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4" r:id="rId3"/>
    <p:sldId id="265" r:id="rId4"/>
    <p:sldId id="298" r:id="rId5"/>
    <p:sldId id="291" r:id="rId6"/>
    <p:sldId id="259" r:id="rId7"/>
    <p:sldId id="266" r:id="rId8"/>
    <p:sldId id="267" r:id="rId9"/>
    <p:sldId id="268" r:id="rId10"/>
    <p:sldId id="269" r:id="rId11"/>
    <p:sldId id="27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72" r:id="rId22"/>
    <p:sldId id="271" r:id="rId23"/>
    <p:sldId id="292" r:id="rId24"/>
    <p:sldId id="294" r:id="rId25"/>
    <p:sldId id="295" r:id="rId26"/>
    <p:sldId id="296" r:id="rId27"/>
    <p:sldId id="297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26C217-E727-4B4C-B71C-17BF460D0AFD}" v="2" dt="2023-01-17T21:40:34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653" autoAdjust="0"/>
  </p:normalViewPr>
  <p:slideViewPr>
    <p:cSldViewPr snapToGrid="0">
      <p:cViewPr varScale="1">
        <p:scale>
          <a:sx n="124" d="100"/>
          <a:sy n="124" d="100"/>
        </p:scale>
        <p:origin x="2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AE6BC492-F5E9-EC4D-872C-360CDA36C4A0}"/>
    <pc:docChg chg="modSld">
      <pc:chgData name="Nassar, Mohamad" userId="08c1b410-aff6-4938-ab8f-0a58fc5f7236" providerId="ADAL" clId="{AE6BC492-F5E9-EC4D-872C-360CDA36C4A0}" dt="2022-01-19T15:46:38.607" v="76" actId="20577"/>
      <pc:docMkLst>
        <pc:docMk/>
      </pc:docMkLst>
      <pc:sldChg chg="modSp mod">
        <pc:chgData name="Nassar, Mohamad" userId="08c1b410-aff6-4938-ab8f-0a58fc5f7236" providerId="ADAL" clId="{AE6BC492-F5E9-EC4D-872C-360CDA36C4A0}" dt="2022-01-19T15:46:38.607" v="76" actId="20577"/>
        <pc:sldMkLst>
          <pc:docMk/>
          <pc:sldMk cId="2832491760" sldId="256"/>
        </pc:sldMkLst>
        <pc:spChg chg="mod">
          <ac:chgData name="Nassar, Mohamad" userId="08c1b410-aff6-4938-ab8f-0a58fc5f7236" providerId="ADAL" clId="{AE6BC492-F5E9-EC4D-872C-360CDA36C4A0}" dt="2022-01-19T15:46:38.607" v="76" actId="20577"/>
          <ac:spMkLst>
            <pc:docMk/>
            <pc:sldMk cId="2832491760" sldId="256"/>
            <ac:spMk id="2" creationId="{00000000-0000-0000-0000-000000000000}"/>
          </ac:spMkLst>
        </pc:spChg>
      </pc:sldChg>
      <pc:sldChg chg="modSp mod">
        <pc:chgData name="Nassar, Mohamad" userId="08c1b410-aff6-4938-ab8f-0a58fc5f7236" providerId="ADAL" clId="{AE6BC492-F5E9-EC4D-872C-360CDA36C4A0}" dt="2022-01-19T14:19:00.343" v="65" actId="20577"/>
        <pc:sldMkLst>
          <pc:docMk/>
          <pc:sldMk cId="3831402429" sldId="265"/>
        </pc:sldMkLst>
        <pc:spChg chg="mod">
          <ac:chgData name="Nassar, Mohamad" userId="08c1b410-aff6-4938-ab8f-0a58fc5f7236" providerId="ADAL" clId="{AE6BC492-F5E9-EC4D-872C-360CDA36C4A0}" dt="2022-01-19T14:19:00.343" v="65" actId="20577"/>
          <ac:spMkLst>
            <pc:docMk/>
            <pc:sldMk cId="3831402429" sldId="265"/>
            <ac:spMk id="3" creationId="{00000000-0000-0000-0000-000000000000}"/>
          </ac:spMkLst>
        </pc:spChg>
      </pc:sldChg>
      <pc:sldChg chg="modSp mod">
        <pc:chgData name="Nassar, Mohamad" userId="08c1b410-aff6-4938-ab8f-0a58fc5f7236" providerId="ADAL" clId="{AE6BC492-F5E9-EC4D-872C-360CDA36C4A0}" dt="2022-01-19T14:06:59.898" v="7" actId="20577"/>
        <pc:sldMkLst>
          <pc:docMk/>
          <pc:sldMk cId="99762369" sldId="298"/>
        </pc:sldMkLst>
        <pc:spChg chg="mod">
          <ac:chgData name="Nassar, Mohamad" userId="08c1b410-aff6-4938-ab8f-0a58fc5f7236" providerId="ADAL" clId="{AE6BC492-F5E9-EC4D-872C-360CDA36C4A0}" dt="2022-01-19T14:06:59.898" v="7" actId="20577"/>
          <ac:spMkLst>
            <pc:docMk/>
            <pc:sldMk cId="99762369" sldId="298"/>
            <ac:spMk id="3" creationId="{00000000-0000-0000-0000-000000000000}"/>
          </ac:spMkLst>
        </pc:spChg>
      </pc:sldChg>
    </pc:docChg>
  </pc:docChgLst>
  <pc:docChgLst>
    <pc:chgData name="Nassar, Mohamad" userId="08c1b410-aff6-4938-ab8f-0a58fc5f7236" providerId="ADAL" clId="{E826C217-E727-4B4C-B71C-17BF460D0AFD}"/>
    <pc:docChg chg="undo custSel modSld">
      <pc:chgData name="Nassar, Mohamad" userId="08c1b410-aff6-4938-ab8f-0a58fc5f7236" providerId="ADAL" clId="{E826C217-E727-4B4C-B71C-17BF460D0AFD}" dt="2023-01-19T19:09:30.339" v="10" actId="20577"/>
      <pc:docMkLst>
        <pc:docMk/>
      </pc:docMkLst>
      <pc:sldChg chg="addSp">
        <pc:chgData name="Nassar, Mohamad" userId="08c1b410-aff6-4938-ab8f-0a58fc5f7236" providerId="ADAL" clId="{E826C217-E727-4B4C-B71C-17BF460D0AFD}" dt="2023-01-17T21:40:34.081" v="1"/>
        <pc:sldMkLst>
          <pc:docMk/>
          <pc:sldMk cId="3738077369" sldId="267"/>
        </pc:sldMkLst>
        <pc:inkChg chg="add">
          <ac:chgData name="Nassar, Mohamad" userId="08c1b410-aff6-4938-ab8f-0a58fc5f7236" providerId="ADAL" clId="{E826C217-E727-4B4C-B71C-17BF460D0AFD}" dt="2023-01-17T21:40:34.081" v="1"/>
          <ac:inkMkLst>
            <pc:docMk/>
            <pc:sldMk cId="3738077369" sldId="267"/>
            <ac:inkMk id="4" creationId="{70B9F788-229A-AA4E-D481-76E9C84A4B2A}"/>
          </ac:inkMkLst>
        </pc:inkChg>
      </pc:sldChg>
      <pc:sldChg chg="addSp">
        <pc:chgData name="Nassar, Mohamad" userId="08c1b410-aff6-4938-ab8f-0a58fc5f7236" providerId="ADAL" clId="{E826C217-E727-4B4C-B71C-17BF460D0AFD}" dt="2023-01-17T21:32:13.194" v="0"/>
        <pc:sldMkLst>
          <pc:docMk/>
          <pc:sldMk cId="973391305" sldId="268"/>
        </pc:sldMkLst>
        <pc:inkChg chg="add">
          <ac:chgData name="Nassar, Mohamad" userId="08c1b410-aff6-4938-ab8f-0a58fc5f7236" providerId="ADAL" clId="{E826C217-E727-4B4C-B71C-17BF460D0AFD}" dt="2023-01-17T21:32:13.194" v="0"/>
          <ac:inkMkLst>
            <pc:docMk/>
            <pc:sldMk cId="973391305" sldId="268"/>
            <ac:inkMk id="4" creationId="{29DD2000-1207-5CD7-1368-4039D21E3B1A}"/>
          </ac:inkMkLst>
        </pc:inkChg>
      </pc:sldChg>
      <pc:sldChg chg="modSp mod">
        <pc:chgData name="Nassar, Mohamad" userId="08c1b410-aff6-4938-ab8f-0a58fc5f7236" providerId="ADAL" clId="{E826C217-E727-4B4C-B71C-17BF460D0AFD}" dt="2023-01-19T19:09:30.339" v="10" actId="20577"/>
        <pc:sldMkLst>
          <pc:docMk/>
          <pc:sldMk cId="577902106" sldId="296"/>
        </pc:sldMkLst>
        <pc:spChg chg="mod">
          <ac:chgData name="Nassar, Mohamad" userId="08c1b410-aff6-4938-ab8f-0a58fc5f7236" providerId="ADAL" clId="{E826C217-E727-4B4C-B71C-17BF460D0AFD}" dt="2023-01-19T19:09:30.339" v="10" actId="20577"/>
          <ac:spMkLst>
            <pc:docMk/>
            <pc:sldMk cId="577902106" sldId="296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21:33:03.40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19632 4886 24575,'-45'0'0,"2"0"0,0 0 0,14 0 0,-12-16 0,29 5 0,-12-15 0,22-7 0,-6-4 0,8-1 0,0 5 0,8 7-3277,10 15 0,2-5 0,5 16 1787,1 0 788,1 0 702,16 16-2801,2-5 2801,-19 1 0,1 2 1400,8 1 1,-1 3-1401,-9 3 0,-1 3 0,-1 2 0,-3 3 1638,-8 9 0,-9 1-1182,-12-11 1,-5 0-457,2 7 0,-5-1 0,-10-4 0,-5-2 0,-2-2-87,6-7 1,0-3-1,-2 2 87,-6 9 0,-2 3 0,-1-4 0,-6-7 0,-2-3 0,3 2 0,11 0 0,1 1 0,-1-2 0,-4-3 0,-2-2 0,4 0 1638,-2 5 0,5-3 1222,-13-12-2860,2 6 0,15-8 0,11-16 0,9-3 0,8-17 0,8 1 0,17 8 979,11 8 0,5 4-979,-7 4 0,2 3-329,-4 1 0,3 1 0,0 1 329,7 1 0,1 1 0,-2 2 0,0 4 0,2 2 0,3 0 0,4 1 0,-5 1 0,-7 1 0,-2 3 0,2 3 0,3 4 0,-2-1 0,-7-1 0,0 0 0,-2-1 0,13 4 0,-4 1 0,-10 6 0,-9-5 0,-12-17 0,-8 12 0,0-16 0,0 0 0,-8-16 0,-15 7 0,-3-1 0,7-10 0,-28 5 0</inkml:trace>
  <inkml:trace contextRef="#ctx0" brushRef="#br0" timeOffset="621">20038 5027 24575,'34'-1'0,"1"0"0,1 7 0,2 3 0,-1 2 0,8 7 0,1 3-1093,-7-7 1,2 1 0,-4 1-547,0 8 1,-3 1 128,5-3 0,0 1 1510,-6 4 0,-1 1 930,-1-4 1,-1-3-931,5 4 0,-18-17 0,-9-8 0,-8 0 0,-8 0 0,7 0 0,-7 0 0</inkml:trace>
  <inkml:trace contextRef="#ctx0" brushRef="#br0" timeOffset="943">20620 4957 17285,'-27'32'0,"0"1"0,0-1 0,0 1 0,0-1 0,-8 5 0,-1-1 0,1-2 0,4-2 0,3 0 0,4-2 0,-1-3 1623,-9 1 0,2-4-1623,9-1 0,5-4 0,4-8 1250,-10 5-1250,24-16 661,0 0-661,0-23-3277,24 9 3002,-17-11 0,0 1 0,18 10 1,-17-9-1</inkml:trace>
  <inkml:trace contextRef="#ctx0" brushRef="#br0" timeOffset="1293">21202 4745 24575,'3'44'0,"0"1"0,-1-1 0,-1-1 0,0 0 0,1 2 0,1 2 0,0-5 0,1-10 0,0-2 0,-4 12 0,2 1 0,9-9 0,1-2 0,-10 1 0,0-3 0,22 3 0,-22-25 0,5-8 0,-7 0 0,24-23-547,-2 4 1,1 0 0,10-12 0,-13 15 0,0 1 0</inkml:trace>
  <inkml:trace contextRef="#ctx0" brushRef="#br0" timeOffset="1718">21802 5009 24575,'-15'44'0,"1"-1"0,-1 0 0,0 0 0,-4 4 0,0-3 0,10-4 0,17-2 0,8-7-3277,13 2 1638,-5-18 1,5-4-1,15-4 1,4-3 545,-12 2 1,1 0 0,0-2 969,2-2 1,1-2-1,0-2 346,1-2 1,0-2 0,-3 0-224,4 2 0,-4-3 0,-2-13 0,-1-2 0,-3 9 0,-3-3-1271,-9-8 0,-3-3 1271,-3 2 0,-3-3 1201,-2-10 1,-10-2-1202,-17-2 0,-11 1 0,4 12 0,-5 2 0,-5 3 0,-4 8 0,-6 4 0,-2 3 0,2 1 0,2 1 0,2 2 0,-1 2 0,-1 2 0,-2 4 0,-2 3 0,2 2 0,2 1 284,-3 2 1,3 2 0,0 0-285,4-1 0,0 0 0,2 1 888,3 4 1,1 0 0,2-2-889,-2-4 0,3 0-10,5 9 0,9 1 10,14-9 0,20 3 0,11-30 0,-2 11 0,-11-12 0</inkml:trace>
  <inkml:trace contextRef="#ctx0" brushRef="#br0" timeOffset="2200">22737 3828 12570,'-41'27'0,"0"1"0,-1-1 0,6 0 0,-1 3 0,2 0 0,6-1 0,2 4 0,3 4 0,3 3 0,-2 8 0,1 1 0,4-6 0,1 3 0,3-1 0,4-10 0,0 4 0,2 0 0,4-3 0,9 13 0,6-4 0,-3-14 0,4-2 0,7 7 0,5-5-1292,-3-16 1,3-4 1291,4-5 0,4-3 0,3 1 0,2-1 0,1-2 357,0-4 1,0-3 0,0-1-358,5 2 0,0-1 0,-4-2 0,4-7 0,-7-5 0,-16-1 0,-7-2 2155,-5-22-2155,-32 14 0,-15 2 0,2 8 0,-6 3 0,-2 2-36,8 5 0,0 1 0,-2 1 0,-1 2 36,-6-2 0,-3 2 0,1 1 0,3 4 0,-4 5 0,3 3 0,0 1 0,1-4 0,0-1 0,1 4 0,-1 8 0,1 3 0,2 1 0,7-3 0,2 0 0,1 2 0,-2 6 0,2 2 0,4-2 0,7-3 0,3-1 0,-14 13 0</inkml:trace>
  <inkml:trace contextRef="#ctx0" brushRef="#br0" timeOffset="8475">19385 6773 24575,'-45'0'0,"0"0"0,0 2 0,4-4 0,2-13 0,0 11 0,21-20 0,-2 22 0,-5-37 0,-1 23 0,20-7 0,1-3 0,-11-9 0,16 6-3277,0-5 0,0 9 3047,24 5 230,5 3-3277,0 9 2017,18 8 1260,-33 0 0,35 0 0,-19 8 0,-3-6 3276,12 21-2015,-25-11-1261,7 11 0,-1 3 0,-8 5-1639,-3-6 1,-3 1 378,-6 10 2898,-9-11 0,-5 0-377,-15 15-1579,8-11 1,-4 0 317,-13-1 0,-6-3 0,14-4 0,0 1 0,-2-2 0,-4 0 0,-1-2 0,0-1 0,2-2 0,0-1 0,1 0 0,-5 4 0,0-3 0,-7-4 0,-2-2-1639,2 1 1,0-2 1288,10-4 0,0-1 1,2-3 349,-3-2 0,1-3 1638,1-3 0,4-2-588,1-10-1050,5-13 0,1-10 0,21 12 0,-13-11 317,34 28 1,11 3-318,2 0 0,5 2 0,2 2 0,5 2 0,-1 0 1092,-6 0 0,0 2 0,2 3-510,-2 4 1,3 4 0,-1 2 0,0-1-1676,6 3 1,-2 1 0,1 1 825,3 6 1,-1 2-1,-1-1 267,-4-6 0,-2-1 0,-4 2-330,-1 10 0,-3-3 330,0-12 0,-2 0 0,-4 9 0,-2 1 0,15-1 0,4-3 888,-29-9-888,3-8 3276,-15 0-2414,0 0 26,8 0-888,-6 0 0,6 0 0,0-23 0,25-15 0,-17 7 0,15 0 0</inkml:trace>
  <inkml:trace contextRef="#ctx0" brushRef="#br0" timeOffset="9545">20038 6438 13225,'10'8'0,"6"10"0,-1 5 1404,-7 5 1,-2 1-1405,6 3 0,1 1 0,1 0 0,-4 0 0,-8-6 0,0-1 1176,10 5 1,-1 1-1177,-9-1 0,-2 1-436,4-1 0,0-2 436,-4 9 3003,0-5-3003,0-23 1153,0 13-1153,0-19 0,0 12 0,0-16 0,0 0 0,8 0 2904,-6 0-2904,6 0 0,-8 0 0,0 0 0,0-16 0,16 12 0,-5-19 0,7 21 0,-10-6 0</inkml:trace>
  <inkml:trace contextRef="#ctx0" brushRef="#br0" timeOffset="10036">21114 6526 24575,'12'29'0,"0"-1"0,11 1 0,7 1 0,-3 0 0,5 4 0,0 0 0,-2-5 0,-4-6 0,-2-2 0,2 0 0,14 12 0,2 2 0,-12-7 0,-16-6 0,9 3 0,-23-17 0,0-8 0,0 0 0,-23 0 0,-6-8 0,5-8 0,2-1 0,3 9 0,13-14 0</inkml:trace>
  <inkml:trace contextRef="#ctx0" brushRef="#br0" timeOffset="10339">21485 6473 24575,'-23'26'0,"0"-1"0,0 1 0,-2 7 0,1 1 0,-6 1 0,1 0 0,7-1 0,1-1 0,-2-9 0,1-1 0,3 3 0,1 1 0,-4-5 0,3-1 0,7 14 0,-4-15 0,16-5 0,0-15 0,0 0 0,0 0 0</inkml:trace>
  <inkml:trace contextRef="#ctx0" brushRef="#br0" timeOffset="10726">22261 6509 24575,'33'35'0,"-12"8"0,4-14 0,-1 3 0,-11 3 0,-4 2 0,4 0 0,0-1 0,0-4 0,-3-3 0,-6 6 0,12 6 0,-16-27-3277,0 9 0,0-23 2611,0 0 666,7-15 0,-5 11 0,6-12 0</inkml:trace>
  <inkml:trace contextRef="#ctx0" brushRef="#br0" timeOffset="11227">23054 6438 24575,'-16'41'0,"0"1"0,-1-1 0,2 0 0,1 1 0,4-4 0,7-1 0,6-3 0,10-1 0,6 0 0,-2 3 0,5-3-1639,8-9 1,2-5-1,-5-8 1,-1-2 1523,4-1 0,-1-1 115,18 1 0,-21-7 0,1 0 0,3 3 0,-1 0-3277,10-4 2647,-13-2 0,-1-4 630,2-11 3276,7-11-2343,-15-15-933,-1-2 0,-13 16 0,-2-3 0,-1-11 0,-4 0-1639,-8 8 1,-4 1 1062,2-4 1,-5 0 388,-5 11 1,-6 1 0,2 4 186,-4 4 0,1 1 0,-9-10 0,-1 5 0,13 16 0,-1 4 0,-3 1 0,0 2-1319,-2 2 0,1 2 1319,-4 6 0,-1 4 885,6-2 0,-3 2 0,2 2-885,2 1 0,1 1 0,1-1 0,-7 1 0,3-1 0,7 0 0,9-5 0,15-11 559,0 6-559,8-16 0,-6 6 0,6-6 0</inkml:trace>
  <inkml:trace contextRef="#ctx0" brushRef="#br0" timeOffset="11818">24219 5592 24575,'-35'33'0,"1"0"0,9-8 0,1 1 0,4 1 0,0 3 0,1-3-1188,0-3 1,3-1 1187,2 15 0,0-1 0,-3-17 0,1 1 0,5 27 0,3 2 0,-2-19 0,2-1 0,1 10 0,6-2 0,25 5 0,-4-28 0,5-4 0,6-5 0,2-2 0,6 0 0,1-1 0,-2-2 0,2-2 0,-6 0 0,2-2 0,-2 0-1639,6-2 1,-2 0-1,3 2 1,-5-4 1384,-3-24 254,-23 9-136,-2-5 136,-16 3-3223,-18 14 3223,-11 1 1638,4-4 0,-2 2-1319,3 9 1,-1 0-411,-6-6 0,0 0 91,-4 6 0,-1 4 0,4 6 0,-2 0 0,8-4 0,-2-1 0,2 2 0,-8 6 0,2 3 0,-4 2 0,2 2 0,5-1 0,3 3-603,1 6 1,3 1 602,10-8 0,3-1 3276,-6 8-1546,38-11-1730,5-13 0,-1 6 0,-3-8 0</inkml:trace>
  <inkml:trace contextRef="#ctx0" brushRef="#br0" timeOffset="14609">19333 8784 23841,'-37'0'0,"1"0"0,-2 0 0,0 0 0,-2 1 0,1-2 0,1-6 0,2-2 0,4 8 0,1-1 0,1-9 0,3-2 364,-10-12-364,0 3 122,11-19-122,11-2 62,13 11-62,-6-1 0,16 25 0,17 8 0,7 0 0,5 0 0,-4 0 0,2 0 0,11 1 0,2 6 0,-3 8 0,1 6 0,-3 0-1639,-3 0 1,-2 3 839,-2 1 1,0 4 0,-8 1 798,-12 5 0,-9-1-1639,-5-6 1,-4 1 854,-3 9 1,-5 0 783,-9-2 0,-5-1-243,-3-2 1,-3-2 242,5-7 0,-2 0 0,0-3 0,-8-2 0,0-1 0,0 8 0,-1-3 0,-3-12 0,0 0 0,3 9 0,-1 1 0,-2-10 0,0-3 0,7 2 0,1-2 0,-14 0 0,-4-8 0,28 0 0,-13-8 0,9-10 0,5-1 0,-5-7 3276,15-7-2828,2 4 2828,8 1-105,0 13-2155,0 15-1016,0 0 0,32 15-3277,7-11 1638,-6 4 1,4 0-1,2-4 1,1 0 893,3 4 0,2 1 540,-6-2 1,2-1 0,0 1 204,5 1 0,0 0 0,-2 1 0,-8 0 0,-2 0 0,-1-1 0,16-3 0,-7 2 0,-7 16 0,0-21 0,-15 6 3276,-5-8-2319,-15 0 2319,0 0-222,0-24-3054,8 11 342,10-21 1,-6 25 0,3 1 0</inkml:trace>
  <inkml:trace contextRef="#ctx0" brushRef="#br0" timeOffset="15424">20638 8731 22070,'-35'15'0,"-1"0"0,4 0 0,2-7-3277,-16-24 0,5 13 0,22-21 1839,1 6 3597,2-1-2159,14-7 0,-5 1 294,7 5-294,0 3 0,0 9 3276,31 16-2015,-8 9-1261,6-8 0,1 2 0,-7 8 0,-1 3 0,10-1 0,-3 3 0,-9 9 0,-9 5 0,-6 9 0,-10 2 1638,-10-6 0,-9-2-1098,-1-11 0,-5-1 0,-1-2-540,5-5 0,-1-2 0,-2-1 0,-6 0 0,-3-2 0,-1 0-820,5-2 1,-2 1 0,1 0 0,1-2-142,-2 0 1,1-1-1,-2-1 961,-1-2 0,-3 0 0,1-2 0,2-3-509,-11-2 0,4-6 509,3-4 0,2-4-20,-1 0 0,9-5 20,19-19 0,-11 7 1155,24-13-1155,21 30 0,5 1 0,-5-11 0,1 0 0,23 9 0,4 5 0,-13-3 0,1 2-251,5 4 1,5 2-1,-3 0 251,6 2 0,0 0 0,-5 1 0,3 1 0,-4 3 0,2 7 0,-4 2 0,-2-5 0,-1 3 0,-7 7 0,-1 4 0,0 0 0,8 6 0,-2-1 0,4 0 0,-3 1 0,-6 4 0,-5-2 0,-6-1 0,3-3 43,-16-11-43,-7-16 0,7 0 0,-8 0 3276,0 0-2632,0-24 1,0 18 0,0-17 0</inkml:trace>
  <inkml:trace contextRef="#ctx0" brushRef="#br0" timeOffset="15809">21290 8731 23480,'36'28'0,"-1"0"0,0 0 0,1 0 0,3 4 0,3 1 0,-2-2 0,-7-4 0,0-1 0,-5-1 0,-5 0 0,0 2 0,0-4-403,3-8 0,-3-1 403,-2 27 0,20-21 0,-21-2 613,6 5-613,-17-19 314,-1 12-314,-8-16 270,0 0-270,0-16-3277,0 4 2576,-8-21 0,6 21 0,-5-3 1</inkml:trace>
  <inkml:trace contextRef="#ctx0" brushRef="#br0" timeOffset="16190">21767 8731 24575,'-30'28'0,"0"-1"0,0 1 0,0-1 0,-8 8 0,1-1 0,2-1-1054,0 2 0,0 0 1054,4-4 0,-2 1 0,3 0 0,6-7 0,2 1 0,-1-1 226,-1 2 0,0 0 0,4-3-226,-6 12 347,18-21-347,8-15 0,0 0 0,8-23-547,19 8 1,3 0 0,-8-14 0,5 17 0,0 1 0</inkml:trace>
  <inkml:trace contextRef="#ctx0" brushRef="#br0" timeOffset="16684">22455 8308 23544,'11'40'0,"0"0"0,0-1 0,-4 1 0,-2 1 0,5-4-314,4-6 0,4-3 1,-1 1 313,1 16 0,1 0 0,-3-15 0,2-2 0,1 3 0,4 10 0,1 2 0,-3-2-1342,0 0 0,-1 0 1342,2-2 0,1 3 0,-3-5 0,-5-4 0,-1-3 0,4 1 0,0-2 0,7 9 486,-15-13-486,14-9 212,-21-14-212,13 6 635,-16-8-635,0 0 2633,0-8-2633,0 6 0,0-30-820,0-13 1,0 12 0,0-6 0</inkml:trace>
  <inkml:trace contextRef="#ctx0" brushRef="#br0" timeOffset="17283">23707 8343 24348,'-22'42'0,"1"0"0,-1 0 0,6-7 0,2 0 0,1 0 0,3 2 0,3 1 0,1-3-1639,0 4 1,2-1 545,0-6 1,1 2 0,0 2-1,0 6 1,0 2 0,1-3 435,2 1 0,0 0 657,0-3 0,0 3 0,0-7 1052,0 10-1052,0-2-2064,8-23 2064,2 3-1428,15-21 1428,3 6 0,7-17 0,4-6 0,-1 6 0,1-3 0,-5-3 0,2-3 0,0 0 0,1 1 0,1 0 0,-2-2 0,-4-1 0,-2-2 0,0 1 0,5 1 0,1 1 0,-3-4 0,-3-9 0,-4-3 0,-1 2 0,0 2 0,-3-1 0,-9 0 0,-2-4 0,-4 4 256,-2 3 0,-10 3-256,-21-1 0,-13 2 0,2 1 0,7-2 0,-5 3 462,3 10 1,-8 1 0,-3 2 0,0 1 0,3 2-463,-10-1 0,2 2 0,-1 2 0,0 0 0,0 2 0,0 0 0,2 1 0,0 1 0,6 1 0,7 2 0,4 2 0,-6 3 0,5 2 2065,2 9-2065,3-7 0,3 2 0,9 11 3276,-25-5-826,35-3-5727,-12-9 1380,16-8 3482,0 0-1585,47-23 0,-10 1 0,1-1 0,-7 6 0,0 0 0,1-2 0,-1-1 0</inkml:trace>
  <inkml:trace contextRef="#ctx0" brushRef="#br0" timeOffset="17854">24801 7620 24575,'-38'8'0,"-1"6"0,-2 5 0,14-1 0,1 3 0,-2 1 0,-2 2 0,2-1 0,-5 4 0,5 1-1639,9 3 1,1-1-1,-8-8 1,3 1 663,10 13 1,4 2 1833,-4-9 1,1 1-860,5 10 0,6-2-3277,9 7 2017,2-11 1223,15-19 1,6-5 36,13 2 0,-11-3 0,2-2 0,-9-6 0,-1-2 3276,20-15-2052,-8 4-1224,5-13 0,-15-1 0,-7-1 0,-5 7 3276,-15-11 0,-8 27-3098,-17-12-178,-4 8-1639,-3 7 1,-3 0-1,4-3 1,-3 1 1616,-5 3 0,-6 2 0,2 3-930,4 5 1,2 2-1,-1 0 952,2-2 0,-1 0 0,2 1 0,-14 9 0,8 3 0,18 18 0,-4-30 0,7 0 0,39 13 0,5 1 0,-28-11 0,27-3 0,1 1 0</inkml:trace>
  <inkml:trace contextRef="#ctx0" brushRef="#br0" timeOffset="18291">25383 9190 24575,'0'0'0</inkml:trace>
  <inkml:trace contextRef="#ctx0" brushRef="#br0" timeOffset="26641">13988 5786 24575,'-22'-29'0,"1"1"0,-1 0 0,0-8 0,1 6 0,-2 12 0,21 10 0,-6 8 0,8 0 0,0 0 0,8 0 0,17 0 0,17 1 0,8-2 0,-16-1 0,1-1 0,2 0-820,2 3 1,4 0 0,1 0 0,3-2 724,-7-1 1,4-3-1,0 0 1,2 0 0,-1 0-1,-2 2-561,4 2 1,-1 1-1,-1 1 1,2 0 0,1-3 341,-6-1 1,1-2 0,1 0 0,0-1 0,2 1 0,-1 0 0,1 2 313,-2 2 0,2 1 0,1 1 0,0 0 0,-1 1 0,0-1 0,-2-1 0,-1 0 0,1-2 0,-3-1 0,-1-1 0,0 1 0,2 0 0,4 0 0,-4 3 0,3 0 0,3 1 0,1 1 0,1-1 0,-2 1 0,-1-1 0,-2 0 0,-4-1-381,8-2 1,-4-1 0,-2 1 0,-1-1 0,0 2 380,2 1 0,0 1 0,0 0 0,-3 0 0,-4-1 0,1-2 0,-4 0 0,-6 1 0,5 2 0,-23 0 0,-2 0 2141,-8 0-2141,0 0 3276,-16 8-2891,-8 4 0,-3 1 0,0 1 0,3-2 0,1 0 0</inkml:trace>
  <inkml:trace contextRef="#ctx0" brushRef="#br0" timeOffset="27291">13565 6720 24575,'33'0'0,"12"0"0,10 0 0,-14 1 0,5-1 0,2 0 0,3-1-469,-12 1 1,2-1 0,2 0 0,1 0 0,0 0 0,1-1 0,1 1 58,-1-1 0,1 0 1,0-1-1,1 1 1,1 0-1,-1-1 0,1 1 1,-1 0-1,1 0 0,1 1 1,0-1-1,0 1 1,0 0-1,-1-1 0,-1 1 1,-2-1 363,7 0 1,-2-1 0,-1 0 0,-1 0 0,-2 1 0,-1 0 45,1 0 0,-2 0 0,-1 0 0,-2 1 0,-3 0 0,5 0 0,-3 1 0,-3-1 0,5-3 0,-2 0-1383,-7 3 1,-3 2 1382,3-1 2136,-25 0-2136,-8 0 0,-8 0 0,-25 8-295,10 0 0,-1 1 295,-8 1 0,1 0 0,-6 8 0,13-11 0</inkml:trace>
  <inkml:trace contextRef="#ctx0" brushRef="#br0" timeOffset="27840">13776 7849 24575,'34'0'0,"7"0"0,10 0 0,-11 0 0,4 1 0,2-1 0,0-1-820,2 0 1,1-1 0,1-1 0,1 1 272,-10 2 1,0 0 0,2 0 0,1 0 0,-1-1 0,2 1 77,-4-2 1,2 0 0,-1 0 0,1-1 0,1 1 0,-1-1 0,1 1-1,0-1 1,1 1 0,0-1 0,1 0 0,-1 1 0,-1-1 0,0 1 406,5 0 1,-1 0 0,0 0 0,-1 1-1,0-1 1,-2-1-115,5 0 0,0 0 0,-2-1 1,-2 1-1,-6 1 176,12 1 0,-4 2 0,1-1 0,-4 0 0,2 0 0,-14 15 0,-41 5 0,4 0 0,-11-5 0</inkml:trace>
  <inkml:trace contextRef="#ctx0" brushRef="#br0" timeOffset="29818">2699 9384 22199,'43'0'0,"-17"1"0,1-2 0,13-6 0,6-2-820,-7 6 1,4 0 0,2 1 0,-1-2 565,-3-1 0,-1-2 0,1 0 0,1 1-402,0 0 1,2 1-1,0 0 1,0 0 0,-2 0 324,2 2 0,-2 0 0,0 1 0,5-1 331,-2-1 0,5 0 0,2-1 0,0 1 0,-3 0 0,-4 1 187,0 2 0,-5 1 0,0 0 0,4-1-187,2 0 0,6-1 0,2 0 0,-1 0 0,-5 1 0,-9 1 0,5 4 0,-6 0 156,14-3 0,-4 0-156,-5 7 1856,-15-8-1856,-10 0 3276,-11 0-545,-7 0-2731,0 0 0,0 0 0</inkml:trace>
  <inkml:trace contextRef="#ctx0" brushRef="#br0" timeOffset="32085">4287 8043 24575,'-42'0'0,"1"0"0,0 0 0,-11-2 0,6 4 0,20 9 0,3 2 0,-16 8-782,17-3 0,-1 0 782,-2-6 0,1 1 0,-13 20 0,10-22 0,1 0 0,7 12 0,0 3 235,-9 3 0,0 3-235,7 3 0,2 4 0,4-5 0,-1 2 0,2-2 0,0 0 0,3-1 0,7 6 0,0-4 268,-12-5-268,12 19 0,-11-20 0,15 6 796,0-9-796,23 15 0,-5-18 0,2 1 0,5 3 0,4 1 0,-4-5 0,1 0 0,0-2 0,2-5 0,1-1 0,7 10 0,4-1 0,-7-13 0,2-3 0,-1 0 0,-2 4 0,0 0 0,0 0 0,3-3 0,1 0 0,-1 0-1639,9 8 1,-4-1 167,-12-9 0,-1-2-168,7 4 1,1-2 919,-8-6 1,0-2 718,8 1 0,-1 0 0,-7 0 0,1 0 0,18-7 0,0-2-1576,-19 4 0,-1-2 1576,18-8 0,2-3 0,-6 5 0,-1-1 1271,-6-7 0,2-2-1271,2 6 0,4 1 0,-3-3 0,1-12 0,-2-1 0,-8 10 0,1 1 0,-1 1 1638,7-2 0,-3-1-1070,-5-6 0,-3 1-568,4-3 0,-5-12 0,-24 2-3277,0 19 2709,-5-2 1,-6-1 2205,-7 2 0,-7 1-1324,-4 1 0,-6 1 1,3-2-315,-3-9 0,-3 0-566,-1 9 0,-5 2 0,6 1 566,9 0 0,-1 1 0,-8-2 0,-5 1 0,-1 1-262,2 3 0,0 3 0,-2-1 262,9 2 0,-2-1 0,0 0 0,1 2 0,-7 1 0,0 0 0,-2 2 0,0 0 0,-2 0 0,0 2 0,4 0 0,6 3 0,3 2 0,-3-2 819,-3-2 0,-4-1 0,1 0 0,3 4-638,-10 7 0,4 3-181,3-1 0,-4 4 0,14 2 0,-3 4 0,-1 3 0,-2 1 0,2 1 0,2 0 0,0 3 0,-1 0 0,1 0 0,2-2 0,3-4 0,-5 0 0,3-5 0,3 1 0,2 5 0,-1-1 0</inkml:trace>
  <inkml:trace contextRef="#ctx0" brushRef="#br0" timeOffset="38840">6015 9119 24575,'20'0'0,"-5"0"0,-15 0 0,0 0 0,8 0 0,-6 0 0,6 0 0,0 0 0,-6 0 0,21 0 0,-19 0 0,20 0 0,1 0 0,-3 0 0,27 0 0,-4 0 0,-14 0 0,1 0 0,0 0 0,-2 0 0,15 0 0,4 0-3277,-11-15 0,7 11 1638,-20-4 1,1 0 148,19 8 1490,-8 0 0,12 0 0,-12 0-3034,1 0 3034,11 0 2345,-12-8-2345,8 6 1638,-6-2 0,4 0-1303,2 4 1,2 0-336,-10-2 0,0-1 0,-1 1-1639,9 1 1,-2 0 1310,-4-4 0,-3 2 328,11 3 0,-14 1 0,2-2 0,-3-7 0,-1 0 296,3 6 0,3 0-296,-2-3 0,4-1 0,-4 1 0,-2 5 0,-1 0-352,6-2 0,3-1 0,-6 1 352,6 0 0,-8-2 0,1 0 0,11 4 3276,0 0-2834,-2 0 2834,-24 0-737,-3 0-2351,-16 0-188,0 0 0,-23 0 0,-7 0 684,-15 0 1,18 0 0,11 0 0</inkml:trace>
  <inkml:trace contextRef="#ctx0" brushRef="#br0" timeOffset="40196">6280 9331 24575,'0'10'0,"0"-2"0,0-8 0,0 0 0,15 0 0,5 0 0,19 0 0,12 0 0,-15-2 0,2 0 0,3 0 0,3 0-547,-3 1 1,2 1 0,3 0 0,1 0 0,1 0 0,1-1 136,-4 0 0,2-1 1,0 0-1,2 0 1,0 0-1,-1 0 0,1-1 1,-2 1 242,2 0 1,1-1 0,-1 1 0,-1-1 0,1 1 0,-1-1 0,2 0 166,-6 1 0,0 0 0,1-1 0,0 1 0,0-1 0,-1 1 0,-2-1 0,-1 1 0,4-1 0,-2 0 0,-2 1 0,0-1 0,1 0 0,1-1 0,5-1 0,1 0 0,1-1 0,0 0 0,-1 1 0,-1 1 0,-5 2 0,0 1 0,0 1 0,-2 0 0,0-1 0,-1-1 0,12-3 0,-1-2 0,-2 0 0,-3 3 0,0 2 0,-4 3 0,-9 0 1602,-5-1-1602,-10 0 0,-11 0 0,-7 0 0,0 0 0,0-8 0,0 6 3276,0-6-437,0 8-6116,0 0 2457,-7-16 1,5 12 0,-6-11 0</inkml:trace>
  <inkml:trace contextRef="#ctx0" brushRef="#br0" timeOffset="42575">8079 7902 24575,'0'-10'0,"0"3"0,0 7 0,0 0 0,-24 0 0,11 0 0,-36 0 0,19-16 0,-13 12 0,18-8 0,-1 0 0,-5 10 0,0 3-3277,-18-9 1638,16 8 1,1 0-570,-13-8 2208,18 7 0,-1 0-348,1-3 1,1 0 347,0 4 0,1 0 0,-20 0 0,8 0 0,8 0 0,1 0 0,-11 0 0,-6 0 3276,3 0-1092,-1 8-2184,12-6 0,6 6 0,1 0 0,-3-7-3277,-9 23 2954,9-20 557,-14 19-234,19-21 0,-19 22 0,14-12 0,-9 5 0,1-1 0,15 2 0,-11 1 0,27 7 0,-19-1 0,21-5 0,-6 13 0,8-13 3276,0 29-55,0-2-4860,10-16 1,3 0 317,-3 1 1,2-3 1320,8-5 0,3-3 0,-5 1 0,-1-1 0,19 15 0,-15-15 0,1 1 0,-4-4 0,1 1 0,1 2 0,3 1 0,13 11 0,2 1-1639,-4-1 1,1 0 1328,-4-8 1,3-1 0,-3 0 309,5 7 0,-1-3 1638,-4-9 0,-2-3-926,-6-3 1,-1 1-713,3 8 0,1-2 0,9-10 0,-1 1-1639,-9 10 1,1-1 926,11-8 0,0-4 712,9 10-166,-20-10 0,0-1 166,20-5-339,-21 2 0,0 0 339,1-3 0,1-2-15,16 1 1,1 0 14,-6 0 0,0 0 0,4 0 0,2 0 0,7 0 0,-2 0 1638,-18 1 0,1-2-1411,3-1 1,7-2 0,0 0-1,-6-2-227,-1-3 0,-2-1 0,3 1 0,2-1 0,-4 1 0,-4 2 0,-1-3 248,10-17 0,0-1-248,-8 15 0,-1-2 0,-3-8 0,-2-7 0,-2 1 0,-3-3 0,-5 1-1639,-4 3 1,-3-1 1116,2-3 0,-4-2 346,-5-5 1,-2 1 175,1-7 0,-5 5 0,-6 0 0,-4 16 0,-5 3 0,-2-3 0,-3 1 0,0 1 0,-3 1 0,-8-4 0,-2 1 0,5 4 0,-1 1 0,-6-4 0,0 0 0,4 6 0,3 1 1638,10 2 0,1 3-722,-21-1-916,16-12 496,-22 22-496,9-5 0,-5 7 0,-4 0 3276,12-16-1657,8 14 0,-3 0-1619,1-6 0,0 0 0,-5 7 0,1 2 144,3-1 1,1 0-145,0 0 0,2 0 0,-17 0 0,21 0 0,0 0 0,-21 0 0,9 0 0,-4 0-3277,21 0 0,-5 0 1801,15 0 1476,-13 0 0,19 0 0,-12 0 314,16 0-314,0 0 819,0 16 0,0-12 0,0 12 0</inkml:trace>
  <inkml:trace contextRef="#ctx0" brushRef="#br0" timeOffset="55598">22190 3739 24575,'39'0'0,"-7"0"0,-32 0 0,0 0 0,-24-7 0,10-3 0,-25-4 0,-10 2 0,15 6 0,-2 1-1093,0-3 1,-3-1 0,0 2-1,-3 3 1,-1 1 0,1 0 1015,0 0 0,0 0 1,-2-1-566,3 2 1,-1 0 0,-2 0-1,-3 1 642,5 0 0,-3 1 0,-2 0 0,0 0 0,0 0 0,2 1-656,-2-1 1,3-1-1,-1 1 1,-2 0 0,-3 1 653,6-1 0,-3 0 0,-1 1 0,-3 0 0,1 0 0,0 0 0,1 0 0,2 1 2,1 1 0,1 0 0,1 1 0,1 0 0,-1 0 0,0 0 0,-2 0 0,1-1 0,-1 0 0,0 0 0,-1 0 0,-1 0 0,1 1 0,1 1 0,1 0 0,-3 3 0,-1 1 0,1 2 0,1-1 0,1 1 0,0-1 0,3-2 0,-7-1 0,3-1 0,1 0 0,0 0 0,-1 2 0,4 2 0,-1 2 0,-1 2 0,1-1 0,2 0 0,4-2-866,-11 2 1,5-1 0,-2 2 865,1 0 0,-2 1 0,-1 1 0,1 0 0,1 0 0,0 1 0,-1 0 0,0 1 184,7-1 1,-1 1 0,-1 0 0,0 0 0,-3 0-185,1-3 0,-4 0 0,0 0 0,-1 0 0,2 1 0,1 0 0,0 2 0,1 2 0,1 0 0,1 0 0,0-2 0,1-3 0,0-1 0,0 0 0,2-1 0,2 1 0,-8 6 0,3 1 0,1-1 0,0 0 0,0 0 0,2 1 0,6-4 0,2 0 0,-2 4 0,1 3 0,-2 4 0,0 1 0,5-3 79,4-1 0,2-2 0,1 2-79,-4 8 0,0 3 0,5-3 0,3-2 0,7-1 0,9-5 0,4 3 1197,-7 12 1,4 4-1198,9-12 0,5 1 0,0 2 0,2 8 0,0 3 0,5-2 0,2-10 0,4 0 0,1-1 0,-2-1 0,2 6 0,-2-2 0,3-2 0,3-3 0,2-2 0,-2-3 876,1 1 1,1-1-877,-2 1 0,2 2 0,0-2 0,9 0 0,2-2 206,-8-2 0,2 0 0,3 0-206,-6-3 0,3-1 0,0 0 0,0-4-867,6-4 0,1-5 1,2 4 866,-2 5 0,2 3 0,0 0 0,-2-4 0,5-5 0,-2-4 0,0 0 0,-8 1 0,0 1 0,0-1 0,1 1 0,0-1 0,1 1 0,0 0 0,4-2 0,-4-1 0,2 0 0,3-1 0,0 0 0,-1 0 0,-2 0 0,1 0 0,-2 1 0,0 0 0,1-1 0,2 0 0,1 1 0,3-1 0,1 0 0,1-1 0,-1 0 0,0 0 0,-1-1 0,0 0 0,1-1 0,-1-1 0,-1 2 0,-1-1-499,1 1 0,-2 1 0,-1-1 0,1 1 1,2 0 498,-1 0 0,2 1 0,1 0 0,-1 0 0,-1 0 0,-3-1-161,6-1 0,-4 0 1,0-1-1,2 2 161,-8 0 0,0 0 0,2 2 0,1-1 0,0-1 0,0 0 0,4-1 0,1 0 0,1-2 0,0 1 0,0-1 0,-1 1-90,-2 0 0,-1 1 1,0-1-1,1 0 1,-1 0-1,0-1 90,1 0 0,1-2 0,0 0 0,-1 0 0,-1 0 0,-2 1 143,-2-1 0,-2 2 0,-2-1 0,2-1 0,2 0-143,-1-2 0,2 0 0,2-1 0,0-1 0,1 1 0,-2-1 0,-2 2 0,7-2 0,-3 2 0,0-1 0,1 1 0,2-2 90,-6 2 1,1-1 0,1 0 0,1 0 0,0-1 0,-1 1 0,0-1-91,4-1 0,-1 0 0,0-1 0,0 1 0,0-1 0,1 0 0,-6 2 0,1-1 0,-1 0 0,1 1 0,0-1 0,1 0 0,1-1 0,1 1 0,0-1 0,2 1 0,0-1 0,0 0 0,-1 0 0,-1 0 0,-2 0 0,5-2 0,-2 0 0,-1 1 0,0-1 0,-1 1 0,0 0 0,-2 2 0,-1 1 0,1 0 0,-1 1 0,-3-2 0,-1-1 0,3-4 0,-2-2 0,-2 0 0,0 1 0,0 4 0,0 1 0,0 0 0,-1-2 0,3-4 0,0-3 0,-1 0 0,-1 0 0,6-2 0,-3-1 0,2 0 0,-9 4 0,1 1 0,-1-1 0,0-4 0,1-7 0,-1-4 0,-2-1 0,-2 1 0,2-4 0,-4 1 0,0-2 0,-3 2 0,0-3 0,-2 0 0,-6 2 316,-5 0 1,-5 1-1,-6 0-316,-6-3 0,-5 0 0,-6 2 681,-6 4 1,-5 2-1,-7 0-681,1 5 0,-6 0 0,-3 1 0,-3 1 0,-1 1-169,7 4 1,0 2 0,-1 0 0,-2 1 0,-2 0 0,-3 1 0,-4 0 168,13 4 0,-3 1 0,-1-1 0,-1 1 0,-3 0 0,-1 1 0,0-1 0,-2 1 0,-1 0 0,0 0 0,-1 0 0,0 1 0,0 0 0,0 0 0,0 0-44,6 2 1,-1-1 0,-1 1 0,0 0 0,0 0 0,-1 1-1,0 0 1,-1 0 0,0 0 0,0 0 0,0 0 0,-1 1 0,1-1-1,-1 1 1,0-1 0,1 1 0,-1 0 0,0 0 0,1 0 43,0 0 0,1 0 0,-1 0 0,0 0 0,0 0 0,0 1 0,-1-1 0,1 0 0,-1 1 0,1 0 0,-1 0 0,1-1 0,-1 2 0,0-1 0,1 0 0,-1 1 0,0 0 0,1 0 0,-1 0 0,0 1-95,2 0 1,0-1 0,0 2 0,-1-1-1,0 0 1,0 1 0,-1 0 0,1 0-1,0 0 1,0 0 0,0 1 0,0-1-1,0 1 1,1 0 0,1 0 0,-1 0-1,1 0 1,1 0 0,1 0 0,0 1-1,1-1 95,-7 1 0,1 1 0,1-1 0,1 1 0,0 0 0,1 0 0,1 0 0,-1 0 0,1 0 0,1 1 0,-1-1 0,0 1 0,-1 0 0,1 0 0,-2 0-78,1 0 0,-1 0 1,0 0-1,-1 1 1,1-1-1,0 0 1,0 1-1,0 0 1,0 0-1,0 0 0,0 0 1,0 0-1,0 1 1,1 0-1,-1 0 78,1 1 0,0-1 0,0 1 0,0 0 0,0 1 0,0-1 0,0 1 0,0 0 0,1 0 0,-1 0 0,1 0 0,0 0 0,0 1 0,1-1 0,-1-1 0,-3 2 0,1 0 0,-1-1 0,1 1 0,0-1 0,0 1 0,0-1 0,1 1 0,-1 0 0,1 0 0,1 1 0,-1 0 0,1 0 0,-2 1 0,0 1 0,-1 0 0,1 1 0,-1 0 0,1-1 0,1 1 0,1 0 0,2-1 0,1 0 0,1-1 0,3 0 0,-12 2 0,2 0 0,4-1 0,1-1 0,2 0 0,1 1 0,-4 3 0,0-1 0,0 1 0,0 0 0</inkml:trace>
  <inkml:trace contextRef="#ctx0" brushRef="#br0" timeOffset="88046">6350 4674 24575,'20'0'0,"-4"0"0,-16 0 0,0 0 0,7 0 0,27 0-1639,3 0 1,4 0-1,1 0 1,2 0 1561,-7 0 0,1 0 1,-1 0-116,-2 0 0,-1 0 0,1 0 192,0 0 0,1 0 0,1 0-473,4 1 0,2-1 0,4-1 473,-7-1 0,3-1 0,2-1 0,1 1 0,0 0-656,2 0 1,2 2-1,0-1 1,0-1 0,1 0 555,-9-2 0,1 0 0,1-2 1,-1 1-1,-1 0 0,0 2 100,6 0 0,0 2 0,-2 0 0,-1 0 0,-2 0 0,6-4 0,-2 0 0,-2 2 0,-3 3 0,-1 2 0,-1-1 0,-4 0 0,-1 0 0,0 0 78,0 0 1,1 0-1,-3 0-78,5 0 0,-2 0 488,1 0 1,-5 0-489,-5 0 0,-3 0 0,-22 0 3276,6 0-2075,-8 0-1019,0 0-182,-8 0 0,-10 0 0,-17 0 0,13 0 0,-1 0 0</inkml:trace>
  <inkml:trace contextRef="#ctx0" brushRef="#br0" timeOffset="88789">7903 3863 24575,'-26'16'0,"-5"0"0,-5 3 0,3 7 0,-2 3-1093,-1-8 1,-3-1 0,2 1-1,7 1 1,1 1 0,-2 1 691,-1-1 0,-2 1 0,-1 0 0,1-1 1002,-7 6 0,0-1 0,1 1-601,10-5 0,0 1 0,1-1 0,1-1 0,-3 2 0,1-2 0,6-2 1375,-3 8-1375,11 3 0,16-30 0,0 6 3276,0-8-2069,0 0-710,0-8-497,-15 6-749,11-6 749,-20 0-3277,14-10 2462,-15-1 0,13 1 0,-4 10 1</inkml:trace>
  <inkml:trace contextRef="#ctx0" brushRef="#br0" timeOffset="89246">6809 3916 24575,'0'-10'0,"0"2"0,0 8 0,16 0 0,19 16 0,-8-2 0,6 4 0,1 1-820,-2-3 1,2 0 0,1 1 0,-1 0-1,1 3 1,0 1 0,-1-1 0,1 0 331,0-2 1,0-1 0,0 0 0,-2-1 724,2 2 1,-1 0 0,0-1-238,4 4 0,0 0 0,0-2 0,1-3 0,1-1 0,-1 1 0,-4 2 0,-2 0 0,-1-3 0,0-4 0,-4-2 0,4 6 0,-30-15 3276,6 0-266,-8 0-3010,0 0 0,-32 0-547,2 11 1,-3 2 0,-12-7 0,18 6 0,0-1 0</inkml:trace>
  <inkml:trace contextRef="#ctx0" brushRef="#br0" timeOffset="90717">5927 6473 24575,'10'0'0,"-2"0"0,-8 0 0,0 0 0,7 0 0,11 0 0,2 0 0,13 0 0,-6 0 0,17 0-1639,-15 0 1,2 0-1,5 0 1,1 0 1523,6 0 0,2 0-978,-11 0 1,1 0 0,0 0 462,11 0 0,0 0-382,-7 0 1,2 0 0,-1 0 1011,-5 0 0,0 0 0,2 0-150,5 0 0,3 0 0,1 0 0,0 0 150,-3 0 0,1 0 0,-1 0 0,3 0 0,-2 3 0,3 0 0,0 1 0,-1 0 0,-3-2 0,1-1 0,-3 0 0,0-1 0,-2 2 0,9 3 0,-2 1 0,-3-1 0,-7-5 0,-3 0 0,0 0 0,13 4 0,-2 0 1122,-2-3 1,-1 0-1123,3 3 0,-4-1 3276,-9-3-2703,16 0 2703,-43 0-797,12 0-591,-16 0-1888,0 0-820,-24 0 1,19 0 0,-19 0 0</inkml:trace>
  <inkml:trace contextRef="#ctx0" brushRef="#br0" timeOffset="91733">5962 7743 24575,'33'-9'0,"-1"-1"0,6 3 0,3 2 0,1 1 0,-2 1 0,-1 1 0,4-1-656,-5 0 1,4 0-1,1-1 1,1 0 0,-1 1-1,0 0 1,0 1-1,1 0 1,-1 0 0,-1-1 392,9-1 1,-1-1 0,-1 1 0,-1 1 262,-3 2 0,-1 1 0,-2 1 0,0-1 0,3 0 0,-2 0 0,0 0 0,-2 0 0,-1 0 0,2 0-820,2 0 1,2 0 0,0 0 0,-3 0 549,-2 0 0,-2 0 0,2 0 270,7 0 0,5 0 0,-1 0 0,-7 0 186,6 0 0,-4 0-186,-11 0 0,0 0 0,-4 0-611,-4 0 1,-5 0 610,3 0 0,-17 0 0,-1 0 2073,-8 0-2073,0 0 3276,-8 0-1592,-1 0-2460,-25 0 0,21 0 0,-11 0 0</inkml:trace>
  <inkml:trace contextRef="#ctx0" brushRef="#br0" timeOffset="112515">5292 14093 21732,'-34'24'0,"-1"-1"0,1 0 0,-1 0 0,1 0 0,-5 7 0,1 1 0,3-2 0,9-7 0,1-1 0,15 21 0,2-7 0,8-6-3277,0 5 0,0-1 3433,-7-4 0,-1 3-156,6-7 0,0 1 899,-7 7 0,2 0-899,5-7 0,4-1 0,9 2 0,1 1 0,-6 4 0,2-1 0,15-7 0,3-3 503,11 12-503,8-25 0,3-6 1638,-17 2 0,0 0-125,20-2 1,-2-4-1514,-21-5 0,-1-2 0,7 0 0,1-1 0,-3-6 0,-2-4 0,-5-2 0,-1-4 0,-2 0-298,3-4 1,-3-1 297,-3-11 0,-5-2 0,-7 9 0,-6 1 0,-14-10 0,-5 2 0,3 11 0,-2 1 233,-6-6 0,-6 6-233,-9 15 0,1 4 0,2-14 0,0 19 0,5 0 0,18-10 0,-3 16 0,15 0 0,0 0 610,0 16-610,0-12 0,0 19 0,15-13 0,-3 16-3277,21-7 0,-5 22 3162,4-15 0,2 1-536,-12 1 1,0 1 650,5-6 0,5-1 0,-1 2 0,-2 3 0,0 3 0,1-3 0,-2-6 0,1-1 0,0 0 0,5 3 0,1 1 0,-2-3 0,2-2 0,1-4 0,10-1 0,2-3-32,-9-5 1,-2 0 31,0 3 0,-3-2 0,-1-7 0,-25 0 0,-8 0 3276,0 0-443,-16 0-898,-11 7-1935,-18-5 0,15 6 0,7-8 0</inkml:trace>
  <inkml:trace contextRef="#ctx0" brushRef="#br0" timeOffset="113350">7303 14464 8191,'-50'0'0,"0"0"0,0 0 0,0 0 0,4 0 0,0 0 0,3 2 0,7 4 1638,3 8 0,6 5-745,-6 11 1,3 3-894,9-5 0,3 3 732,-1 10 1,6 0-733,13 6 0,0-13 0,0 1 0,-1-7 0,2-2 0,9-3 0,4-1 0,-1 4 0,3-3-2252,22-1 2252,-15-8 0,3-3 1638,-1-4 0,2-6-1203,16-5 0,3-7-435,-10-3 0,0-4 0,-1-1-104,-2 1 0,-2 0 0,-2-5 104,-3-11 0,-3-6 0,-4 4 0,-4 6 0,-4-1 0,-3-9 0,-9-2 0,-11 6 0,-7 3 0,-3 7 0,-3 2 0,-3-4 0,-1 5 0,2 12 0,3 6 0,7 5 1148,9 8-1148,31 33 0,-1 0 1110,1-7 0,5 1-1110,-2-8 0,1-1 0,0-4 0,1 1 0,-6-2 0,1 1 0,5 0 0,1-1 0,10 8-1639,-16-15 1,-1-2 23,3 3 1615,-1-13 0,-20 6 0,35-8 0,-25 16 430,15-13 1,12-4-1,-7 3 1,-7 14 0,12-16-1,0 0 1</inkml:trace>
  <inkml:trace contextRef="#ctx0" brushRef="#br0" timeOffset="113926">8802 14482 8191,'-42'-8'0,"0"0"0,0 0 0,0 0 0,-11 0 0,2 2 0,6 6 1638,8 11 0,3 6-1237,-2 4 1,-2 4-1,2 3-401,5 1 0,2 1 0,1 3 0,4-3 0,1 2 0,1 0 0,3 0 619,2 2 1,3-1-1,4 0-619,0 11 0,12-4 0,18-15 0,7-5 0,-4-4 0,5-4 0,10-3 0,6-3 0,1-6 0,1-9 0,-1-6 0,0 0 0,-4 5 0,-1 0 0,0-3 0,1-5 0,0-3 0,-5-1 0,-2-3 0,-6-1 0,-3 0 0,-5-1 0,-4 1 0,-6-3 891,-5-12 0,-10-2-891,-16 5 0,-7 2 0,4-6 0,-3 3 1638,-12 10 0,0 5 1137,1-1-2775,15 17 610,23 31-610,20-2 0,7 4 0,-3 14 0,3 2 0,0-17 0,3-3 0,1 1-1093,-2 1 1,1 1 0,-3-5 65,2-4 1,-1-2 1026,6-1 0,-1 1 38,-11 0 0,1 0-38,8-3 0,-1-1 0,1 9 0,0-10 0,-31-8 0,0 0 0,8 0 0,-6 0 0,6 0 0,-8 0 0</inkml:trace>
  <inkml:trace contextRef="#ctx0" brushRef="#br0" timeOffset="114575">10637 14411 8191,'-44'-12'0,"1"0"0,-1 1 0,1-1 0,-1 0 0,3 1 0,-2-2 0,2 1 0,3 4 0,5 5 563,-6 13 1,6 4-564,1-9 0,1 3 890,2 12 1,0 7 0,5-1-891,5-1 0,2 1 0,-9 11 0,3 4 0,15 6 0,8-2 0,3-18 0,2-1 0,5 17 0,6-3 1062,0-20 1,5-3-1063,15 2 0,4-3 0,4-5 0,3-4 0,-12-5 0,1-2 0,0-2 1092,-1-3 0,0-3 0,1-5-852,5-6 1,3-7-1,-1-2 1,-4 1-24,-7 2 1,-4 1-1,2-3-217,2 0 0,3-3 0,-3 0 0,-8-1 0,-6-15 0,-10 0 240,-5 11 0,-6 2-240,-8-5 0,-4 5 0,-6 0 0,-5 33 0,19 10-3277,7 15 1979,7 2 2734,7 6 0,6 1-1436,13-5 0,4 1 0,-10-1 0,1 2 0,1-5-155,16-5 1,-1-3 154,-12 8 0,-4-5 0,8-17 0,-11 12 3276,-15-16-624,-2 0-2640,-8 8-12,0-6 445,16 6-445,-13-1 0,13-5 0,-16 6 0</inkml:trace>
  <inkml:trace contextRef="#ctx0" brushRef="#br0" timeOffset="115213">11624 13723 8191,'34'26'0,"0"0"0,-1 0 0,1 0 0,0-1 0,-1 8 0,-1 2 0,-1 2 0,-3-2 0,-3-2 1092,0 1 0,-5-2 0,-2 2-624,-3 8 0,-4 3 1,0-3 571,3 3 0,-5-4-1040,-7-5 0,-4-1 933,2-4 1,0 1-934,2 7 0,-4-2 0,-5-11 0,-1-3 0,4 20 3276,-12-43-250,8-12-3026,6-29-3277,-13-4 1901,13 19 1,2-3-264,-5-4 1,2-2 1357,4-9 0,6 2-471,3 11 0,5 1 752,4-10 0,7 5-51,18 18 0,6 7 51,-4 0 0,2 2 1088,-8 4 1,1 1 0,0 2-1089,-5 3 0,-1 2 0,0-2 663,14-2 1,0 2-664,-14 4 0,0 3 0,-1 0 0,7 0 0,0 1 645,3 7 0,-2 2-645,-9-7 0,-3 3 0,-6 4 0,-3 3 91,-6 0 0,-5 1-91,-2 16 299,-5-10 1,-6-1-300,-13-5 0,-7-1 0,-5 4 0,-5 2 0,-2-3 874,-2-4 0,-1-2 0,-3 0-874,4-2 0,-2 1 0,-1-1 0,2-3 0,-4-2 0,2-4 0,-2 0 0,4-2 0,-2 0 0,1 1 0,1-1 0,-2 3 0,2 0 0,1-1 687,-15-1 0,8-3-687,4-4 0,40-4 0,0-19 0,0 21 0,0-6 0</inkml:trace>
  <inkml:trace contextRef="#ctx0" brushRef="#br0" timeOffset="117845">14447 14499 24575,'46'0'0,"0"0"0,-1 0 0,5 0 0,4 0 0,-15 0 0,4 0 0,1 0 0,2 0 0,0 0 0,-2 0-547,0 0 1,-1 0 0,0 0 0,1 0 0,0 0 0,1 0 77,-3 0 1,2 0 0,0 0 0,0 0 0,0 0 0,-2 0 0,0 0-188,6 0 1,-1 0-1,-1-1 1,1 1 0,2 1 272,-6 1 1,2 0 0,2 0 0,-1 1 0,1 0 0,-2-1 0,-3 0 382,6-1 0,-3-1 0,-1 0 0,1 1 0,1 1 0,-2 1 0,3 1 0,1 1 0,-1-1 0,-3 1 0,-4-3 0,12 0 0,-6-3 0,-3 2 1060,4 3 0,-4 0-1060,-2 0 0,-7 0 0,-12-2 0,9 6 0,-29-8 0,6 0 3276,-8 0-1552,0 0-1724,-32 0 0,2-4 0,-2 0 0,-13 2 0,17-2 0,1 0 0</inkml:trace>
  <inkml:trace contextRef="#ctx0" brushRef="#br0" timeOffset="118447">16175 14270 24575,'43'0'0,"2"0"0,-12 0 0,3 0-1093,1 2 1,5 1 0,-1 0 220,-3-3 1,-1 0-1,3 2 872,-3 1 0,2 1 0,0 0 0,1 0 0,4 1 0,2-1 0,-1 0 0,-2 1-1093,4 1 1,-3 1 0,3 0 652,-5-1 1,3 1-1,-2 0 1,-3-2 439,11 0 0,-4 0 594,-12 2 1,1 2-1,-5-2-594,-5-1 0,-1 0 0,10 1 0,-5 4 0,-19 12 0,5-19 0,-16 12 0,0-8 0,-16 25 0,-3 6-1255,-11-8 1,-7-1 1254,11-9 0,-1-1 0,-2 0 0,-10 1 0,-3-1 0,-1 1 0,2 3 0,-1 0 0,0-1 0,8-6 0,-2-2 0,1 1 0,1-1 0,-6 3 0,1-1 0,0 1 0,-2 1 0,-1 1 0,4-1 815,-1 1 1,3 0-816,4-2 0,5-1 3276,10-1-1372,9-16-1596,8 0-308,0 0 0,0 0 0</inkml:trace>
  <inkml:trace contextRef="#ctx0" brushRef="#br0" timeOffset="120473">19509 14111 8191,'-39'-5'0,"1"0"0,-1 0 0,0 1 0,-3-2 0,-2 0 0,1 2 0,4 4 934,0 8 1,2 4-1,1-1-934,-3-7 0,0-1 0,3 6 0,4 14 0,4 8 0,2-5 0,1-8 0,3 0-550,-5 19 0,5 0 550,10-8 0,0-5 0,1 1 330,9 13-330,-4-13 0,4 3 1518,11 2 0,5 0-1518,2 2 0,6-1 0,3-6 0,6-1 0,-1-2 0,0-2 0,1-1 41,14 3 0,0-5-41,2-15 0,-16 1 0,4 1 0,-1-3 1638,9-7 0,0-4-1211,-5 3 0,1 0 0,-2-6-427,-8-7 0,-2-5 0,-3 1 1638,1-1 0,-5-1-1529,-4-11 1,-8 0-1749,-10 10 1,-4 1 411,-2-2 1,-2 1 1226,-9-18-1367,5 18 0,2 5 1367,2 8 15,-13-17-15,19 29 309,-12 2-309,16 2 0,0 13 0,0 3 0,0 2 3276,24 21-2015,-11-4-1261,8-22 0,0-1 0,-10 18 0,13-22-3277,1 15 2017,-3-13 2898,2 0 0,1-1-828,-4-1-2449,4 2 1,-1 2 528,-2 5 1110,2-10 0,1 0 0,4 14 0,14-19 0,-7 12 3276,-9-8-2165,-1-6-1111,-17 6 451,15-8-451,-20 7 0,12-5 0,-16 6 0</inkml:trace>
  <inkml:trace contextRef="#ctx0" brushRef="#br0" timeOffset="120981">20620 13882 24575,'31'30'0,"0"0"0,0-1 0,0 1 0,-2 1 0,1 0 0,-3 0 0,-7 2 0,-9 4 0,-7 1 0,0 0-1093,3 6 1,-1 2 0,-3 0 525,-6 2 0,-4 1 1,1-3 566,2-11 0,1-2 0,-2-1 753,-3 8 1,-1-6-754,-7-6 0,14-11 0,-6-1 0,8-14 808,0 6-808,0-8 0,0 0 0,8 0 2662,2-8-2662,23 6-3277,4-6 1638,-8 4 1,3 0 1294,10-4 0,2-1 344,-1 3 0,-1 0 0,3-7 0,-2 2 0,2 9 0,-14-5 0,-29 7 0,6 0 0,-8 0 0,16-24 0,-12 18 0,11-17 0</inkml:trace>
  <inkml:trace contextRef="#ctx0" brushRef="#br0" timeOffset="121298">21414 14199 24575,'-7'42'0,"-1"1"0,1-1 0,0 0 0,-1-2 0,-1 1 0,1-1 0,1-2-491,0 2 1,2-1 0,0-1 490,1-2 0,0-2 0,0-2 239,-5 0 0,2-1-239,7 3 0,0 0 0,-4-5 0,0-3 0,2 12 244,-6-15-244,8-23 0,0 8 0,-7-6 749,-11 6-749,6-16 0,-3 6 0,15-6 0</inkml:trace>
  <inkml:trace contextRef="#ctx0" brushRef="#br0" timeOffset="121963">22137 13952 24575,'19'38'0,"0"0"0,0 0 0,0 0 0,0 0 0,0 0 0,4 2 0,0-2 0,-2-1 0,-6 1-435,-5 10 1,-6 0 0,-2-3 434,-1 3 0,-2-4 0,1-9 0,0-2-1639,-4 4 1,0-3-1639,2 7 0,-14-31 2794,14-2 483,-5-8 0,7 0 296,0-16-296,-3-7 0,6-5 0,18-3 0,13-2 0,-3-1 0,-14 4 0,-2 1 0,6 0 813,11 2 1,7 1 0,2 1 0,-4 3-814,5-7 0,0 5 0,-7 12 0,3 3 0,1 1 0,1-4 0,0 0 0,1 4 0,1 7 0,1 4 0,0 1 0,2 1 0,1 1 0,-4 1 0,1 2 0,-4 3 0,-2 7 0,-9 4 0,-16 12 0,3-6 0,-15 20 0,0-27 641,-5 2 0,-5 1-641,-17-1 0,-5-3 0,3-1 0,-3-1 0,0-2 0,-3 1 0,0-4 0,-11-2 0,-4-4 0,12-3 0,-3 0 0,-1-1 0,0-1-251,4 0 0,0-1 0,0 0 0,0-1 251,-7 0 0,-1-1 0,2-1 0,4 1 0,-9 0 0,8 0 0,-8 0 0,41 0 0,8 0 0,0 0 0,16-23 0,27 9 0,-13-4 0,-3 3 0,-12 13 0,-22 4 0</inkml:trace>
  <inkml:trace contextRef="#ctx0" brushRef="#br0" timeOffset="122195">24289 14499 24575,'0'-39'0,"0"8"0</inkml:trace>
  <inkml:trace contextRef="#ctx0" brushRef="#br0" timeOffset="211396">6386 16775 24575,'42'-17'0,"0"0"0,-5 6 0,1 1 0,1-6 0,-8-5 0,-1-6 0,1-1 0,0 4-1093,10 1 1,1 4 0,0-4 272,-7 0 1,0-4 0,-1 1 0,0 2-274,4 2 1,-1 2 0,-3 2 1756,2-3 0,-3 2-664,-1 0 0,-3 5 0,-6 14 0,-23 26 0,0 11 0,0 8 0,-6 3 0,-3 2 0,0-19 0,-2 3-705,-2 6 1,-3 8-1,0 1 1,2-6 704,1 6 0,1-2 0,0-12 0,-2 3 0,1 0 0,5-6 0,6 1 0,2-3 0,-4 1 0,0-3 0,4 1 3276,0 12-2015,0-29-4538,0 4 2017,-24-16 1260,-13 0 0,6 0 0,-1 0 0</inkml:trace>
  <inkml:trace contextRef="#ctx0" brushRef="#br0" timeOffset="211667">6456 17374 20681,'45'4'0,"-1"0"0,1 0 0,-1 0 0,1 0 0,-1 0 0,1 0 0,4-1 0,1-1 0,0 0 0,-3 1 0,-3 0 0,-6 1 0,-1 4 0,-6 1 0,1-2 0,10-3 0,2-1 0,-3 2 0,4 7 0,-3 1 0,3-7 0,-4-2 1844,2 4-1844,-25-8 0,-3 0 660,-13 0-660,6 0 0,-8 0 0,0-16 0,0 12 0,0-11 0</inkml:trace>
  <inkml:trace contextRef="#ctx0" brushRef="#br0" timeOffset="212552">8837 17180 24575,'28'-10'0,"21"3"-981,-20 2 0,5 2 981,2 2 0,7 1 0,2 1 0,-1-3-820,-3-3 1,-1-2 0,1 0 0,2 2 163,0 3 1,2 2-1,2 0 1,2 0 0,0-2 545,-7 0 1,2-1 0,0-1 0,1 0-1,1 0 1,0 1 0,-1 0-247,0 1 0,0 1 1,0 0-1,1 0 0,-1 0 1,0-1-1,1 0 356,1-1 0,0 0 0,1-1 0,-1 0 0,0 0 0,-1 0 0,-1 1-481,2-1 0,-1 1 0,-1 0 1,-1 0-1,-2-1 0,-3 1 481,14-3 0,-4 0 0,-2 0-114,-1 1 0,-1-1 0,-5 2 114,-4 3 0,-3 0 1357,2-3 1,-15 0-1358,-44 4 0,-5 0 0,-3 0 0,-5 0 0,10 0 0,-1 0 0</inkml:trace>
  <inkml:trace contextRef="#ctx0" brushRef="#br0" timeOffset="212983">10601 16704 8191,'47'2'0,"-1"-1"0,0 1 0,0-1 0,1 1 0,2 3 0,-4 1 0,6 1 0,-8-4 0,7 0 0,2 0 0,0 0 0,-4 0 0,-5 1 0,2 1 0,-5 1 0,2 1 690,5-1 1,5 2 0,-2 0 0,-7 1-691,1 5 0,-6 2 0,8 0 0,-9 5 0,-24 2 0,-11 3 0,-14 0 0,-7 1 0,1 5 0,-3 0 0,-12 4 0,-5-1 920,5-4 1,-4-1-921,0-9 0,-5-1 0,3-1 0,8 0 0,2 0 0,-1-2 1092,-6-1 0,0-1 0,4-1-576,8 0 1,5-2-517,3-4 3276,16-8-107,24-8-3989,13-18 1,-5 13 0,-1-11 0</inkml:trace>
  <inkml:trace contextRef="#ctx0" brushRef="#br0" timeOffset="213383">12489 16510 8191,'13'47'0,"1"0"0,-4-13 0,-2 1 0,-3 11 0,-2 0 0,-2-15 0,-2 1 1454,-10 10 0,-2 2-1454,3-6 0,-1-2 0,-3-7 0,0-3 2155,-2 5-2155,16-31 3276,0 0-2015,8 0 2015,2 0 0,16 0-6277,-7 0 3001,22-15-1091,-19 11 1091,19-20-820,2 15 1,-19-1 0,7 2 0</inkml:trace>
  <inkml:trace contextRef="#ctx0" brushRef="#br0" timeOffset="213701">12877 16633 24575,'-9'44'0,"1"-1"0,0 0 0,0 0 0,0 0 0,0-4 0,0-3 0,1 0 0,-2 0 0,-1 5 0,-2 1 0,1-2 0,1-4-1639,1 5 1,0-4 696,1-5 1,1-1-698,6 0 1,0-1-536,-7 7 4150,8 4-1976,0-29 0,0 4 0,0-16 0,0 0 0,8 0 0,-6 0 0,6 0 0,-8 0 0</inkml:trace>
  <inkml:trace contextRef="#ctx0" brushRef="#br0" timeOffset="214286">14041 17180 20262,'15'-35'0,"0"-1"0,0 0 0,1 0 0,3-3 0,1 2 0,5 5 0,10 7 0,5 5 0,1 5 0,-1 3 0,0 5 0,-2 2 0,-4 3 0,0 4 1014,14 5 1,-4 2-1015,-5 3 365,-11 5 1,-7 7-366,-19 1 0,-7 3 0,-2 0 0,-6 0 0,-11 0 0,-7-1 0,0-5 0,-8-5 0,-1-3 0,7 1 0,-3-1 0,3-4 188,1-7 1,2-4-189,-1 6 0,1-2 1176,-15-11-1176,22-6 0,3-5 0,4-2 0,4-5-1639,0-16 1,7-2 888,10 7 0,5-1 750,0-7 0,2 4 0,15 2 0,-11 8 0</inkml:trace>
  <inkml:trace contextRef="#ctx0" brushRef="#br0" timeOffset="214736">14676 16334 24575,'0'39'0,"0"1"0,0 0 0,0-1 0,0 10 0,0-1 0,0-4 0,0 4 0,0-1 0,0-12 0,0 2 0,0-2 0,0 13 0,0-2-1639,0 3 1,0-5-362,0-7 3588,0-12-1588,0-17 854,0-8-854,8 0 0,17 0 0,-3-8 0,2-2 0,1-5 0,-2-6 0,-1-3 0,-2-3 0,-1-1 0,7-3 0,-3 1 2835,-11-7-2835,3 11 0,-7 11 0,-6 13 0,6-6 0,-8 8 0,0 0 0,0 8 0,0 2 0,8 15 0,-6 2 0,6 9 0,-8-9 0,0 6 0,0-13 0,0 6 0,0-17 0,0-1 0</inkml:trace>
  <inkml:trace contextRef="#ctx0" brushRef="#br0" timeOffset="-214600.73">15099 16369 24575,'0'0'0</inkml:trace>
  <inkml:trace contextRef="#ctx0" brushRef="#br0" timeOffset="-214240.73">15540 16528 8191,'-36'30'0,"0"0"0,-1 1 0,1-1 0,4-2 0,-1 1 0,5-2 0,9-3 1391,12 13-1391,7-3-509,7-9 509,19-5 0,11 5 220,-8-11 0,3-2-220,-2-3 0,3 1 755,-1 1 0,3 1 1,0-2-756,-1-3 0,0-2 0,-1 3 710,2 5 1,-1 3 0,-3-4-711,3-6 0,-7 2 0,-3 23 0,-40-21 0,-4 16 0,-3-16 0,-5-1 0,-2 4 0,-2 0 0,-10 1 0,-4-3 352,3-6 0,-3-2 1,5 1-1,7 4 1,2 0-1,-8-8 1,1 0-1</inkml:trace>
  <inkml:trace contextRef="#ctx0" brushRef="#br0" timeOffset="-213767.73">16069 16422 24575,'10'41'0,"-1"0"0,0 0 0,-4-1 0,0 3 0,-1-1 0,-1-6-448,2 0 0,-2 1 448,-1 8 0,-2 5 0,-2-2-1093,1-13 1,-2-1 0,-1-2 518,-3 12 1,-3-5-1066,1-12 1,-2-5 685,-6-7 953,9-13 0,8-2-3277,0-9 3099,0-17 1862,0-1-1684,2 2 0,4-1 1638,3 3 0,7-1-1218,13-9 0,7-2 1,-1 3-740,-2 3 0,3 3 319,3 2 0,5 1 0,-4 3 1638,-8 6 0,-1 5-42,5 5 0,-2 6-1596,13 13 0,-20-10 0,-5 4 0,-14 13 0,-4 5 0,6-1 0,-4 1 0,-14 20 0,-8 2-1639,3-9 1,-3-1 574,0-8 1,-2 1-1,-1-3 1064,-3-1 0,-1-3-448,1-3 1,1 1 447,6-1 0,2-1-3277,-4-2 3188,9-3 0,8-16 1,0 0-1</inkml:trace>
  <inkml:trace contextRef="#ctx0" brushRef="#br0" timeOffset="-213317.73">16863 17004 24575,'45'1'0,"0"0"0,-8-9 0,1-4 0,-3-1 0,1-2 0,-3-4-1093,-7-1 1,0-4 0,-2 2-547,-1-1 1,-3 1 172,8-16 1466,-16 14 0,-7-1-3277,-36-12 2985,9 21 0,-5 3 292,-19-2 0,-4 6 883,4 6 1,2 6-884,7 8 0,1 2 0,1-9 0,4 5 0,6 25 0,4 5-1639,2-18 1,1 1 1559,3 12 1,5 1-910,2 8 988,31-16 2944,-9 6-2944,9-26 0,3-2 0,-4 8 0,1-2-60,5-9 0,-1-2 60,18 8 0,4-1 0,-27-5 1638,6 2 0,1 0-570,2-4 570,-6 0 0,1 0 932,17 0-2570,-12-4 0,-1 0 0,3 2 0,6-5 0</inkml:trace>
  <inkml:trace contextRef="#ctx0" brushRef="#br0" timeOffset="-212764.73">17780 16757 24575,'-2'-31'0,"-5"9"0,-24 30 0,-7 10 0,7-9 0,-1 1 0,1 5 0,-1 2 0,1 0 0,-4 2 0,2 1 0,-2 2 0,9 1 0,18 19 0,20-23 0,10-9 0,5-2 0,12 0-1639,-10 0 1,3-1-1,-3-5 1,2 0 766,12 10 1,1 0 871,-10-11 0,0 0 0,5 2 0,-1 2 0,-11-1 0,-3-1-402,5-1 402,-3 22-3277,-3-12 2651,-19 5 626,12-1 0,-32 9 0,-4-3 0,-2 2 0,-7 1-776,-9-5 0,-2-3 776,6 2 0,-1-1-587,-7 4 0,0-2 587,14-10 0,3-1 0,-4 9 0,-3-10 2551,31-8-2551,-7 0 3082,8 0-3082,0 0 2911,8 0-2911,9-8 0,-5 6 0,4-6 0</inkml:trace>
  <inkml:trace contextRef="#ctx0" brushRef="#br0" timeOffset="-211766.73">20179 16616 24575,'-29'-20'0,"5"36"0,22 8 0,4 7 0,-2 2 0,0 5 0,0-3 0,1 0 0,-2 0 0,-1 1 0,-1 2 0,0-8 0,2-4 0,-5 0 0,-4-3 0,-8-14-820,-17-1 1,29-8 0,2 0 0</inkml:trace>
  <inkml:trace contextRef="#ctx0" brushRef="#br0" timeOffset="-211593.73">20285 16157 24575,'0'0'0</inkml:trace>
  <inkml:trace contextRef="#ctx0" brushRef="#br0" timeOffset="-211164.73">20638 16528 24575,'10'39'0,"-1"0"0,1 0 0,0 0 0,0 14 0,-1-2 0,3-21 0,4-28 0,-12 6 0,12-8 0,-8-8 0,4-14 0,1-5 0,9-16 0,5 8 0,2 1-241,-10 8 1,2 1 240,6 1 0,6 1 0,-1 1-1639,2 0 1,0 1-1,9-5 1,1 3-1,-9 13 1,-2 5 414,14 3 1224,-17 0 0,-1 4 0,-2 12 0,-1 5 0,-1-1 0,-3 3 107,-2 8 1,-5 3-108,-3 2 0,-8 1 1638,-13-3 0,-6 0-1008,1 5 1,-1-3-631,-14 3 0,-3-13 0,30-17 3276,-6-5 0,8 6-3218,24-16 0,-18 6 0,17-5 0</inkml:trace>
  <inkml:trace contextRef="#ctx0" brushRef="#br0" timeOffset="-210707.73">22384 16510 24575,'41'-25'0,"-1"-1"0,1 1 0,-1-1 0,1 1 0,-1-1 0,3-3 0,0-1 0,-1 1 0,-4 2 0,-4 5 0,8-3 0,-6 5 0,-7 1 0,-5 1 0,4-8 0,3 18 0,-27 8 0,12 0 0,-16 8 0,0 10 0,0 25 0,-16-4 0,5 5 0,-1 10 0,0-7 0,0-13 0,0-1-657,-1 7 1,-2 5 0,4-7 656,1 11 0,-15-27 0,9-1 0,-4-1-656,-12-9 1,4-2-1,18 0 1,0-11 0</inkml:trace>
  <inkml:trace contextRef="#ctx0" brushRef="#br0" timeOffset="-210541.73">22402 16722 24575,'46'-4'0,"0"1"0,1 0 0,-8 0 0,1-1 0,-1 0 0,0-1 0,7-3 0,-2-1 0,-1 1-469,-8 3 1,-2 1 0,-1-1 0,18-8 0,-10 2 0,-24 11 0</inkml:trace>
  <inkml:trace contextRef="#ctx0" brushRef="#br0" timeOffset="-210083.73">23195 16051 11846,'17'35'0,"0"0"0,-1 0 0,1 0 0,2 7 0,-2 0 0,-4-1 1638,-5 6 0,-8 0-1114,-7-6 0,-5 2 0,0-3-2163,-3 2 1,-2-2 1308,0 5 1,-3-10-1150,-11-27 1479,29-8 1975,-6 0-1975,8 0 0,0-8 0,8-9 0,6-4 0,5-2 0,14-8 0,5 0 1638,-5 2 0,2 1-1163,7 0 1,0 5 1162,-11 12 0,-1 4 0,5 2 0,1 2-1599,0 1 0,0 4-39,1 13 0,-3 2 0,3-2 0,-22 12 0,-6 3 0,-9 8 0,-3-9 0,-2 2 0,-8-2 0,0-3 0,0 11 0,-11-13 0,24-24 0</inkml:trace>
  <inkml:trace contextRef="#ctx0" brushRef="#br0" timeOffset="-209284.73">24025 16563 21383,'-41'25'0,"0"1"0,0-1 0,1 1 0,5-2 0,0 0 0,5 0 0,8-4 1528,7 9-1528,30-5 0,13-24-1639,-3 1 1,3-2-1,2-6 1,2-2-1,7 5 1,1-4 1535,-4-11 0,0-3 177,-5 9 0,2 2 1,-3-2-75,5-5 0,-3-1 0,5-5 0,-5-1 0,-5-12 3276,-11-9-2685,-40 20 1,-7 2-592,1-6 0,-12 7 0,-6 5 1638,21 11 0,-1 2-213,-18-4 0,-2 3-1425,18 5 0,0 2 171,-9-3 1,3 4-172,1 13 0,15 5 0,5 15-3277,15-7 0,15-11 0,5-9 2091,15-8 1309,2 1 0,1-2-123,7-7 0,-7 1 0,6-2 0,-5 0-465,-11-1 0,-1-2 465,4-1 0,2-2 0,-5 2 0,9-7 3276,5 3-2476,-23 9-800,-1 8 3276,-10 0-456,-1 0-2820,-5 0 0,22 8 0,-20 9 0,19-5-3277,-21 12 1849,22-22 1428,-20 5 0,11-7 0,-15 0 0,8 0 0,2 0 0,16-23 0,1-6 1638,-6 6 0,1 0 1638,15-4-3044,-9 11-232,-12 16 0,-16 0 0,0 0 0,7 8 0,-5 2 0,13 13 0,2 3 0,-11 7 0,10-3 0,-1-1 0,-13-1 0,6-3 0,-8 8-3277,0-3 2457,0-3 1,0-11 0,0-16 0</inkml:trace>
  <inkml:trace contextRef="#ctx0" brushRef="#br0" timeOffset="-209045.73">24765 16492 24259,'20'-35'0,"0"-1"0,-1 0 0,1 0 0,2-9 0,1 2 0,4 10-1091,13 15 0,6 8 1091,-4-4 0,4-1 0,10 3 0,-20 8 0,4 2 0,5 2 0,2 0 0,3 1 0,-15 0 0</inkml:trace>
  <inkml:trace contextRef="#ctx0" brushRef="#br0" timeOffset="-206866.73">7056 18062 24575,'-26'0'0,"15"8"-3277,-21-6 0,5 6 1328,-18-8 1949,11 0 0,-1 0 0,7-3 0,-1-2 859,-10-5 1,2-5-860,11-6 0,5-4 0,-2-2 0,11 0 0,23 3 0,9 3 0,-1 6 0,5 4 1092,11 4 0,7 5 0,-1 3-119,-5 4 0,1 3 1,-1 3-974,8 0 0,-1 3 0,-4 6 0,-10 8 0,-5 6 0,-3 0 0,6 4 0,-14 2 0,-27 1 0,-15 3 0,-1-5-760,1-4 1,-7-2 759,7-10 0,-5 2 0,-3 0 0,-1-2 0,2-1 0,-5-1 0,1-2 0,-1-1 0,-2 0 0,3 0 0,-2 1 0,0-1 0,0-1 0,2-2 0,2-4 0,0-1 0,2-2 0,1 0 0,-3 1 0,0 0 0,7-4 0,-12-5 0,15-15 0,3 11 0,15-20 0,2 22 0,8-6 0,0 1 0,39-11 0,6 7 0,6 2-1093,-13 3 1,0 0 0,2 1 155,5 0 1,1 2 0,2 3 936,-6 3 0,1 4 0,0 0 0,-4-1-1639,9 0 1,0 2 1454,-1 6 1,3 4 0,-6-1 507,-10-4 1,-6 3-325,0 18 0,-3-1 0,-2-20 0,-2 0 0,-11 11 0,-1-1 0,7-14 0,-16 1 0,0-2 3276,0-8-2864,0 0 0,0 0 0</inkml:trace>
  <inkml:trace contextRef="#ctx0" brushRef="#br0" timeOffset="-206024.73">7903 17815 24575,'-2'-41'0,"0"-1"0,1 1 0,-1-1 0,1 1 0,-3-8 0,-1-2 0,-1 0 0,-2 3 0,-3 4 0,-2 6 0,-3 4 0,-1 0 0,1-2-502,1-1 0,0-4 0,0 0 1,0 2-1,0 3 502,-4-2 0,1 4 0,0 1 400,-5-19 0,7 17-400,14 33 413,-6 18-413,40 21-3277,-9 2 1738,13-8 1,3-5 1538,2-4-1639,-8-1 1,0-1 1441,-7-9 0,1-2 197,12 4 0,1-1 0,-11-6 0,1-2 0,4 1 0,-2-2 0,-4-3 0,-11 0 0,-9 0 0,-8 0 3276,0-16-2015,0 12 2015,0-27 0,0 27-3044,0-12-232,0 16 0,0 0 0,0 16 0,8 27 0,-6 6 0,12-8 0,3 2 0,-6-10 0,0-1-1639,2 0 1,1-1-1639,10 12 0,-22-26 1787,6 7-1544,-8-20 3034,7 12 0,-5-16 0,6 0 3034,8 0-3034,-4 0 0,13 7 0,1-5 0,-15 6 0,5-8 0</inkml:trace>
  <inkml:trace contextRef="#ctx0" brushRef="#br0" timeOffset="-205196.73">7620 18768 24575,'6'-35'0,"0"1"0,0-1 0,2-4 0,1-1 0,-1 5 0,2 6 0,0 1 0,0-17 0,-2-4-1639,-3 8 1,-2 0-1,-3 4 1,0 1-1,0 5 1,0 4-1639,0-1 5064,0 3-1787,0 15 0,0 10 0,7 33 0,12-2 0,4 1 0,-8-3 0,3 1 0,11 5 0,1-4 3276,5-3-2646,-6-14 1,1-3-631,11-1 0,7-10 0,2-8 0,-23-4 0,-1-3 0,16-5 0,0-5 0,-17-2 0,-2-4 0,-2 5 0,12-12-1639,-12 3 1,-3 8 378,-10 25 1260,-6-6 3276,6 8-2015,-8 8-1261,0 17 0,0 12 0,0-11 0,0 1 0,0 7 0,0 1 0,-4-6 0,0-1 0,-1 2 0,0 0 0,1-3 0,-2-3 0,-6-1 0,1-1 0,7 16 0,-8-13 0,0-1 0,10-3 0,-5 20 0,7-29 0,7 4 0,11-16 0,2-16 0,-3 12 0,-9-11 0</inkml:trace>
  <inkml:trace contextRef="#ctx0" brushRef="#br0" timeOffset="-204547.73">10266 18486 24575,'-39'0'0,"8"0"0,31 0 0,0 0 0,23 0 0,4 0 0,7 0 0,8 0 0,6 0 0,1 0-746,-13 0 1,0 0-1,2 0 1,3 0 745,1-1 0,4 0 0,2-1 0,1 1 0,-2-1 0,-3 1-820,7-2 1,-3 1 0,-1-1 0,3 1 399,-9 0 0,2 1 0,0 0 0,1-1 1,0 1-1,-2-2 420,5-1 0,-1-1 0,0-1 0,0 1 0,0 2-559,3 1 0,1 1 0,0 1 1,-2 0-1,-2-1 559,0-3 0,-2 0 0,-1-1 0,-1 2 0,0 2 0,1 1 0,-5 1 0,-8-1 0,-3 0 0,-9 0 1518,-10 0-1518,-8-16 0,0 12 0,0-11 0</inkml:trace>
  <inkml:trace contextRef="#ctx0" brushRef="#br0" timeOffset="-204144.73">11801 18027 24575,'45'17'0,"0"-1"0,0 1 0,0 0 0,-8 0 0,-1 1 0,-1-1 0,-2-5 0,3-6 0,-1-4 0,-4 2 0,1 8 0,-1 0 0,4-7 0,-2-1 0,14 6 0,-11 14 0,-21 11 0,-32-5 0,-13 3 0,6-5 0,-3 2 0,-4 0-444,-4-3 0,-4 0 0,-2 0 0,5-2 444,4-1 0,2-1 0,0-2 0,-8 1 0,-2-2 0,16-5 0,20-7 0,-11-8 0,15 0 0,0 0 0,15 0 0,5 0 296,16 0 0,2 0 0,-8 0 0,-3 0 0,1 0 0</inkml:trace>
  <inkml:trace contextRef="#ctx0" brushRef="#br0" timeOffset="-203548.73">13600 18062 24575,'-10'-19'0,"2"3"0,40 8 0,-3 7 0,8 1 0,-1-1 0,10-3 0,2 0 0,-8 4 0,2 0 0,-5 0 0,-5 0 0,-5 0 0,0 0 0,-9 8 0,-10 10 0,-8 1 0,-9 5 0,-6 1 0,-2-5 0,-3 0-1639,-7 9 1,-1 2 1410,2-3 1,-1-3 227,-4-1 0,4-3 0,3 7 0,-2-11 0,5-3 0,17-10 0,-12 12 0,16-16 0,16 0 0,-12 0 0,12 0 0</inkml:trace>
  <inkml:trace contextRef="#ctx0" brushRef="#br0" timeOffset="-203209.73">13759 18715 24575,'35'-20'0,"0"5"0,1 15 0,-17 0 0,-3 0 0,-16 0 0,0 0 0,0-8 0,0 6 0,0-6 0</inkml:trace>
  <inkml:trace contextRef="#ctx0" brushRef="#br0" timeOffset="-202224.73">15911 18591 24575,'-25'-33'0,"1"0"0,6-5 0,12 3-835,41 6 835,-9 5 0,3-3 0,3 3 0,-2 11 0,2 3 0,0-2-1093,5-12 1,2-4 0,-2 8 91,8 11 0,-1 4 1001,2-12 0,2 2 0,1 13 0,0 3 0,-15-6 0,0 2-443,9 1 0,-5 4 443,-17 6 0,5 17 0,-19-3-3277,-7 27 2089,-23-12 1188,1 8-837,-12-18 1,-6-3 836,7-9 0,-1-1-356,3 1 0,-1 0 0,-1-4 356,-7-4 0,0-2 0,0 4 0,1-2 516,12-6 1,0-2-517,-4-5 0,3-4 0,-9-9 0,20-4 0,6-5-591,10-18 0,10-2 591,6 8 0,7-1 470,-2 7 1,3-4 0,2 1 0,1 5-471,4 6 0,2 4 0,0 0 0,3-7 0,0 0 0,1 2 0,3 2 0,2 2 0,-3 5 0,-2 4 0,-2 2 0,-2-4 0,0-3 0,-4 7 0,10 10 0,-13-6 0,-9 8 2575,1 8-2575,-5 18 0,4 11 0,-15-8 0,-2 3 0,1 10 0,0 2 0,0-6 0,0 0 0,1 10 0,-2-2 728,-6-10 1,-2-1-729,4 9 0,-2-2 0,-5-16 0,-1-1 0,3 7 0,10-7 1583,47-23-1583,-2-4 0,1-9 0,2-4 0,-7 3 0,-3-3 551,-5-3 0,-2 1-551,-2 7 0,-5 0 78,2-13-78,-18 13 0,-8 0 0,0 2 0,0 8 0,0 0 0,0 8 0,0-6 0,0 14 3276,-8 1-875,6 3-2401,-14 21 0,14-12 0,-9-4 0,-1 1 0,8 19 0,-12-15 0,16-7 0</inkml:trace>
  <inkml:trace contextRef="#ctx0" brushRef="#br0" timeOffset="-202077.73">17251 17992 24575,'0'0'0</inkml:trace>
  <inkml:trace contextRef="#ctx0" brushRef="#br0" timeOffset="-201664.73">17745 18062 22472,'-32'22'0,"0"-1"0,1 1 0,-1-1 0,-9 8 0,2-1 0,17-4 1023,22-5-1023,0 15 353,0-23-353,31 13 0,-7-22-3277,19 14 131,-2-14-93,-20 5 3239,4 2 0,-1-2-3277,-2-3 3211,19 20 66,-21-15 0,-3 17 0,-9 1 0,-16 16 0,-6-20 0,-5-1 0,-9 5 0,-7-1 0,0-4 0,-4-1 0,0-3 803,1-2 1,0-2 0,2-5-804,-7-6 0,4-4 0,-8 1 0,47-31 0</inkml:trace>
  <inkml:trace contextRef="#ctx0" brushRef="#br0" timeOffset="-201127.73">18292 17833 24575,'6'49'0,"1"0"0,-1 0 0,1-5 0,-2-1 0,-1-3-1639,-3 1 1,-2-3-1,1-3 1,0 0 50,1 1 1,-2-1 2875,-6-3 0,-2-1-1288,8-5 0,-1 0 0,-10 0 0,0-1-3277,10 13 3213,-13-16 1,-1-1-3214,10-2 3267,-18-3 2533,24-24-2523,0-25 0,0-6 0,14 5 0,4-1 0,-4 6 0,3 3-219,12 2 0,3 3 219,-10 4 0,1 1 0,2 2 0,1 2 0,0 2 0,1 1 0,-4-1 0,1 2 0,19 0 0,-25 8 3276,-3 24-2232,-13 13-1044,6 10 0,-7-21 0,-2-1 0,1 2-393,-8-1 393,6-1 0,-13-5 0,-3-2-3277,6 5 2789,-4-19-2454,16 12 2942,0-16 0,0 0 0,0 0 0</inkml:trace>
  <inkml:trace contextRef="#ctx0" brushRef="#br0" timeOffset="-200678.73">18980 18203 24575,'-17'36'0,"1"-1"0,0 0 0,-7 10 0,7-9 0,16-21 0,0-13 0,15 6 0,16-21 0,5-5 0,-9 10 0,1 0 0,3-9 0,1-4 0,-3 2 0,8-2 0,-10-2 0,-5-3 0,-8-12 0,17 1 0,-29 4 0,-25 23 0,7 2 0,-11 6 0,-3 4 0,1 6 0,8 3 0,-1 3 0,-4 7 0,1 4 0,0 8 0,3 4 0,2 7 0,2 0 0,4-14 0,5-1 0,8 3 0,10-7 0,24-15 0,6-2-1639,-9-7 1,1-2 982,-3-3 1,-3 0-1,4 2 1,-5-6 0</inkml:trace>
  <inkml:trace contextRef="#ctx0" brushRef="#br0" timeOffset="-200274.73">19897 18150 8191,'-42'20'0,"0"0"0,0-1 0,-1 1 0,-5-4 0,0-1 0,11 3 1638,16 6 0,7 1 149,-2 0-1787,16-5-2155,0 5 2155,16-15 2155,11 14-2155,-2-18 0,3-1 1638,4 7 0,-1 2-1008,-7-1 1,-1-1-631,10 0 0,-25 12 0,-8-22 3276,-8 21 0,-17-11-3160,5 8 0,-5 1-116,-11-9 0,-6-5 0,2 3-1639,-2 13 1,0-2 545,2-13 1,-2-3 0,6 1 862,-9 10-165,4-16 0,29 0 1,-3 0-1</inkml:trace>
  <inkml:trace contextRef="#ctx0" brushRef="#br0" timeOffset="-198417.73">21114 18309 24575,'10'-24'0,"0"-1"0,5-14 0,-15 39 0,0 0 0,-15 23 0,9 2 0,0 3 0,-15 9 0,1 1 0,13 3 0,0-2 0,-10-10 0,3-5 0,12 2 0,-6-3-3277,8-19 0,0 12 2781,0-16 496,0 0 0,-8-16 0,6 12 0,-6-12 0</inkml:trace>
  <inkml:trace contextRef="#ctx0" brushRef="#br0" timeOffset="-198226.73">21361 17692 24575,'0'26'0,"0"1"0,16 10 0,-12-12 0,11-17 0</inkml:trace>
  <inkml:trace contextRef="#ctx0" brushRef="#br0" timeOffset="-197429.73">21661 18309 24575,'0'48'0,"0"0"0,0-1 0,0-9 0,0-3 0,0 0 0,0 15 0,0-8 0,0-10 0,0 7 0,0-37 0,0-2 0,0-26 0,15-6 0,9-4 0,-3 6 0,2-2 0,6 1-820,5 2 1,6-1 0,3 2 0,-4 0-1,-7 4 1,-1 0 0,0 2 0,3 2 773,2 3 0,4 2 0,1 1 0,-2 2 0,-5 1-204,12-5 0,-2 5 250,-6 7 0,1 3 0,-6 6 0,-8 6 0,-5 5 0,-5 9 0,-5 3 0,-2 19 0,-6-5 0,-4-2 0,-6-4-1639,1-3 1,-3-2 544,-10-11 1094,2 21 0,-5-27 0,19 17 3276,-12-29-2181,16 6-1095,0-8 0,0 0 0,0 0 0</inkml:trace>
  <inkml:trace contextRef="#ctx0" brushRef="#br0" timeOffset="-196388.73">23566 18027 22595,'-38'0'0,"0"0"0,0 0 0,-14 0 0,6 0 965,3 0-965,14-16 0,11-19 0,31 15 0,7 1 0,2-4 0,5 3 0,8 6 0,6 3 0,1 2-1093,0 3 1,1 3 0,-1 1 1021,-3 0 0,-1 2 0,-1 2 412,-1-1 0,-1 2 1,-6 4-342,-4 12 0,-7 4-3277,2 22 2246,-10-19 0,-5 2 1031,-13 11 0,-7-1-440,-1-6 0,-5 1 440,-5-2 0,-4 1 0,-1-1 128,5-6 0,-1-1 0,-4 1-128,1-2 0,-4 2 0,-2 0 0,1-2 0,4-1 0,-3 0 0,4-2 0,-2 0 0,-2 1 0,-2 1 0,2-1 0,4-2 0,1 0 0,5-3 0,-3 4 0,11-5 3276,16-15-1022,16-15-1572,6 8 0,7 2-682,1-3 0,4-2 0,0 2 0,10 3 0,0 1 1211,3-1 0,-2 2-1211,-11 2 0,-1 2 0,-4-1 0,-1 0 0,19 0 0,-16 0 0</inkml:trace>
  <inkml:trace contextRef="#ctx0" brushRef="#br0" timeOffset="-195881.73">24148 17815 24575,'12'44'0,"-1"0"0,1 0 0,-4-2 0,-2 1 0,0-5 0,2-6 0,0-1 0,-6 16 0,-4 0 0,-5-13 0,-2 0 0,1 14 0,-4-3 0,-5-24 0,-1-3 0,-2 15 0,5-25 0,15-16 0,0-10 0,0-1 0,0-22 0,15 11 0,-7 5 0,4-1 0,19 3 0,5 1 0,-8-5 0,2 1 0,3 14 0,3 4 0,-3-1 0,-3-5 0,-1 4 0,6 16 0,-3 4-1470,-5 2 1470,-9 13-3277,-10 1 257,-8 9-257,0 2 2810,-10-8 0,-4 1-942,4-6 1,-1-1 1408,-12 7 0,-5 1 120,3-7 0,-3-1 1,4-1-121,-13 11 0,-18 6 0,55-39 0,0 0 0</inkml:trace>
  <inkml:trace contextRef="#ctx0" brushRef="#br0" timeOffset="-195139.73">24554 18468 24575,'-10'35'0,"0"0"0,0 1 0,2 10 0,8-12 0,12-26 0,14-8 0,23 0 0,-16-24 0,-5 12 0,6-2 0,-6-5 0,-4-18 0,-5-6 0,-1 13 0,1 0 0,-5 0 0,-3-11 0,-6 1 0,-2 13 0,-6 2 0,-25-15 0,-7 7 0,4 13 0,3 4 0,-5-2 0,4 5 0,-16 13 0,18-1 0,1 2 0,-12 15 0,5-4 0,19 11 0,3 3 0,-1 5 0,-4 12 0,16-17 0,16-1 0,-4-13 0,13 4 0,1-16 0,6-7 0,2-2 0,11-3-1639,1 1 1,-2-3 1575,-20-2 0,-1-2-1576,20-4 1,-1-1-742,-7-8-897,12 0 2771,-47 31 506,0 0 0,0 8 1522,0 1-1522,0 17 0,0-7 0,0-1 0,0-10 0,0-8 0,8 0 3276,-6 0-2015,14 0 2015,1-8 0,3 6-6553,5-29 2,1 25-2,-7-26 2017,-1 15 1260,6 5 0,-21-4 0,13 32 0,-16-4 0,0 13 0,0 1 0,0-7 3276,0 23-2015,0-21 2015,0 20-2594,-16-21 0,13-2 0,-13-11 0</inkml:trace>
  <inkml:trace contextRef="#ctx0" brushRef="#br0" timeOffset="-194906.73">25083 18415 24575,'-13'-37'0,"0"0"0,0-1 0,-6-6 0,6 4 0,21-9 0,18 26 0,5 1 0,-9-2 0,1 1 0,18-1 0,2 5 0,-12 8 0,-1 4 0,-3 2 0,1 2 0,13 3 0,-5 0 0</inkml:trace>
  <inkml:trace contextRef="#ctx0" brushRef="#br0" timeOffset="-167447.73">13829 18009 24575,'0'0'0</inkml:trace>
  <inkml:trace contextRef="#ctx0" brushRef="#br0" timeOffset="-167392.73">13318 18133 24575,'0'0'0</inkml:trace>
  <inkml:trace contextRef="#ctx0" brushRef="#br1" timeOffset="-161395.73">14376 17798 19408,'0'41'0,"10"-8"0,4 4 1107,0 7 1,1 4-1108,-3-3 0,1 3 0,-1-3 0,2 0 0,-2-2 0,-8-9 0,-2 1 0,0-4-1056,-2 14 1056,0-19 0,0-1-171,0 4 171,0-3 1229,0-18-1229,7-8 0,-5 0 0,6-8 22,-8-2 1,0 0 0,0 2-1</inkml:trace>
  <inkml:trace contextRef="#ctx0" brushRef="#br1" timeOffset="-160912.73">15099 17939 24575,'-35'33'0,"8"-11"0,6 0 0,0 5 0,2 1 0,1 4 0,3-1 0,0 3 0,0-1 0,0-1 0,0-1 0,2 0 0,4 2 0,4 1 0,-1 1 0,-2 15 0,2 2 0,5-5-1639,10-5 1,5-1 545,-6-1 1,0 3 0,6-11-547,6-16 1,5-8 893,0-7 0,1-2 651,0 2 0,1-2 94,0-6 0,0-2 0,4 5 0,-1-4 0,-2-14 0,-3-5 0,4-4 3276,-5-12-2692,-53 20 0,-13 5-584,19 6 0,-3 2 0,-6 2 0,-8 1 0,0 1 0,3 2 0,-3 2 0,0 4 0,1 1 0,-2 3 0,4 2-39,0 4 0,1 4 39,2-1 0,-1 2 0,2 2 0,-7 13 0,4-2 0,9-16 0,7-2 0,8 8 0</inkml:trace>
  <inkml:trace contextRef="#ctx0" brushRef="#br1" timeOffset="-160306.73">14376 17692 14010,'-42'6'0,"0"0"0,1 0 0,-1 1 0,0-1 0,0 0 0,-3 3 0,0 0 0,1 0 0,2 2 0,1 0 0,-3 3 0,3 0 0,1 2 0,4 1 0,0 4 0,4 1 0,-2 1 0,-2-1 0,-4-1 0,1 1 0,5 0 0,-5 8 0,4 2 0,4-1 0,1 3 0,4 1 0,10 0 0,4 2 0,1 1 0,-1 4 0,0 1 0,5-1 0,4-3 0,3 0 0,3-3 0,5 8 0,7-2 0,2-7 0,5 0 0,0-3 0,-1-5 0,1-2 0,4 2 0,0 4 0,1 3 0,7-1 0,12-6-183,-17-17 1,5-1 0,5-2 0,4-2 0,4-1 0,3 0 0,2-2 0,2-1 0,1 0 0,1-1 0,0-1 0,-1 1 0,-1-1 0,-2 0 0,-2 0 0,-3 0 0,-3 0 0,-5 1 148,12 1 1,-7-2 0,-3 1 0,-1-1 0,-1 0 0,2-1 0,4-1 0,5 1-16,-10 0 1,5 0-1,3 0 1,3 1-1,3-1 1,1 0-1,2 0 1,0 0-1,1-1 1,-2 0-1,0-1 1,-2-1-1,-3 0 1,-2-2-1,-5 0 1,-3-2-1,-5-1 1,-6-1 48,20-17 0,-14-5 0,-5-2 0,-1 0-98,-1 3 0,-1-2 1,-2 1-1,-1 1 98,6-7 0,0 0 0,-5-1-338,-5-2 1,-3-2-1,-4 1 338,-2 7 0,-3 1 0,-4-2 462,-9-11 1,-7-3-1,-6 5-462,-4 10 0,-6 5 0,-5 0 0,-2 0 0,-4-1 0,-3 2 0,-5 5 0,7 10 0,-3 2 0,-3 3 0,-1 2 0,-2 0 0,0-1 0,5 2 0,0 1 0,-2 0 0,0 0 0,-1 0 0,-1 1 0,-1 1 0,0-1 0,4 2 0,-2-1 0,0 1 0,-1 0 0,0 1 0,-1 0 0,0-1 0,0 1 0,0 1 0,0-1 0,2 0 0,-1 1 0,1-1 0,-1 1 0,0 0 0,-1 0 0,1 0 0,0 1 0,0 0 0,0 0 0,0 1 0,1 0 0,0 1 0,-1 0 0,1 1 0,0 0 0,-1 0 0,1 0 0,0 1 0,1-1 0,0 1 0,0-1-139,-2 1 0,0 0 1,0 0-1,0 0 0,1 1 1,0-1-1,0 1 1,1 1-1,1-1 0,0 1 139,-5 2 0,0-1 0,2 0 0,0 1 0,0 1 0,1 1 0,-1 1 0,-1 2 0,5 0 0,0 2 0,-1 1 0,0 0 0,0 2 0,0 0 0,1 0 0,1 0 0,2-1 0,1-1 0,-9 3 0,2 0 0,2 0 0,1 0 0,0 0 0,1 1 0,-1 2 0,0 0 0,0 2 0,2-1 0,4-2 0,5-1 0,-7 7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7T21:17:23.7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4093 7161 8191,'-49'5'0,"1"0"0,-1 0 0,1-1 0,-1 1 0,1 0 0,-1 0 0,5 1 0,-1 0 0,0 1 0,0 1 0,3 0 0,2 0 0,4 2 0,-6 2 0,5 2 0,3 1 0,2 0 0,-1 3 0,4 1 0,4-3 3276,-6 10-2222,31-3-1054,24-9 0,7 0 0,-10 4 0,3 1 0,7-3 0,5-2 0,-1-1 0,8 1 0,2 0-451,-11-3 1,3 2 0,1-1 0,-2 1 450,6-1 0,-2 0 0,3 3 0,-7-2 0,3 2 0,1 1 0,-2 0 0,-4 0-250,4 5 0,-4 1 0,0 0 250,2 0 0,0 0 0,-7 4 1450,-5 19 1,-12 3-1451,-8-6 0,-8 0-266,-10 0 1,-8-2 265,-10-3 0,-6-7 0,2-14 0,-3-5 0,-4-1 0,0-2 1638,7-3 0,2-2-1235,2-5 1,1-4-404,0-4 0,1-6 0,-3-17 0,5-10 0,13 4 0,3-5 0,0 2 1092,-1 5 0,-1 1 0,8 1-1017,15-16 0,5 10 0,-6 17 0,24 24 0</inkml:trace>
  <inkml:trace contextRef="#ctx0" brushRef="#br0" timeOffset="585">4886 8220 11967,'0'-45'0,"0"1"0,0-1 0,0 1 0,0-1 0,0 3 0,0-5 0,0 2 0,0 4 0,0 6 3276,0 7-1727,0 12 644,0 16-2193,0 0 1235,0 32-1235,-1-3 0,2 5 0,9 7 0,4 2 1638,2 3 0,5-4-1099,1-16 1,3-7-540,4-10 0,1-10 0,-3-17 0,-1-7 0,5-2 0,1-3 0,-1-4 0,0-3 0,1-2 0,-3 2-1639,-9 12 1,-3 1-1,-3 1 1,-2 3 1408,-4 4 230,-8 16 0,0 16 0,15 3 0,-11 25 0,8-22 0,0 1 0,-8 7 0,1 0 0,11-1 0,2-3 0,3 19 0,5-19 0,-18-18 0</inkml:trace>
  <inkml:trace contextRef="#ctx0" brushRef="#br0" timeOffset="823">6121 7849 21824,'-14'48'0,"1"0"0,-1-1 0,0 1 0,0 0 0,1-1 0,-2 0 0,1-1 0,0-1 0,0-2 0,2 0 0,0 4 0,2-1 0,0-2 0,-1-3 0,-1-3 0,0-3 0,1 0 0,-1 3 0,0 0 0,0-2 0,-1 6 0,-1-2 0,-4 5 0,3-4-3277,3-2 2457,-4-23 1,16-20 0,0-11 0</inkml:trace>
  <inkml:trace contextRef="#ctx0" brushRef="#br0" timeOffset="1081">5733 7743 12402,'47'-3'0,"-1"-1"0,1 1 0,0-1 0,0 1 0,-1-1 0,1 1 0,-2 1 0,0 0 0,-2 1 0,-3 3 0,10 4 0,-3 3 0,-7 3 0,-5 8 0,-7 4 0,-8 0 0,-7 5 0,-13 7 0,-10 5 0,-4-1 0,-3-6 0,-5-2 0,-1 2 0,0 0 0,-1 2 0,-2-1 0,-1-3 0,-8 0 0,-1-4 0,-1 0 0,6-3 0,0 0 0,0-2 0,4-1 1638,-2 1 0,6-3-1273,-1-5 0,32-23 0,23-23 0</inkml:trace>
  <inkml:trace contextRef="#ctx0" brushRef="#br0" timeOffset="1493">7197 7691 24575,'-24'39'0,"-1"0"0,3 2 0,13-11 0,34-29 0,12 7-3277,8-8 1638,-12-1 1,1-6-1,-1-11 1,-1-5-1,5 4 1,-2-3 1454,-9-11 0,-7-2-256,-3 8 1,-8 1 439,-16-6 0,-8 3-207,-13-2 207,1 12 0,-5 6 0,3 11 0,-3 4 0,-5-3 0,-2 2 0,-3 9 0,-2 4 766,10-4 0,0 1 0,-1 5-766,3 3 0,-1 4 0,1 2 0,2 2 0,3 1 0,1 1 0,2 1 0,1 1 0,-5 6 0,2 0 0,4 0 0,4 12 0,7-4 0,8-14 0,8-3 1638,16 1 0,7-5-1241,-7-7 0,3-3-397,21 5 0,6-6 0,-16-10 0,1-4 0,0-1-1093,1-2 1,1-2 0,0 0 1028,7 0 1,2 0 0,-5-1 0,-4-3 0,-5 0 0,-5 2 0,1 0 0</inkml:trace>
  <inkml:trace contextRef="#ctx0" brushRef="#br0" timeOffset="1767">7779 8149 8191,'-17'-39'0,"0"-1"0,-1 0 0,1 1 0,0-1 0,-1-3 0,-1-3 0,2 1 0,2 3 0,3 7 1638,5-3 0,3 3-1043,-4-2 1,0-1 0,8 5 813,13 12 0,5 3-1409,0-8 0,4 3 584,16 14 1,10 6-585,-10-1 0,4-1 0,3 1 0,-2 2 586,1 0 0,-1 2 0,2 0 0,4 2-586,-9-1 0,3 1 0,3 1 0,0-1 0,-1 1 0,-3 0 0,-4-2 0,12 1 0,-6-2 0,1 2 0,4 3 0,1 1 0,0-1 0</inkml:trace>
  <inkml:trace contextRef="#ctx0" brushRef="#br0" timeOffset="3743">9614 7444 24575,'28'36'0,"0"1"0,0-1 0,-4-1 0,0 3 0,-1-2 0,-4-4 0,-2 1 0,-3-1 0,0 6 0,0 4 0,-1-8 0,13-1 0,-14 8 0,3-33 0,-15-16 0,0-17 0,0-6 0,0-7 0,2-3 0,1-5 0,0 2 0,-1 7 0,0 1 0,4-1 0,8-7 0,4-1 0,-1 9 0,9-2 0,5 23 0,2 7 0,-3 8 0,-2 8 0,7 7 0,0 1-493,-3 3 1,-1 3 0,2 2 492,-2 1 0,1 2 0,0 1 0,-2 0 0,2 3 0,-2-1 0,-4 1 0,3 8 0,-7-2 0,-4 6 0,-10-23 0,-8-4-3277,0-32 259,-24-4 3018,3-15-353,0 10 0,-2-1 353,5 0 0,1-3 0,4-1 0,1-3 0,2 2 0,-1 1 0,2-1 0,-4-13 0,11 6 932,33 16-932,2 11 0,5 7 0,8 17 0,2 7-1093,-13-8 1,1 0 0,-2 3 756,2 5 0,-2 3 1,-2 3 335,0 4 0,-3 3 0,1-2 0,-2-7 0,0-2 0,-2 3 0,-2 5 0,-1 2 0,-2-2 216,3-3 1,-4-1-217,-1 11 0,-3-12 0,-16-17 0,0-8 819,0-8 0,0 6 0,0-5 0</inkml:trace>
  <inkml:trace contextRef="#ctx0" brushRef="#br0" timeOffset="4207">11836 7638 24575,'-39'24'0,"1"1"0,-1 0 0,3 2 0,0 2 0,12-3 0,15 14-1639,4-10 1,2-2-1639,3 2 2302,16-4 1,7-3 974,10-9-68,1 0 0,1-5 68,10-25-1289,-2 5 1289,-16-15 0,-9-7 0,-10-4-1275,-7 10 0,-2 1 1275,1-19-110,1 20 1,-2-1 109,-13-9 0,-3 1 950,1-9-950,-1 17 0,1 3 3276,8 7-2226,8 22-2593,0 12 1543,15 3 969,1 14 0,4 3-969,13-9 0,4 1 0,-14-4 0,-2 2 0,2-2-1639,11 2 1,0-3 1048,-9-3 1,1-3 589,13-8 0,-1-2 0,-1 8 0,-9-13 0,-1 0 0</inkml:trace>
  <inkml:trace contextRef="#ctx0" brushRef="#br0" timeOffset="4575">12189 7426 24575,'18'40'0,"0"0"0,1 0 0,0-8 0,2 1 0,1-2 0,-2-2 0,10 11 0,-1-6 0,-1-5 0,-1-3 0,-4-3 0,-7-6 0,-14-16 0,6 7 0,-8-16 0,23-33 0,-6 0 0,3-6-1093,0 13 1,2 0 0,-1-2-1,0-5 1,0-1 0,0 4 977,1 3 0,1 5 115,-2 2 0,-1 7 0,0 11 0,21 2-3277,-4 24 2647,-14-4 0,-1 4 630,4 8 0,-1 4-394,-1 3 1,-3 1 393,-2 3 0,-1 1 0,8 3 0,-3 0 0,-12-2 0,0-1 0,10-5 0,-1 0-131,-10 6 0,-8 1 131,-9-1 0,-2-2 0,6-8 0,-2-3 0,-10 0 0,-1-1 0</inkml:trace>
  <inkml:trace contextRef="#ctx0" brushRef="#br0" timeOffset="6168">8467 8555 24575,'0'29'0,"0"1"0,-6 3 0,-3 3 0,0-1 0,-1 2 0,-1 0 0,1-1 0,-1 2 0,-3-6 0,-7-8 0,0-3 0,8 6 0,-3-1 0,-18-5 0,-6-5 0,-4-2 0,-3-2-1093,12-6 1,-2-1 0,0-1 934,-3-2 0,-1-2 0,0 0 158,-2 3 0,0 0 0,0-1 0,1-2 0,0-1 0,-2 2 0,6 2 0,-1 1 0,0 1 0,-1-1 0,-1-1 0,-1 0 0,1-1 0,-2 1-633,-3 1 0,-1 1 0,-2-1 1,-3 1 632,10-1 0,-3 1 0,-2 0 0,0 0 0,-2-1 0,2 1 0,1-2-547,-4 0 1,2-1 0,0 0 0,-1-1 0,0 2 0,-3 0 387,9 1 1,-2 1-1,0 1 1,-2 0-1,0 0 1,0 1-1,0-2 1,1 1 0,1-2-236,-1 0 1,0-2 0,1 1 0,0-2 0,1 1 0,-1 1 0,-1 0 0,1 1 393,1 1 0,0 0 0,1 2 0,-2 0 0,1 0 0,0 0 0,-1-1 0,0 1 0,1-1-88,-2-1 1,0-1 0,-1 0-1,1 0 1,0 0 0,-1 0 0,1 0-1,0 1 1,0 0 87,-3 1 0,-1 0 0,1 1 0,0 0 0,0 0 0,0 0 0,1-1 0,-1 1-119,3-1 0,0-1 0,1 1 0,0-1 0,-1 1 0,0-1 0,0 0 0,-2 0 119,4-1 0,0 0 0,-1 0 0,-1-1 0,0 1 0,0-1 0,0 0 0,1 1 0,0-1 0,1 0 0,-5 1 0,0 0 0,2-1 0,-1 1 0,1-1 0,-1 1 0,0-1 0,-2 0 0,5-1 0,-1 0 0,-1 0 0,-1 0 0,1 0 0,-1-1 0,1 1 0,1-1 0,2 1 0,1-1 0,-5 1 0,2-1 0,1 0 0,1 1 0,0-1 0,1-1 0,0 1 0,-4-1 0,-1 0 0,2 0 0,0 0 0,2 0 0,0 0 0,2 1 0,1 0 0,1 1 0,0 0 0,0 0-104,-1 1 1,0 0 0,0 1 0,1 0 0,1-1 103,-5 1 0,2-2 0,1 1 0,-3 0 327,4 1 1,-2 1-1,-1 1 1,2-1-1,3-1-327,-6 0 0,2-1 0,1 0 0,-1 0 0,-1 0 0,8 0 0,-6 5 2556,18-8-2556,19 0 3276,-12 0-2447,-7 0 2447,1 0-413,-5 0-2863,-5 0 1267,28 0-1267,-11 0 680,15 0-680,0-8 0,0-17 0,0-5 0,0 6 0,0-2-1184,0-1 0,0 1 1184,0-4 0,0-3-1093,0-3 1,0-2 0,0 2-270,0 3 1,0 1 1361,0-15 0,0 4-435,0 16 435,-8 9 0,6 10 0,-6 8-2847,32 8 2847,-3 18 655,12-15 0,1-1 1,-9 16-1,14-18 0</inkml:trace>
  <inkml:trace contextRef="#ctx0" brushRef="#br0" timeOffset="8148">9808 8678 24575,'6'34'0,"1"0"0,-1 0 0,7 13 0,-2-2 0,-10-9 0,0-3 0,6 16 0,-3-8 0,0 0 0,4-15 0,2-3 0,-2 4 0,4-1 0,7-3 0,3-5-3277,15 2 0,0-2 3047,12-11 98,-15-6 0,1-2 132,-2 1 0,2 0 0,12 0 0,0 0 0,-7 1 0,-1-2 0,8-2 0,2-1 0,-14 3 0,0 1 0,3-1-1093,9-6 1,3-3 0,0 3 701,-3 5 0,1 1 1,2 0 390,-6-2 0,1-2 0,2 1 0,-1 1-348,0 1 0,0 3 0,0-1 0,2 1 348,-5-1 0,0 0 0,2 0 0,-1 0 0,1 0 189,0-1 1,1 2 0,1-1 0,-1-1 0,1 2-190,2-1 0,0 0 0,1 0 0,0 0 0,-1 0 0,-2 0 0,0 0 0,-1 0 0,2 0 0,3 0 0,-10 0 0,2-1 0,1 2 0,1-1 0,1 0 0,0 0 0,-1 0 0,0 0 0,4 0 0,0 0 0,1 0 0,-1 0 0,0 0 0,0 0 0,1 0-340,-6 0 0,0 0 1,1 0-1,0 0 1,0 0-1,-1 0 1,-1 0-1,-1 0 340,9-1 0,-1 0 0,0 0 0,-2 0 0,-2-1 0,-2 0 466,3-2 0,-3 0 0,-2-1 0,1 0-466,-1 0 0,0 0 0,0 0 0,-1 0 0,-3 1 0,-1-1 0,0 1 0,1 0 0,5 0 0,1 0 0,0 0 0,-2 0 0,6-2 0,-2 0 0,-1 0 0,-4 3 0,-2-1 0,-3 0 0,-5-5 0,-4 2 0,5 7 1410,-20 0-1410,5 0 2994,-9 0-2994,-8 0 3276,0 0-563,0-8-313,0 6-2400,0-13 0,-8-11 0,-4-2 0,-1-5 0,3 0 0,-2 0-1548,-12-3 0,-1 1 1548,15 4 0,-1 3 0,-10 9 0,0 1 0,2-17 0,1 17 0,10 10 0,16 40 0,-6-24 0,6 23 0</inkml:trace>
  <inkml:trace contextRef="#ctx0" brushRef="#br0" timeOffset="8979">16863 7691 17737,'28'31'0,"-1"0"0,-5-8 0,-1-1 0,-3 2 0,-3 1-1639,-4 1 1,-2 1 193,0 1 0,0 1 2937,0 18 1,-3-2-1493,-4-2 0,1-13 0,2-3 0,11-1 0,-12-15 1913,11 5-1913,-15-39 0,0 17 0,0-18 0</inkml:trace>
  <inkml:trace contextRef="#ctx0" brushRef="#br0" timeOffset="9173">17057 7038 24575,'0'-22'0,"16"16"0,-28 3 0,8-1 0</inkml:trace>
  <inkml:trace contextRef="#ctx0" brushRef="#br0" timeOffset="9579">18204 7514 22886,'-40'20'0,"1"1"0,-1-1 0,1 0 0,-1 0 0,1 1 0,-8 4 0,0 1 0,0 0 0,7-1 0,9-4 413,7 0 0,7-1-413,-9 11 0,13-5 0,28-14 0,21 0 0,10-1 0,0 1 0,4 0 0,0-2-1093,-4-5 1,0-2 0,-1 4-1,2 10 1,-1 5 0,-6-6 983,-11-10 0,-7 2 1698,-2 33-1589,-5-6 314,-15-5-314,-20 2 0,-7 1 0,0 0-1293,-9-7 0,-3-1 1293,17-10 0,-1-5 655,-8-8 0,1-2 1,-1 6-1,0-14 0</inkml:trace>
  <inkml:trace contextRef="#ctx0" brushRef="#br0" timeOffset="10378">16369 8414 24575,'7'49'0,"0"0"0,0 0 0,0 0 0,1 0 0,-4-6 0,-1 1 0,1-2 0,-1-2 0,2-3 0,3 0 0,0-4 0,0-2 0,-4 9 0,1-3 0,9 1 0,6-6 0,7-11 0,6-8 0,7-9 0,5-6 0,0 0-1093,-3 0 1,1-1 0,5-2 1075,-8 0 0,4-2 0,3 0 0,1-1 1,0 1-1,-1 0-494,1 0 0,-2 1 1,1-1-1,1 1 1,2-1-1,4 1 511,-10 0 0,2 1 0,3-1 0,2 1 0,0-1 0,0 0 0,0 1 0,-1 0 0,-2 0 0,-3 1-469,4-1 1,-3 0 0,-1 1 0,-1 0 0,1 1 0,-1-1 0,2 1 296,-2 1 0,2-1 1,1 1-1,0-1 1,-1 1-1,-2 1 1,-3 0-1,-3 0 172,6 0 0,-4 0 0,-3 1 0,-1 2-43,3 2 1,-1 2-1,-2-1 43,14 0 0,-6 2 466,-16 0 1,-7 4-467,-9 12 2796,4-19-2796,-16 12 3276,0-16-118,0 0-2890,0-16-268,0 4 0,0-21 789,0 13-789,1-7 0,-2-2 0,-15-13 0,3 5 0,-1-2-250,0 12 0,-2-1 250,-2-1 0,-3-3 0,3 1 0,6-4 0,1 1-1639,-7 1 1,3 4-1639,7-3 3222,8 32 1,0 0 0,0 0-1</inkml:trace>
  <inkml:trace contextRef="#ctx0" brushRef="#br0" timeOffset="11930">20973 7708 24575,'12'30'0,"1"3"0,5 6 0,3-6 0,5 2 0,3 2 0,-1 1-656,-2-2 1,0 1-1,1 1 1,0 0 0,0-1-1,0 0 1,1-1-1,-1 0 1,1 0 0,-1 0-1,0-2 1,0 0-1,0 0 1,-1-1 0,-1-2 822,6 9 1,-2-3 0,-1 2-168,-8-6 0,0 2 0,-2-1 0,0-3 0,11 9 0,-3 1 0,-9 2 0,-2 5 0,-2-6 305,1-10 0,-2-3 0,-7 2 0,-2-4 0,-3-11 0</inkml:trace>
  <inkml:trace contextRef="#ctx0" brushRef="#br0" timeOffset="12812">20761 7885 24575,'49'-4'0,"0"0"0,0 1 0,0-1 0,0 1 0,0-1 0,-1 5 0,1 1 0,0 2 0,-2 1 0,-1 1 0,-4 2-518,2 1 1,-3 1-1,-2 4 1,-3 3 517,2 8 0,-1 5 0,-5 2 0,-9-1 0,-7 7 0,-13 2 0,-14 1 0,-10 3 0,-2-3 0,4-8 0,-2-2 0,-3-3 221,-10-1 1,-4-3 0,4-1-222,5 6 0,5-9 342,0-20-342,24-25 0,13-7 0,6-5 0,-1 0 0,3-2-1093,0 3 1,4-3 0,0 2 277,-2 7 0,1 1 1,-1-2 814,1-4 0,0-2 0,-1-3 0,-4 2 0,-1-3 0,0-2 0,-3 3 0,0-6 0,-2 1 0,-2-1-820,-1 5 1,0-1 0,-3 1 0,-2 2 399,-5-1 0,-3 3 0,-2 2-1097,-6-7 0,-4 2 1517,-3-6 0,-9 6-32,-1 20 1,-5 6 0,0 1 31,-9-8 0,-2 8 0,6 15 0,-1 7 0,4 4 1494,4 3 0,5 7-1494,7 6 0,4 7 0,8 1 0,14 4 0,11 1 0,4 0 0,-1-6 0,4-1 0,2 0 0,0-4 0,0-3 0,1-2 0,2-2 0,1-2 0,5 2 0,1-2 0,2-3 0,0-3 0,8-6 0,0-5 0,-2 1 0,-9 3 0,-1 0 0,2-1-28,11-2 0,3-2 0,-9-6 28,-15-9 0,-3-2 0,3 4 0,-5-3 0,-14-32 0,-8 17 0,-8-6 0,-10 13 0,-1 2 0,-7 11 0,1 14 0,13 19 3276,-4 19-2702,14-15 1,4 3 1063,5 13 0,2 2-454,-2-9 1,6-2-1185,12 4 0,8-3 0,-6-15 0,3-2 0,1-7 37,16-6 1,1-10-38,-12-1 0,0-2 0,-5-6 0,-4-10 0,-7-7 0,-5-3 0,-3-5 0,-7 3 0,-10 2 0,-6 1 0,0-9 0,-5 2 0,-6 12 0,-5 2 0,-1 4 0,-6 1 0,0 3 0,-3-12 0,11 12 0,26 31 0,24 2 0,15 1 0,-8-2 0,5 1 0,1 0 0,-2 0-1093,2 2 1,-1-1 0,1-1 162,5-2 1,2-1 0,-5-3 929,-7-3 0,-3-2-1639,-2-5 1,-1-4 1490,11-14 1,-12 12 0,-17-12 0</inkml:trace>
  <inkml:trace contextRef="#ctx0" brushRef="#br0" timeOffset="13237">22419 7479 24575,'29'28'0,"0"0"0,0 1 0,0-1 0,0 0 0,3 3 0,-2 1 0,0-3 0,0-5 0,14 1 0,-2-7 0,-10-7 0,-1-3-428,-5 2 0,1-4 428,14-11 0,0-6-1639,-14 3 1,-1-3 96,9-9 1,-1-3-98,-7 1 1,-5-1 1080,-14-4 0,-3 1 558,8 3 0,-2 1 0,-10-4 0,-2 1 0,1-5 288,-8-19-288,-10 35 0,7-9 0,-5 46 0,16-1 816,6 6 1,4 3-817,-1-4 0,1 1-1639,7 14 1,1 2 1489,0-3 0,0 0 149,-6-7 0,0 2 0,-1-2-108,3 11 1,-1 0 107,-1-10 0,0 0 0,-2-1 1195,-4 8 0,0-2-1195,3 4 0,-3-1 0,-11-7 0,-5-2 1264,-3-2 0,-2-1-1264,-2 1 0,-3-3 1638,-1-9 0,-1-3 990,-14 8-2628,-7-17 0,-2-16 0,8-25 109,15 14 0,3-1 0,7-17 1,-4 13-1</inkml:trace>
  <inkml:trace contextRef="#ctx0" brushRef="#br0" timeOffset="13486">23495 7514 24575,'23'41'0,"0"-1"0,0 1 0,-2-8 0,0-1 0,-8-5 0,-13 6 0,0 0 0,-23-21 0,-1-2 0,12 15 0,-35-17 0</inkml:trace>
  <inkml:trace contextRef="#ctx0" brushRef="#br0" timeOffset="13642">23107 7108 24575,'0'0'0</inkml:trace>
  <inkml:trace contextRef="#ctx0" brushRef="#br0" timeOffset="14085">24377 7373 22925,'34'-26'0,"-1"0"0,0-1 0,1 1 0,-1 0 0,4 0 0,1 2 0,-5 1 0,-16 4 0,-19-5 807,-21 48-807,11 5 0,3-4 0,0 3 0,2 9 0,7 2 0,12 3 0,7-1-583,-2 1 0,5-2 583,1-15 0,4-2 0,2-2-461,14 2 1,2-3 460,-1-2 0,2-1 0,-12-6 0,2 1 0,-2 0 0,7 10 0,0-1 186,4-10 1,-4 8-187,-19 14 0,-4 12 0,-4 3 0,-5-8 0,-4-6 0,-4-1-820,0 5 1,-1 8 0,-5-2 0,-7-9 328,-12-13 0,-7-6 0,0-3 491,-9 2 0,-2-1 0,8 0 0,-2 1 0,2-3 0,-8-5 0,1-2 0,-2 4 0,0-2 0,7-5 0,2-4-1639,1-5 1,3-2 1063,-15-11 724,30-1 0,4-1 0,4 1 0,7-3 0</inkml:trace>
  <inkml:trace contextRef="#ctx0" brushRef="#br0" timeOffset="14913">20038 8872 8191,'9'43'0,"-1"1"0,1-1 0,-2-3 0,1-1 0,4-1 1092,8 0 0,5-2 0,5 0-901,2-3 0,5-1 0,3 0 0,-3-2-191,-4-4 0,-1-1 0,0-1 0,3-1 298,6 4 0,2 0 0,0-3 1,-2-6-299,-2-7 0,-3-7 0,1 1 0,0 2 0,0-1 0,5-1 0,-1-3 0,3 0 0,4-2 0,2-1 0,2-2 0,-10-1 0,2-2 0,1-1 0,2-1 0,1-1 0,0 1 0,0 0 0,0 1-193,-1 1 0,0 0 0,0 1 1,1 0-1,0 0 0,1-1 0,0 0 1,1 0-1,0-2 193,-6 1 0,0-2 0,1 1 0,1-2 0,0 0 0,0 0 0,0 0 0,1 0 0,-1 1 0,-1-1 0,1 1 0,-2 1 0,6 0 0,-1 0 0,0 0 0,0 1 0,0 0 0,-1 0 0,0 0 0,1 0 0,-1-1 0,1 1 0,-4-1 0,0 0 0,0 0 0,1 0 0,-1 0 0,0 0 0,0 0 0,0 0 0,0 0 0,0 1 0,0 0-221,3-1 0,-1 2 1,0 0-1,-1 0 1,1 0-1,0 0 1,0 0-1,1 0 1,1 0-1,1-1 221,-4 1 0,0 0 0,1 1 0,1 0 0,1 0 0,-1 0 0,2-1 0,-1 0 0,-1-2 0,1 0 0,-1-1 0,-1-2 0,0-1 0,-2-2 0,-1-2 0,0 0 0,-1-2 0,0-1 0,0-1 0,-1 0 0,1-1 0,0 0 0,1 0 0,0-1 0,0 1 0,2 1 0,-1 0 0,-1 0 0,1 0 0,-1 0 0,1 0 0,0 0 0,-1 0 0,-32 15 0</inkml:trace>
  <inkml:trace contextRef="#ctx0" brushRef="#br0" timeOffset="15892">14253 11342 24575,'12'42'0,"1"0"0,0 0 0,0 0 0,-1 0 0,1 1 0,1 3 0,-1-2 0,1 1 0,-1 1 0,0 2-469,-3-7 1,1 1 0,-1 1 0,0 1 0,0 1 0,0-1 0,-1 1-1,0 1 1,0 2 0,0 0 0,-1 0 0,1-1 0,-2-1 0,1-4-188,0 1 1,0-2-1,-1-2 1,1 0 0,-2 1 653,0 6 1,-1 2-1,0-1 1,1-3 0,0-6 1,7 10 0,-3-9 2595,-8 8-2595,-18-14 0,-13-33-1639,-3-10 1,-5-6 1594,-5-4 1,-4-5 43,13 5 0,-2-3 0,-1-1 0,1-3-225,1-1 0,0-3 1,2-1-1,1-2 225,-1-4 0,0-2 0,4-2 0,4 1-163,8 5 1,3-1 0,4 0 0,4 2 162,6-5 0,5 1 0,7 4 0,5 6 0,7 3 0,2 5-304,3 6 1,2 4 0,4 0 303,5-2 0,4-1 0,2 2 0,-1 2 0,-5 4 0,1 4 0,0-1 0,3 0 0,-4-2 0,4 0 0,0-2 0,1 1 0,-4 1 0,-4 2 0,4 1 0,-6 2 0,1 0 0,3-3 0,-1 1 0,0-1 0</inkml:trace>
  <inkml:trace contextRef="#ctx0" brushRef="#br0" timeOffset="16180">15258 12047 24325,'-20'37'0,"1"-1"0,-1 1 0,1-1 0,-1 1 0,5 12 0,6-1 0,9-6 0,14-7 0,10-9-519,20-16 0,4-13 519,-16-4 0,-1-5 210,4-8 0,0-3-210,-2-3 0,-3-1-306,-6 1 0,-3-3 306,-6-17 0,-5 0 0,-2 1 0,-16 11 0,-7 3 0,-23 6-1639,9 18 1,-4 2 149,-3-4 0,1 2-150,4 6 1,-1 2 1293,-2-3 0,0 4-1109,5 7 0,3 6 1454,6 2 0,3 3 0,-7 11 0,24 1 0</inkml:trace>
  <inkml:trace contextRef="#ctx0" brushRef="#br0" timeOffset="16468">16052 12047 24575,'-11'42'0,"1"-1"0,-1 0 0,-5 10 0,11-12 0,38-23 0,4-16 0,-4-5 0,3-6 0,5-13 0,-2-3 0,-8 11 0,-3-3-879,1-18 1,-9 1 878,-12 15 0,-8-20 424,0 29-424,-24-4 0,3 16 0,-3-1 0,-3 2 0,1 5 0,-1 4-547,-13 7 1,2 1 0,-6 6 0,21-9 0,-1 1 0</inkml:trace>
  <inkml:trace contextRef="#ctx0" brushRef="#br0" timeOffset="16707">16898 11236 24575,'-14'40'0,"-1"-1"0,0 1 0,1 0 0,3-1 0,2 5 0,0 1 0,1-1 0,2-2 0,2-5 0,1 0 0,4-5 0,1 4-698,0 11 0,3 5 0,0 0 1,-2-5 697,-1-6 0,-2-4 0,2-1 0,6 13 0,0-4 0,-7-11 0,-2-5 0,1-8 0</inkml:trace>
  <inkml:trace contextRef="#ctx0" brushRef="#br0" timeOffset="16975">16387 11748 8191,'47'0'0,"0"0"0,0 0 0,0 0 0,0 0 0,3 0 0,-1 0 0,-4 0 0,-7 0 1638,-5 0 0,-7 0 149,2 0-1787,-11 0 2818,-9 0-2818,-8 0 1719,0 0-1719,8 0 0,-6 0 0,6 0 0</inkml:trace>
  <inkml:trace contextRef="#ctx0" brushRef="#br0" timeOffset="19897">17833 11536 24575,'-10'-20'0,"3"5"0,7 15 0,0 0 0,0 23 0,0 9 0,0 5 0,0-3 0,0 2-1093,0 0 1,0 2 0,0-2-547,0 4 1,0 0 1561,0-4 0,0 2 1,0 0 54,0-1 0,1-1 0,-2 1 22,-4-1 0,0 1 0,-1-2 0,1 10 0,-2-4 0,-10 4 0,1-4 0,14-29 0,-6 4 0,8-32 3276,0 4-1638,0-21 0,0-6-1438,0-7-200,-2 9 0,4-2 0,11 8 0,5 3 0,3 3 0,5 3 0,16 1 0,5 5 0,-12 6 0,1 1 0,-2 4-300,5 7 1,-1 4 299,9 1 0,-4 4 0,-18 2 0,-3 1 0,5 4 0,-1 0 0,9 9 0,-9-1 0,-16-1 0,-3-13 0,-7 11 0,-7-5 0,-21 3 0,-9 1 0,8-8 0,-3-2 0,-1 1 34,-8 5 1,-3 0-1,1-3-34,7-6 0,0-4 0,3 1 0,-7 4 0,3-4 0,6-16 0,1-4-1639,2 1 1,2-3-1,1-5 1,4-3-1,5-2 1,7 1 477,25-13 1227,-3 3 0,13 17 1,-18 11-1</inkml:trace>
  <inkml:trace contextRef="#ctx0" brushRef="#br0" timeOffset="20953">18997 11853 24575,'-15'25'0,"-1"-1"0,5 4 0,-1 1 0,-10 3 0,0 1 0,8 4 0,3 0 0,1 10 0,6-17 0,0 1 0,2-3 0,4-3 0,30 4 0,7-5-397,-6-31 0,4-10 397,2 3 0,3-4 0,-5-2-534,-3-13 1,-1-1 533,3 11 0,4 1 0,-11-4 0,-15-11 0,-6 0 0,5 8 0,-2 1 0,-8-4 0,-6 1 0,-6 4 0,-6 3 0,-6 9 0,-3 3 0,-17-6 0,11 13 0,3 2 0,7 3 0,3 0 0,9 24 0,8-3 0,-1 3 0,2 3 0,10 11 0,9 1 0,3-12 0,4-2 0,2-1-1093,-1 0 1,1-2 0,2-3 128,4-1 1,3-3 0,1-9 963,-1-12 0,1-9 0,1-3-397,-3 3 1,2-3 0,0-1-1,-3-2 397,-3-2 0,-1-2 0,-1-2 0,0 1-504,6-2 0,1 0 0,-2-1 0,-5 0 504,-6-4 0,-5-1 0,-3-3 0,-2 1 0,-2-4 0,-3 0 0,-3 3 0,-1-11 0,-10 0 0,-4 7 0,-5-4 0,-5 2 0,-3 9-529,-8 14 0,-3 8 0,-2-1 529,-1-7 0,-1-2 0,0 8 1092,1 10 0,1 7 0,1 5-1082,1 7 0,2 6 0,4 2-10,-5 13 0,3 5 0,4-8 0,1 3 0,5 0 0,11-1 0,5 0 0,-1-1 630,-6 11 1,3 0-631,9 0 0,6 3 0,2-5 0,6-5 0,3-2 0,-3 1 0,0 1 0,4-7 0,12-9 0,3-7 325,2 4 1,2-2-326,0-7 0,3-3 0,-8-4 0,4-1 0,0-3 0,-1-3 0,1-7 0,-1-4 0,2 0 0,-1 4 0,3 0 0,0-1 0,-2-3 0,-6-2 0,-1-3 0,-1-1 0,0 1 0,10-7 0,0 1 0,0 0 0,-1 3 0,1 1 0,-2-5 0,-10-2 0,0-4 0,-3 0 0,0 2 0,-1 4 0,0 1 0,-4-3 0,1-13 0,-3-5 0,-4 3 0,-3-3 0,-8 4-1155,-11 1 0,-4 1 1155,2 0 0,-6 6 0,-9 14 0,-5 5-724,6 1 0,-1 4 724,-3 5 0,-1 4-2571,-10 2 2571,-12 8 740,25 17 1,3 7-741,0-8 0,3 5 0,7 3 0,2 7 0,1 2 0,3-4 991,-1 9 0,4 0-991,2-10 0,1 3 0,1 0 0,3-2 0,1-2 0,3-3 0,1 1 0,1 2 0,2 1 0,0-1 0,8 10 0,3-2 0,-2-13 0,1-1 0,-1-2 0,-2 2 0,1-1 951,12 6 1,1-2-952,-7-8 0,-1-2 0,5 7 0,-5-14 0,-5-7 0,-17-8 0,20 0 3276,-15 0-2669,25 0 1,-28 0-1,7 0 1</inkml:trace>
  <inkml:trace contextRef="#ctx0" brushRef="#br0" timeOffset="21169">22384 11800 11639,'0'18'0</inkml:trace>
  <inkml:trace contextRef="#ctx0" brushRef="#br0" timeOffset="23777">14323 13564 8191,'-10'-29'0,"2"5"3276,8 40-2383,0 7 1,0 5-894,3 8 0,2 3 0,4 8 0,0 3 390,-3-13 0,0 0 0,2 1-390,4 8 0,4 2 0,-3-3-711,-6-8 0,-1-1 1,2-1 710,7 6 0,4-1 0,-4-3 0,-5-4 0,2-5 0,11-8 0,3-3-167,11 8 167,-8-19 0,3-4 0,-2-1 0,3-2 0,8 1 0,4 0 44,-11-2 1,1 0 0,2-2-45,5-1 0,3-1 0,1 0 0,-8 1 0,2 0 0,0 0 0,1 0 0,2-1 0,1 0 0,0-1 0,1 1 0,0-1 0,0 0 0,1 1 0,4 0 0,-9 2 0,2 0 0,2 0 0,1 1 0,1-1 0,-1 0 0,-2 0 0,2-2 0,-2 0 0,-1 0 0,2-1 0,3 2 0,4-1-200,-13 3 1,3 0 0,2 1-1,2-1 1,1 1 0,2 0 0,0 0-1,1 0 1,0 1 0,1-1 0,-1 0-1,0 1 1,-1-1 199,-3 0 0,1 1 0,0-1 0,1 1 0,-1-1 0,1 1 0,0 0 0,0 0 0,0-1 0,-1 1 0,1 0 0,0 0 0,0 0 0,0 0-106,0 0 1,-1 1-1,1-1 1,-1 0-1,0 0 1,0 1-1,1-1 1,-1 1-1,1-1 1,0 1 0,1-1-1,-1 1 1,2 0-1,0-1 106,-3 1 0,0 0 0,1 0 0,1 0 0,0 1 0,0-1 0,1 0 0,0 0 0,0 1 0,0-1 0,-1 0 0,0 0 0,0 0 0,-1 0 0,-1 0 0,0-1 0,-2 0 0,6 0 0,-2 0 0,-1 0 0,0-1 0,-1 0 0,-1 0 0,1 0 0,-1 0 0,0 0 0,1 0 0,1 0 0,0 0 0,1 0 0,-3 0 0,2 0 0,-1 1 0,2-1 0,-1 0 0,1 0 0,0 1 0,1-1 0,-1 0 0,-1 0 0,1 0 0,-1 0 0,0-1 0,-1 1 0,-1-1 0,6 0 0,-1 0 0,1-1 0,-2 1 0,1-1 0,-1 0 0,-1 0 0,0 0 0,0 0 0,0 0 0,-1 0 0,0 0 0,-1 1 0,1-1 0,-1 0 0,0-1 0,0 1 0,-1 0 0,0 0 0,-1 0 0,-2 1 0,-1-1 0,-1 0 21,8 0 0,-2 0 0,-1 1 1,-2-1-1,-1 0 0,0 0 1,1 0-22,4-2 0,0 0 0,0 0 0,-1 0 0,-1 1 0,-1 1 0,0 0 0,-1 2 0,-2 0 0,2 0 0,1 0 0,-1-2 0,3 0 0,0-1 0,0 1 0,-1 0 0,-1 1 0,0 2 0,-1 1 0,-1 0 0,0 0 0,1-1 0,4-1 0,0-2 0,1 1 0,-1-1 0,-1 2 0,-5 1 0,0 1 0,-1 1 0,-1-1 0,-2-2 432,2-3 0,-2-2 1,-1 0-1,1 2-432,2 3 0,1 2 0,-1 0 0,-4-2 0,11-6 0,-8 1 0,-3 7 2959,-13 0-2959,-21-8 3276,6 6-2595,-8-6 2595,0 8-167,0-8-1904,-8-10-1205,-10-17-3277,-1 6 1638,3 5 1,-2-1-1,-2-1 1,-3-1 1370,-4-4 0,0-3 268,5 4 0,1-2 0,1 0 0,-7-7 0,1-4 0,7 6 0,0-4 0,0-1 0,1 3-1093,1 3 1,1 3 0,-2-2 1073,2-2 1,-1-3 0,-1 0 0,1 6 18,-8-4 0,-1 4-215,-5-3 1,1 5 0,-3 3 0,-6 5 0</inkml:trace>
  <inkml:trace contextRef="#ctx0" brushRef="#br0" timeOffset="155019">24695 3545 24575,'29'-9'0,"-5"1"0,-1 8 0,-1-8 0,5 6 0,-11-6 0</inkml:trace>
  <inkml:trace contextRef="#ctx0" brushRef="#br0" timeOffset="208397">16475 1094 24575,'24'41'0,"5"-2"0,-10-7 0,2 7 0,0-2-416,7 3 1,-1 0 415,-12-4 0,-1 3 0,2-2-1055,9 3 0,-1-2 1055,-13-6 0,-1-1 0,3-4 0,0-1 0,0 0 0,-3-1 693,-6 4-693,12-3 0,-16-3 0,0-19 0,0 12 382,0-32-382,0-3 0,-17-13 0,-5-3 0,10 6 0,-2-1 404,-6 3 1,-5-1-1,4-3-404,3-6 0,4-4 0,0 1-1093,1 2 1,1 1 0,0-1 438,2-2 0,1 0 0,3 2 654,-1-2 0,6 4 0,10 8 0,5 7 0,8 7 0,1-3 0,5 2 0,9 13 0,2 3 0,-5-6 0,1 2-1148,11 4 1,2 6 1147,-5 3 0,0 5 0,-5 3 0,0 4 0,0-1 0,-6-5 0,0 0 0,0 3 0,6 7 0,0 3 0,-4-2 0,-2 0 0,-2 1 0,-6-3 0,0 1 0,-3 1 0,3 9 0,-1 1 0,4 2 0,-3 0 0,-14-2 0,0-3 202,6-10 1,-1-1-203,-13 7 0,0-3 3276,14-6-1992,-16 5-1284,7-18 0,-5-8 3222,6 0-3222,-8 0 0,0 0 0,16 0 0,-12-8 0,12-18 0,-16 12 0,0-9 0</inkml:trace>
  <inkml:trace contextRef="#ctx0" brushRef="#br0" timeOffset="210040">18486 1517 18920,'30'0'0,"1"0"0,-1 0 0,2 0 0,14 0 0,2 0 0,-14 0 0,1 0 0,4 0 0,-1 0 0,5 0 0,1 0 0,1 0 0,-3 0-639,2 0 0,-2-1 0,2 1 0,2 1 639,-1 1 0,3 0 0,3 1 0,-1 0 0,-2 0 0,-4 0 0,1-1 0,-5 1 0,0 0 0,0 0 0,5 2 0,0-1 0,0 1 0,-2-1 0,8 0 0,-3-2 0,-4 0 0,-2-2 0,-1 0 0,-2 0 0,3 0 0,-8 0 0,6 0 0,-7 0 2285,-25 0-2285,-8 0 1298,0 0-1298,0-8 0,0 6 333,0-21 0,0 19 1,0-12-1</inkml:trace>
  <inkml:trace contextRef="#ctx0" brushRef="#br0" timeOffset="210497">20162 1217 24575,'33'8'0,"12"2"-1639,-15 2 1,3 1-1,1-3 1,2 0 295,7 2 1,0 1 1342,-1 0 0,-1 0 0,3-3 0,0-1 0,-4 4 0,-2 0 909,-2-1 1,-1 1-910,6 8 0,-4 1 0,-15-7 0,-3 2 0,6 10 0,-10 3 0,-31 7 0,4-11 0,-3 1 0,-3-4 0,-2-1 0,-8 0 0,-2-1 1638,-2 6 0,1-3-42,2-12 1,1-1-3236,-3 11 1,3-4-918,9-16 2556,-5 21 0,22-19 0,-6 12 0,8-16 0,0 0 0,0 0 0</inkml:trace>
  <inkml:trace contextRef="#ctx0" brushRef="#br0" timeOffset="212142">21220 1323 24575,'12'26'0,"-1"1"0,7 18 0,2 2-694,-1-13 1,1 3 693,0 5 0,0 6 0,-3-5-1639,-6-7 1,-1-2-1,3 13 1,0-2 1980,0-16 1,-3-5-343,-6 6 0,12-7 0,-16-23 0,0-15 0,0 3 0,-9-18 0,-6-5 0,1 10 0,-1-1-114,2-3 0,1-3 0,0-1 114,-3-1 0,0-1 0,4 0 0,2-11 0,6-2 0,1 10 0,2-1 0,2 4 0,2 6 0,4 2 230,9-4 0,7 5-230,1 14 0,3 4 0,-1-1 0,2 1 0,7 1 0,5 6 0,-7 6 0,5 6 0,0 1 0,-2-1 0,-1-1 0,-1 1 0,2 1 0,2 3 0,3 3 0,0 0 0,-5 0 0,-2 0 0,-4-1 0,-3 1-114,5 3 1,-1 3 113,-2-1 0,2 3 0,-2-1 0,5 8 0,-3 1 0,-3 2 0,-3 0 0,-7-8 0,-7-5 348,-12-5-348,0-2 0,0-14 0,0 6 3276,0-8 0,0 0-2811,8 0-465,-6-8-3277,29-2 2457,6-23 1,-5 19 0,-1-10 0</inkml:trace>
  <inkml:trace contextRef="#ctx0" brushRef="#br0" timeOffset="212474">23160 1588 19203,'44'0'0,"-1"0"0,1 0 0,0 0 0,-5 0 0,1 0 0,-2 0 0,-3 0 0,2-3 0,-3 0 0,-1 1 0,12 1 0,1 0 0,-7-4 0,2-1 0,-2 1-1639,1 4 1,-2 0-1,7-3 1,-5 0 2147,-13 4-509,-11 0 2049,-16 0-2049,0 0 878,0-15-878,0-5 0,0 0 0,0 5 0</inkml:trace>
  <inkml:trace contextRef="#ctx0" brushRef="#br0" timeOffset="212786">24289 917 17583,'12'47'0,"1"-1"0,-1 0 0,-1-3 0,-1-1 0,3-1 0,2-2 0,3 0 0,-2 0 0,-6-1 0,0-1 0,3 2 382,7 0 1,5 2 0,0-1 0,-5-3-383,-7-4 0,-3-1 0,2-3-1639,15 8 1,-5-7-364,-14-15 3990,-8-15-1988,0 0-3022,-8 0 3022,-9 0 0,5 0 0,-4 0 0</inkml:trace>
  <inkml:trace contextRef="#ctx0" brushRef="#br0" timeOffset="-208767.73">20832 2540 24575,'10'25'0,"2"11"0,-1 3 0,-4-9 0,-2 3-363,0 1 0,1 5 0,1-3 363,5 9 0,-1-1 0,-5-4 0,0 2 0,1-4 0,2 3 0,0-2 0,4 9 0,0-2 0,-3-4 0,-1-2 0,0-4 0,0-7 356,-1-18-356,-8 5 0,-8-16 0,14 0 0,-4 0 0</inkml:trace>
  <inkml:trace contextRef="#ctx0" brushRef="#br0" timeOffset="-208506.73">20373 3016 8539,'47'-7'0,"-1"0"0,0 0 0,0 0 0,1 0 0,-1 2 0,1 0 0,2 1 0,0 0 0,0 0 0,-1-1 209,-2-2 0,1 0 0,0-1 0,-1 1 0,0 0 0,-2 1-209,1 2 0,-1 2 0,0 0 0,-1 0 0,0-1 0,4-2 0,1 0 0,0-1 0,-2 1 0,-5 2 0,1 2 0,-4 2 0,-1-1-85,4 0 0,1 0 0,-5 0 1,-3 0-1,-3 0 0,10 0 0</inkml:trace>
  <inkml:trace contextRef="#ctx0" brushRef="#br0" timeOffset="-208252.73">22190 2434 24061,'11'43'0,"-1"0"0,0 1 0,1-1 0,-1 0 0,1 0 0,-2 0 0,-2-1 0,1-1 0,-1-1 0,-1 0 0,1 4 0,0 0 0,-1-1 0,-2-4-386,-4-1 0,0-3 1,0 0 385,2 3 0,1 0 0,-1-2 270,-1 5 1,0 0-271,4-5 0,1 2 0,-1-2 0,-4-1 0,0-2 0,3 6 0,0-1 55,-4-11 0,0-3 1,0-3-1,0 3 0</inkml:trace>
  <inkml:trace contextRef="#ctx0" brushRef="#br0" timeOffset="-207673.73">19456 4568 24575,'-36'19'0,"0"-1"0,0 0 0,-15 0 0,16 0 0,35-3 0,0-15 0,0 0 0,24 0-1639,17-10 1,10-3 545,-19 6 1,2 0 0,7-1 1063,-5 2 0,5-1 0,5 0 1,2-1-1,2 0 0,1 0 0,-1 1 1,-3-1-382,-3 1 0,0 1 1,-2-1-1,1 0 1,1 0-1,1 1 0,1-1 1,3 0 304,-7 0 0,1 1 0,2 0 0,0 0 0,1 0 0,1-1 0,1 1 0,1-1 0,0 0 0,1 0 0,1 0 0,0 0-74,-6 1 1,0-1-1,2 0 1,1 1-1,1-1 1,0-1-1,1 1 1,1 0 0,-1-1-1,0 1 1,0 0-1,0-1 1,-1 1-1,0 0 1,-2 0 0,0 0-1,-2 1 179,5-2 0,-2 1 0,0 0 0,-2 0 0,0 1 0,-1-1 0,1 0 0,-1 0 0,1 1 0,0-1 0,2 0 0,0 0 0,2-1-120,-5 2 1,2-1 0,1 0-1,1 0 1,0 0 0,1 0-1,1 0 1,-1-1 0,1 1-1,-1 0 1,0 0 0,-1 0-1,0 0 1,-2 0 0,-1 0 0,-1 1-1,-2 0 120,7-1 0,-2 0 0,-1 0 0,-1 1 0,-1-1 0,-1 1 0,-1 0 0,1 0 0,-1 0 0,0 0 0,0-1 0,6 0 0,0 0 0,-1 0 0,0-1 0,-1 1 0,0 0 0,0 1 0,-1-1 0,0 1 0,1-1 0,-1 2 0,0-1 0,-1 0 0,0 1 0,-1 0 0,-1-1 0,0 1 0,6-2 0,0-1 0,-1 1 0,-2 0 0,-1 0 0,-2 1 0,6 1 0,-3 0 0,-2 0 0,-1 1 0,9-2 0,-3 0 0,-7 0 0,-12 2 0,-5 0 329,16 4-329,-31 0 2192,-41 0-2192,-3 0 0,-6 0 0,10 0 0,14 0 0,-19 0 0</inkml:trace>
  <inkml:trace contextRef="#ctx0" brushRef="#br0" timeOffset="-206801.73">19244 5415 24575,'8'41'0,"0"-1"0,0 1 0,0 0 0,-3-4 0,0-2 0,0 3 0,3 1 0,0 4 0,1-2 0,0-8 0,6 12 0,-14-13 0,0-9 0,7-23 0,8-8 0,-12-9 0,3-10 0,1-5 0,4-8 0,0-2 0,-2-4 0,2 0-1639,8 1 1,3 3 1394,-6 14 1,1 3-1396,3 6 1,1 3-622,15-1 2228,-5 10 1,3 6 31,8 9 0,2 7 0,-9-2 0,2 3 0,-2 0-282,-1 2 1,-1 0 0,-3 3 281,6 13 0,-6 1 0,-7-9 0,-6 1 0,-11 3 0,-3 0 0,12 17 0,-15-20 0,-2-3 0,1 4 0,0-11 2313,0-9-2313,0-8 3276,0-8-2537,0-17 1,0 11 0,0-9-1</inkml:trace>
  <inkml:trace contextRef="#ctx0" brushRef="#br0" timeOffset="-206504.73">20708 5503 24575,'0'42'0,"0"1"0,0-1 0,0 0 0,0 0 0,0 0 0,0 8 0,0 1 0,-1-1 0,1 0 0,1-2 0,2-4 0,0 0 0,1-2 0,-1 0 0,0-2-820,-2-1 1,0-1 0,-1-1 0,2 0 608,3 12 0,1-1 0,-1-4 817,-5-7 0,0-4-606,0 4 0,0-3-3277,0 5 1091,0-8 1885,-18-63 0,-4-14 0,13 26 0,-11-19 0,0 0 0</inkml:trace>
  <inkml:trace contextRef="#ctx0" brushRef="#br0" timeOffset="-206205.73">20356 5539 15158,'40'-22'0,"0"0"0,0 0 0,0 0 0,1 0 0,-1 0 0,4 0 0,2 0 0,-2 2 0,-1 1 0,-3 2 0,6 0 0,-2 4 0,-2 2 0,-6 6 0,1 2 0,-1-1 0,4-2 0,1-1 0,-2 5 0,7 8 0,-2 3 1638,-3-6 0,-2 6-1401,-10 11 1,-3 6 0,-4 1-238,-4 2 0,-5 2-416,0 2 0,0 3 0,-7-1 416,-13 9 0,-10 1 0,2-12 0,-4 2 0,-2 0 0,0-3 0,-7 0 0,-2-3 0,-1 2 0,3 0 0,-3 1 0,0 1 0,0-4 0,-9 3 0,0-3 0,0-3 0,8-8 0,0-2 0,2 0 0,-8 14 0,4-11-3277,-5-34 3192,39 1 0,0-11 1,0 17-1</inkml:trace>
  <inkml:trace contextRef="#ctx0" brushRef="#br0" timeOffset="-205794.73">22155 5274 22773,'-30'28'0,"-1"0"0,1 0 0,0-1 0,0 1 0,0 2 0,-1 1 0,2-1 0,2 0 0,5-2 0,-5 15 0,7-2 0,6-8 0,3 1 0,0-5 0,-4 18 0,23-20 0,7-6 0,15-18 0,9 0 0,6-6 0,-10-6 0,1-7 0,1-2 0,3-6 0,1-4 0,-3 0 0,-5 4 0,-1 0 0,-7-4 0,-3-15 0,-7-4 0,-10 5 0,-14 13 0,-8 1 0,-1-8 0,-6-3 0,-4 9-383,-9 13 0,-6 8 0,-1 3 383,-3 0 0,-1 2 0,-2 4-820,5 5 1,-3 3 0,2 3 0,3 3-274,-1 5 1,4 3 0,0 1 1032,-2 0 1,0 0 0,9 2 996,11 6 0,6-1-937,-7 7-820,31-4 1,-6-23 0,6-2 0</inkml:trace>
  <inkml:trace contextRef="#ctx0" brushRef="#br0" timeOffset="-205254.73">22419 5027 8191,'-3'38'0,"0"0"0,0 0 0,-3-2 0,1 1 0,8-4 1638,16 3 0,9-4-837,6 3 1,6-3-283,-8-12 0,1-2 0,4-1-519,-1-4 0,4 0 0,-1-2 0,-3-1 0,10 1 0,-2-3 635,-6-3 0,1 0 0,-6 5-635,-7 12 0,-7 3 0,7 6 0,-22-5 0,-8 1 0,-18-1 0,-12-1 0,1-1 0,-3 6 0,-4-1 0,6-13 0,-6 0 0,0-1 0,1 0 0,-6 6 0,1-1 0,2-4-329,6-9 0,2-4 1,0 1 328,-16 12 0,6-9 515,19-23 1,7-7-516,0-10 0,12-4 0,4-3-1639,4 9 1,4 0 1209,8-5 1,5 1 428,6 3 0,5 1 1092,-5 8 0,1 0 0,4 1-1048,10-5 1,4 0-1,-1 2-44,-10 8 0,-2 0 0,3 0 0,2-1 0,4-3 0,-1 2 0,-3 5 0,4 6 0,-2 2 571,9-7 1,-2 3-572,-17 9 0,-3 2 0,13-1 0,-13 15 0,-17-3 3276,-8 29-162,0-19-3114,0 11 0,0-23 1190,0-2-1190,0-8 0,0 0 0,0 0 0</inkml:trace>
  <inkml:trace contextRef="#ctx0" brushRef="#br0" timeOffset="-205037.73">23425 5151 24575,'-19'43'0,"1"1"0,0 0 0,5-9 0,2 0 0,0-5 0,-3-3 0,4-5 0,8-1 0,-6 13 0,-7-9 0,3-13 0,-6 4 0,10-16 0</inkml:trace>
  <inkml:trace contextRef="#ctx0" brushRef="#br0" timeOffset="-204870.73">23001 4710 24575,'40'-10'0,"-9"2"0</inkml:trace>
  <inkml:trace contextRef="#ctx0" brushRef="#br0" timeOffset="-204616.73">23689 4551 24575,'-4'38'0,"1"-1"0,-1 1 0,0 0 0,2 6 0,2 0 0,-2 1 0,-3-7 0,-2 0 0,1 0 0,0 1-820,3-1 1,1 0 0,0 1 0,-1-1 265,0 11 1,0 1-1,0-2 554,1-5 0,0-2 0,-2-4 748,-4-4 1,0-5-749,-4 13 0,-5-29 0,9 4 0</inkml:trace>
  <inkml:trace contextRef="#ctx0" brushRef="#br0" timeOffset="-204404.73">23001 5045 8191,'44'-11'0,"0"1"0,-1 0 0,1-1 0,0 1 0,0 0 0,-1-1 0,8 1 0,0 0 0,-2 2 0,-3-1 0,-6 1 1092,-1-1 0,-5 0 0,-5 4 695,16 5 1031,-4 0-2818,-21 15 0,-10-26 0,-12 7 0</inkml:trace>
  <inkml:trace contextRef="#ctx0" brushRef="#br0" timeOffset="-204187.73">24166 5239 11165,'-11'40'0,"-1"1"0,1-1 0,0 3 0,-1 0 0,-2-5 0,-4-8 0,-1-3 1638,1-1 0,3 0 49,5 16 647,-14-46-2334,12 8-820,-5-30 1,9 16 0,8 3 0</inkml:trace>
  <inkml:trace contextRef="#ctx0" brushRef="#br0" timeOffset="-203998.73">24219 4886 24575,'7'-29'0,"-5"5"0,6 24 0</inkml:trace>
  <inkml:trace contextRef="#ctx0" brushRef="#br0" timeOffset="-203343.73">24536 5239 24575,'-10'35'0,"0"0"0,1 1 0,-6 10 0,6-12-3277,9-26 0,0-8 1005,24-8 2272,-11-2 0,15-8 0,1-5 0,-12 4 0,-2-1 0,3-6 0,-1-1 1764,-1-16-1764,-16 0 0,0-2-3277,-24 7 2693,11 16 0,-3 3 584,-10 8 0,-1 3 0,-11-10-559,13 10 559,9 8 0,14 0 0,-6 8 0,8 10 0,0 1 0,0 14 3276,8-5-2385,2-8 2385,23-5-320,5-23-2956,2-5 0,4-7 618,-6-11 0,0-1-618,8 11 0,-3-1 0,-16-8 0,-2 5 0,17 23 0,-23-5 0,7 7 0,-1 7 0,-5 19-3277,5-12 0,-15 17 3190,14-13 87,-13-7 288,7-11-288,2-14 0,-1-7 0,5-10 0,0 2 0,3 1 0,-9 9 0,-1 1 0,-3-5 0,-1 1 0,4-1 0,0 2 0,2 2 3276,7 19-2979,-1 12 1,-16 17 0,-7 18 0,-2 7 0,1-2 0,2-9 0,0-1 0,0 1-1,1 0 1,-1-1 0</inkml:trace>
  <inkml:trace contextRef="#ctx0" brushRef="#br0" timeOffset="-201203.73">2417 4374 24575,'4'35'0,"0"-1"0,4-6 0,1 1 0,-3 9 0,0 0 0,3-7 0,-2 1 0,-6 10 0,-2 2 0,1-9 0,0 1 0,0-1 0,0 11 0,0 2-647,1-4 0,0 3 0,-3-5 647,-6-5 0,0-3 313,6 13 0,0-2-313,-6-17 0,1-3 320,7 12-320,0-7 0,0-3 0,-8-3 0,6 25 0,-6-38 995,8 13-995,0-22 0,0 6 0,0-8 0,0 0 0,0 8 0,0-7 0,0 7 0,0-8 0,0 0 0,0-8 0,0 7 0,0-31 0,0 26 0,0-17 0</inkml:trace>
  <inkml:trace contextRef="#ctx0" brushRef="#br0" timeOffset="-200153.73">2681 4304 24575,'10'25'0,"14"-5"0,-20-2 0,19 13 0,-21 14 0,2-17 0,0 1 0,-4-2 0,0-1 0,0 15 0,0-21 0,0-3 0,0 7 0,0-20 0,0 11 0,0-15 0,0 0 0,0 8-820,-39 2 1,29 0 0,-29-2 0</inkml:trace>
  <inkml:trace contextRef="#ctx0" brushRef="#br0" timeOffset="-199471.73">2558 4745 20625,'27'0'0,"-1"0"0,-1 8 1869,-13-6-1869,19 13 669,-11 3-669,23 2 0,-13-3 0,-5-9 344,-17 0-344,-8-6 1068,0 6-1068,0-8 0,0 0 0,8 0 0,-6 0 0,6 0 0,7-8 0,-3 6 0,13-14-3277,1-1 0,-6-3 2897,0-1 0,1 1 380,0 6 0,5-17 0,-18 29 0,-8-6 0,0 8 3276,0 0-31,-8 8-4065,-2 9 1,0-5 0,2 4 0</inkml:trace>
  <inkml:trace contextRef="#ctx0" brushRef="#br0" timeOffset="-197501.73">8538 829 24575,'9'8'0,"23"2"-3277,-19 23 1638,10-16 1,3 3-1,1 20 1,-1 4 1982,-5-18 1,1-2 0,0 3-345,3 9 0,-1 3 0,-2-2 880,-3-4 0,-1 0-880,4 10 0,-5-3 0,-13-1 0,12-4 0,-16-19 3276,0-16 0,0 0-3169,0-16 271,-16-19-378,4-4-337,-5 11 1,1-3 336,9-7 0,2-1 0,-3 5 0,0 0 0,6-3 0,4 3 0,14 1 0,12 25-3277,9 8 1638,-13 0 1,3 0 1635,4 1 1,3 1 0,1 3-208,-1 4 0,1 2 0,2 2 210,2 1 0,4 2 0,0 1 0,-4-1 0,-2 0 0,-3 1 0,-1 1 0,6 6 0,-1 3 0,-7-6 0,0 1 0,1 11 0,-32-7 428,0-7-428,0-1 0,0-10 0,0-8 3276,0 0-90,0-8-2212,0-17-974,-8-21 0,7 19 0,0 0 0,-7-19 0,8-3 0,8 36 0,9-19 0,11 30 0,7-5-3277,8 7 1638,-16 0 1,-1 0 1408,21 0-80,-14-1 0,1 2 310,13 6 0,-16-3 0,-1 2 0,7 28 0,-16-20 0,-1 1 0,0 28 0,-3 0 0,-9-13 0,-8 11 0,0-22 3276,0 7-74,0-16-2276,0-3-926,0-7 0,-8 0 0,6 0 0,-21 0 0,11 0 0,-6 0 0,11-7 0,7 5 0,0-6 0,0 8 0</inkml:trace>
  <inkml:trace contextRef="#ctx0" brushRef="#br0" timeOffset="-196970.73">10954 1041 22733,'-32'26'0,"1"-1"0,-1 1 0,0 0 0,0 0 0,-7 8 0,-1 1 0,3-1 0,4-4 449,-2 3 1,6 1-450,9 1 0,2 4 0,3-5 0,0-11 0,4-1 0,7 9 0,8-5 309,22-18-309,-2-10 0,5-4 0,6-9 0,5-6 0,-4 0 0,-2-1 0,-1-1-341,1-1 0,1-3 1,-8 1 340,-7-17 448,-3 8-448,-11 10 0,-4-1 0,-2-13 0,-8-4 0,6 25 0,-5 10 1208,7 8-1208,0 8 0,0 10 0,0 9 0,-1-2 0,2 1 0,5 2 0,3-1 0,4 1 0,2-1 0,6 16 0,11-25 0,-30-11-3277,21-7 0,-19 0 2730,43 16 547,-8-12 0,0 12 0,-7-16 0</inkml:trace>
  <inkml:trace contextRef="#ctx0" brushRef="#br0" timeOffset="-196437.73">11501 1111 24575,'0'27'0,"0"-1"0,16 19 0,-11-19 0,1-1 0,6-2 0,2-1-1565,-1 1 1,-1-1 1564,-2 4 0,0-1 0,8 13 734,-3-3-734,-13-18 0,6-9 0,-8-8 0,16 0 0,-12-8-22,19-9 22,-21-18 0,22-3 0,-15 2 0,1-2 0,7 9 0,1-1 0,0-14 0,0 2 0,-1 21 0,1 3 0,9-22 0,-9 38 0,-2-5 0,1 7 0,3 0 0,13 7 0,-5 19 0,15-5 0,-20 7 0,-1 1 0,15 3 1208,-14-12 1,-5 3-1209,-6 18 0,4-19 0,-16 11 0,0-23 0,0 13 0,0-19 0,-25-2 0,-5-4 0,16-2 0,-13-4 0,-1 0 0</inkml:trace>
  <inkml:trace contextRef="#ctx0" brushRef="#br0" timeOffset="-195003.73">8150 1552 8191,'-7'34'0,"0"0"0,1 0 0,-3 10 0,2-4 523,6-13 0,2-3-523,15 21-188,-14-18 1,0-1 187,14 19 0,-15-15 0,-2-1 617,1 18-617,-1-16 0,2-1 0,-1 7 0,0 4-579,0-21 579,0-2 2380,0-10-2380,0-8 1974,0 0-1974,-16 0 3276,12 0-2015,-20 0-1261,15-8 546,-22-8 0,-3-2 0,12 3 0,-5-1 0,-1 0 0</inkml:trace>
  <inkml:trace contextRef="#ctx0" brushRef="#br0" timeOffset="-194368.73">7656 1711 12006,'-10'0'0,"2"0"3276,8-8-1735,0-2 646,8-23-2187,9-12 0,-4 19 0,2-3-1093,3-1 1,3-2 0,-1 2 671,0-1 1,1 1 420,13-6 0,-2 4 2899,-2-2-2899,-5 9 0,-1 13-3277,-20-4 2017,19 16-1774,3 16 3034,11-4 0,-15-1 0,1 3 0,2 3 0,1 0-87,1-7 0,-1 1 87,1 13 0,1 1 0,3-10 0,-1 0 0,-11 5 0,-1 3 0,15 12 2947,-7-8-2947,-15-9 3276,5-10-2144,-16-8-1132,0 0 0,0 0 0</inkml:trace>
  <inkml:trace contextRef="#ctx0" brushRef="#br0" timeOffset="-191958.73">10372 2275 8191,'0'-27'0,"0"-14"2195,-16 11-2195,14 6 0,0-3 1516,-10-7 1,1 0-1517,9-9 0,-2 12 0,0 5 2027,4 16-2027,0 2 3276,0 8-930,0-15-2346,0 11 3276,0-12-3045,0 16-231,0 0 0,0-8 0,0 6 0,0-6 0,0 8 0,0 0 0,-8 0 0,6 0-3277,-29 0 2457,25 0 1,-17 0 0,23 0 0</inkml:trace>
  <inkml:trace contextRef="#ctx0" brushRef="#br0" timeOffset="-191208.73">9949 1976 24575,'-10'19'0,"2"-3"0,8-16 0,0 0 0,0-16 0,0 12 0,8-19 0,10 21 0,-1-15 0,1-5 0,0 3 0,1-2 0,7-13 0,-1-2 0,-9 8 0,-3 1 0,0 4 0,0 3 0,10-6 0,-19 17 0,12 1 0,-16 8 0,8 0 0,-6 0 0,29 0 0,-1 0 0,15 0 0,-12 3 0,0 2 0,8-4 0,-11 6 0,-1 2 0,6 9-3036,9 1 3036,-22 2 0,1 0-971,14 0 971,-15 0 0,-3-1 0,1 0 0,-3 5 0,-9-15 0,-8-2 0,0-8 0,0 0 0,0 0 0</inkml:trace>
  <inkml:trace contextRef="#ctx0" brushRef="#br0" timeOffset="-190055.73">8008 2628 24546,'-9'25'0,"-1"-1"0,-3 5 0,2-3 15,9-6-15,-21 15 4,19 0-4,-12 1 0,32-1 0,11-8 0,3 7 0,-7-27 0,3-3-3277,19 12 0,2-16 1638,-10 0 1,0 0 158,4 0 1325,-4-7 0,1-2 155,9-2 0,-16-9 0,-1-2-2931,7 1 2931,-15 1 0,-3-1 1345,-7-7-1345,4-7 1638,-13 10 0,-6-1-1477,-11 2 0,-4 1-161,4-1 0,-3 3 0,-12 6 0,-3 4 0,2 2 0,-1 3 0,-7 4 0,-2 2-1175,2-4 0,1 0 1175,2 3 0,0 2 1638,-7 0 0,2 6-1168,9 8 0,3 3-470,-4-3 0,1 1 1389,4 9 1,5 1-1390,2 10 0,3-9 0,17-9 546,25-12 0,7-4 0,-11-2 0,7 0 0,-1 0 0</inkml:trace>
  <inkml:trace contextRef="#ctx0" brushRef="#br0" timeOffset="-189268.73">10196 2805 24575,'0'25'0,"0"3"0,0 7 0,0 8 0,-2-9 0,4 0 0,5-8 0,1-1 0,-6 6 0,0-3 0,14 6 0,-16-23 0,0 5 0,0-16 0,8 0 0,-6 0 0,6 0 0,-8 0 0,0-16-3277,7 12 0,11-35 0,9 18 2979,-7-9 0,-4 9 0,-12 23 0,-8 4 0</inkml:trace>
  <inkml:trace contextRef="#ctx0" brushRef="#br0" timeOffset="-188208.73">11148 2134 24575,'35'-15'0,"1"3"0,-19-7 0,1-3 0,11 0 0,1-1 0,-9-4 0,-1-1 0,9-8 0,1 3 0,5 2 0,-15-1 0,-5 32 0,-15 0 0,0 0 0,8 0 0,10 0 0,9 16 0,-3-7 0,3 2 0,5 5 0,-1 3 0,-7-1 0,1-1 0,10 1 0,-5 0 0,-17 1 0,11-3 0,-24-16 0,0 0 0,-16 0 0,-4 0 0,-7 0 0,-4 0 0,-2 0 0,1 0 0,-17 0 0,10 0 0</inkml:trace>
  <inkml:trace contextRef="#ctx0" brushRef="#br0" timeOffset="-187872.73">11148 2134 17024,'47'-17'0,"-1"0"0,1 0 0,-1 0 0,-2 0 0,1 0 0,-7 4 0,-16 13 3276,-22 25-3209,8 12-67,4-7 0,2 1 0,-1 16 0,3-21 0,0-1 1296,1 18-1296,-7-16 0,0-1-3277,8 6 1194,-11 7 3571,1-29-1488,-6-1 0,6-1 0,-8-8 0,0 0 0,0 24 0,0-18 0,0 17 0</inkml:trace>
  <inkml:trace contextRef="#ctx0" brushRef="#br0" timeOffset="-187381.73">11571 2716 24575,'14'0'0,"0"0"0,18 0 0,3 0 0,-2 0 0,8 0 0,-33 0 0,-8 16 0,-8 12 0,-3-6 0,-3 1-3277,-16 14 0,-5-12 3047,9-9 230,17-14 0,1 6 0,8-8 0,15 0 0,29 0 1638,-13 0 0,2 0 0,4 0 0,-1 0-2069,-4 0 1,-4 0 430,0 0-641,3 0 641,-27 0 0,12-8 0,-16-2-820,8-15 1,-6 13 0,6-4 0</inkml:trace>
  <inkml:trace contextRef="#ctx0" brushRef="#br0" timeOffset="-157198.73">6421 16051 24575,'-18'24'0,"8"5"-1639,5 8 1,3 3-1,2-8 1,0 2 545,-5 7 1,-1 5 0,1 1 1172,3-2 1,2 0 0,-2 2-81,-3-4 0,-1 3 0,-1 0 0,1-3 0,3 5 0,0-3 0,0-1 0,1-2 0,-1-1 0,-2-6 0,-7-10 0,0-3 0,8 27 1863,-11-37-1863,15 3 0,0-15 0,0 0 0,0-15 0,0-5 0,0-7 0,0-5 0,0 5 0,0-2-1261,0-13 0,0-3 1261,0 1 0,0 0-1639,0-1 1,0 0 1600,-1 10 1,0-1 0,3 3 37,5-1 0,1 1-71,-1-5 0,6 2 71,21 7 0,7 5 0,-13 7 0,4 3 597,1 4 0,6 0 0,1 3 0,-3 2-597,0 6 0,-3 2 0,3 1 0,11-2 0,3-1 0,-3 6 0,-11 6 0,-3 4 0,1 2 0,6 0 0,0 2 0,-4 4 0,-8 3 0,-4 3 0,0 0 0,2-2 0,1 0 0,-7 1 1538,-5 9 1,-6 0-1539,-5-7 0,-2-1 1638,-3-4 0,0-1-1169,0 0 0,0-1-297,0 2 1,0-1-173,0 21 0,0-4 1715,0-17-1715,0-17 0,0-1 0,0-8 2040,0 0-2040,15 0-820,21-8 1,-36 6 0,1-5 0</inkml:trace>
  <inkml:trace contextRef="#ctx0" brushRef="#br0" timeOffset="-156649.73">9455 16492 24575,'-28'34'0,"16"-13"0,-1 3 0,-12 9 0,1 4-1639,8 7 1,-1 1 545,-6-16 1,-5 0 0,4 3-1,7 4 1,3 2 0,-2-1 298,-6 0 0,-2-2 0,1 1 794,5 2 0,0 2 0,0-2 0,-5-2 0,-2-2 0,4 2 0,7-1 0,2 0 0,-1-1 0,-13 8 0,3-2 1052,13-4 1,0-2-1053,-7-6 0,1-5 0,4 5 0,-4-11 0,16-9 0,0-39 0,0 0 0,0-8 0,0 1 0,0 5 0,0-6 0</inkml:trace>
  <inkml:trace contextRef="#ctx0" brushRef="#br0" timeOffset="-156317.73">8626 16387 15205,'43'-4'0,"1"0"0,0 1 0,-1-1 0,1 0 0,-1 0 0,1 1 0,0-1 0,2 1 0,1 1 0,-1-1 0,0 1 0,-1 1 0,-3 2 0,-3 1 0,9 4 0,-3 2 0,-4 2 0,-2 2 0,-3 2 0,-3 1 0,2 3 0,10 1 0,2 3 0,-10 5 0,-19 2 0,-6 3 0,-5 1-1093,-2 3 1,-5 1 0,-1 0 729,0-2 1,-2-1 0,-7-1 362,-14 3 0,-9-2 0,-2-4 783,3-6 1,-2-3-1,-2-3-783,-3-4 0,-2-3 0,4 3 1023,-5 11 0,3-3-1023,4-20 0,6 0 0,15 13 1841,-10-30-1841,24 11 0,0-20 0,24 15 0,-18-1 0,17 2 0</inkml:trace>
  <inkml:trace contextRef="#ctx0" brushRef="#br0" timeOffset="-155870.73">10531 16581 19249,'-42'20'0,"1"1"0,-1 0 0,1 0 0,-1 0 0,1 0 0,-1 0 0,0 0 0,1 0 0,3 0 0,5 1 0,-3 7 0,6 0 0,2-1 0,-8 3 0,3 1 0,0 6 0,3 0 1231,10-13 1,1-1-1232,-2 3 0,11-3 907,41-6-907,9-11 0,7-6-512,-16-7 1,1-3-1,3 0 512,12 3 0,3 0 0,-2-3 0,-11-6 0,-2-3 0,0 0 0,9-4 0,0-1 0,-2-1 204,-8 1 0,-3-1 0,-2-3-204,-1-7 0,-3-2 0,-8 2 0,-9 4 0,-8 1-1639,-6-10 1,-9 5 361,-12 21 0,-5 5 1277,1-5 0,-1 0-231,-11 4 0,-2 3 231,-4 4 0,0 2 80,1-5 1,-2 2-81,7 4 0,-1 2 0,4 1 0,2 0 0,3 1 233,-14 6 1,8 4-234,21 5 0,36 5 0,-8-15 0,23-2 0</inkml:trace>
  <inkml:trace contextRef="#ctx0" brushRef="#br0" timeOffset="-154920.73">11183 16457 24575,'-19'0'0,"3"0"0,16 0-3277,-165 47 1638,130-38 1,-2 2 982,-2 1 1,-9 5-1,-2 1 1,3 0 0,11-3-847,8 1 0,6-1 1502,-6 7 0,7 0 2135,13 3-2135,16 1 0,33-7 0,-15-4 0,3 3 0,4-2-243,9-2 0,5-2 0,-1 1 243,-9 1 0,0 3 0,0-1 0,-3-2 0,2-2 0,-2 0 0,-4 1 1638,7 12 0,-17-1-856,-44-2-1186,7-1 1,-5-1 403,-10-12 0,-6-4 0,2 4 0,-1 1 0,0-3 0,-8-2 0,2-6 0,-5-5 0,7-9 0,19-13 0,11-5 0,18-4 0,12 0-1093,0 5 1,6 1 0,1 3 1047,0 5 0,1 4 0,4 1 45,8 1 0,6 2 0,1 2 0,-1 1-167,-6 2 0,-1 2 0,0 0 0,0 1 167,1 0 0,0 1 0,0 1 0,-1 1 627,3 1 0,-1 2 0,-6 0-627,11 2-657,-2 8 657,-15 10 0,-3 9 0,-15 17 0,-2 1 0,-7-20 0,-2 3 0,-5 6 0,-4 0 0,1-9 0,-1-1 1638,1 3 0,-2-3-236,-12 2-1402,21-17 1610,-6-1-1610,8-8-2930,8-8 2930,15-15 0,3-3 0,-7 7 0,5-5 0,-1 1 0</inkml:trace>
  <inkml:trace contextRef="#ctx0" brushRef="#br0" timeOffset="-154723.73">11960 16157 24575,'-26'8'0,"14"-6"0,-3 6 0</inkml:trace>
  <inkml:trace contextRef="#ctx0" brushRef="#br0" timeOffset="-154436.73">12683 15963 22012,'-2'47'0,"0"0"0,0 0 0,0 0 0,1 0 0,0 1 0,-1-2 0,-4-6-1274,-9 3 0,-3-4 1274,4-5 0,-1 2 0,-1-2 0,-11 8 0,-1-2 0,8-11 0,-1 1 0,1-3 0,-3 5 0,1-1 771,-4 5 1,1-3-772,6-13 0,1-1 0,-10 14 0,13-56 0,15 15 0,0-23 0</inkml:trace>
  <inkml:trace contextRef="#ctx0" brushRef="#br0" timeOffset="-154229.73">12030 16334 15504,'47'0'0,"1"0"0,-1 0 0,1 0 0,-1 0 0,0 0 0,-1-1 0,-1 1 0,-2-1 0,0 1 0,-2 2 0,2 1 0,-1 1 0,-2 1 0,-3-2 0,14-2 0,-7 2 3276,3 13-3156,-13 0 0,-4-1 0,-14-7 0,15 23 0</inkml:trace>
  <inkml:trace contextRef="#ctx0" brushRef="#br0" timeOffset="-153997.73">13194 16581 24575,'-12'36'0,"1"0"0,-1 0 0,0 1 0,-4 10 0,-1-1 0,1-12 0,-3-14 0,1-3 0,10-17-820,32-25 1,-18 11 0,17-9 0</inkml:trace>
  <inkml:trace contextRef="#ctx0" brushRef="#br0" timeOffset="-153837.73">13565 16034 24575,'7'12'0,"3"-5"0,0 29 0,-2-21 0</inkml:trace>
  <inkml:trace contextRef="#ctx0" brushRef="#br0" timeOffset="-152933.73">14147 16563 8191,'-47'17'0,"1"0"0,-1 0 0,1 1 0,8-3 0,-1 1 0,1 0 0,2 0 0,2 1 1092,-6 5 0,3 0 0,1 1-552,-3 2 0,2 1 1,7-3-541,0 6 2838,5 13-2838,17-31 0,45-7 0,20-8 0,-19 0 0,3-3-3,-6-2 1,6-2-1,3-2 1,-1 0 0,-5 2 2,7-3 0,-4 2 0,-1-3 0,2-4 0,-1-1 0,-3-2 0,-5 2 0,-3-1 0,-10-5 1092,-17-8 0,-9-6 0,1 2-722,11-4 0,-4 0-1463,-16 7 1,-9 0 0,1 5 156,0 7 1,-1 5 935,-4 7 0,1 2 0,-11-8 0,11 9 1584,18 8-1584,8 0 1425,0 0-1425,8 0 0,10 0 0,9 8 0,16 9 0,-5 3 0,-17-3 0,1-1 0,21 4 0,-20 2 0,-1 5 0,-2 4 0,-3 1 0,-3-7 0,-2 1 0,-7 3 0,-3-2 0,-2-1 0,0-6 0,0-3 0,0-9 0,32-31 0,-1 1 0,2-2 0,3-3 0,-9 5 0,1-1-44,5-3 0,2-1 44,1-5 0,-1 3 0,-6 13 0,-1 1 0,-1-3 0,-3 5 0,-7 13-3277,-9 0 2046,8 15 1231,-12 5 0,4 4 0,-1 3 3276,-7 12-2660,0-5 0,0-1-3893,0-10 2105,-15 16 1172,11-21 3276,-20-6-2015,22 3-1261,-6-15 0,8 0 0,0 0 0,8 0 0,-6 0 0,6 0 0</inkml:trace>
  <inkml:trace contextRef="#ctx0" brushRef="#br0" timeOffset="-152470.73">16016 16316 8191,'-44'10'0,"-1"0"0,1-1 0,-1 1 0,1 0 0,-1 0 0,1 0 0,-5-1 0,2 0 0,1 0 0,3 1 0,2 2 1092,-8 5 0,3 3 0,10 1-427,14 1 1,3-1-666,-4-2 0,5 0 0,10 8-1933,8-3 1933,16-15 0,3 1 1808,9 14-1808,-3-20 0,1 19 0,-15-21 3276,13 14-2303,-22-14-642,-2 21-331,-18-11 0,-8 8 0,-7 1 0,-2-9 0,-4-2 0,7 3 0,0 2 0,-2-2 0,0-5 0,0-2 0,-2 0 0,-4 2 0,-2 2 0,3-3-1639,-6-1 1,1-2 1277,-5 2 0,6-4 361,16-10 0,11-2-80,32-23 0,-12 19 1,11-9-1</inkml:trace>
  <inkml:trace contextRef="#ctx0" brushRef="#br0" timeOffset="-150783.73">16704 16439 24575,'-19'-9'0,"3"1"0,16 8 0,0 0 0,-8 0 0,6 0 0,-6 0 0,8 0 0,0 0 0,-7 0 0,5 0 0,-6 0 0,8 0 0,0 0 0,0 8 0,8-6 0,17 5 0,5-7-232,0 0 1,6 0 231,10 4 0,4 0-1093,-6-3 1,2-2 0,-1 3-1,-3 5 1,-2 3 0,0-3 1066,-2-6 1,0-1-1,-4 3 26,-6 9 0,-3-1 0,18-9 0,-16 6 0,-9-8 310,-10 0-310,-8 0 0,0 0 0,0 0 0</inkml:trace>
  <inkml:trace contextRef="#ctx0" brushRef="#br0" timeOffset="-149907.73">16528 16898 24575,'27'5'0,"1"0"0,-3-1 0,3 0-868,5-3 0,6-1 0,0-1 868,8-2 0,2 0 0,1 1 0,-12 1 0,1 1 0,1 0 0,-1-1-820,4-1 1,2 0 0,-2 0 0,-3 0 231,-2 2 0,-2 0 0,-2 0 588,6 0 0,-8 0 0,-12 0 1590,-3 0-1590,-9 0 0,-8 0 0,0 0 1015,16 0-1015,-12 0 3276,11 0-1512,-15 0-1764,0 0 0,8 0-820,18 0 1,-12 0 0,9 0 0</inkml:trace>
  <inkml:trace contextRef="#ctx0" brushRef="#br0" timeOffset="-149152.73">16563 17357 24575,'18'0'0,"23"8"-1639,-11-7 1,3-1 1560,7 4 1,2 0-911,-8-3 1,1-1 0,0-1 987,2 1 0,1 0 0,1 0 0,-1 0 0,1 0 0,1 0 0,4 0 0,0 0 0,0 0 0,-8 0 0,0 0 0,-1 0 0,14 0 0,-2 0 691,-6 0 0,-3 0-691,-9 0 0,-3 0 0,9 0 0,-19 0 0,-16 0 0,0 0 371,7-15 0,-5 11 1,6-12-1</inkml:trace>
  <inkml:trace contextRef="#ctx0" brushRef="#br0" timeOffset="-144048.73">19897 16457 24575,'-16'20'0,"5"3"0,-31-21 0,5 14 0,8-7 0,-3-1-1639,1 2 1,0 0-1,-1-1 1,1 0-1,-3 3 1,-1-1-1,0-8 1,0-2 1454,6 8 0,1-2 785,-11-14 0,4-2-601,3 5-309,11-14 0,1-3 309,-5 7 0,17-8 0,4-5 0,-12-18 0,15 18 0,2-1 0,-2 2 0,2-1 0,8-11 0,6 2 842,3 14 0,1 1-842,-4-6 0,1 3-2351,23 8 2351,-21 16 563,-6 0-563,14 0 0,3 0 3276,4 8-3061,4-7 1,2 0 1036,-11 6 1,-1 2-1253,8 3 0,-1 1 0,-6-3 0,-1 2 0,4 12 0,-1 1 0,15-4 0,-22-2 0,-3 3 0,-1 22-3277,-3 3 2017,-16-2 1260,-7-20 0,-2-1-954,-2 13 954,-7-18 0,-6-1 1638,-9 11 0,-2-1-1477,9-8 0,-1-1-161,-4 1 0,-2 1 0,-1-1 0,-11 3 0,2-1-1639,4 1 1,-1-3 1427,7-9 0,-2-3 1,3 1 1848,0 3 0,2 1-1524,3 0 1,-1 0-115,-10-3 0,1-1-2889,-4 9 2889,5-6 0,-2-1 0,3-5 0,-1 0-338,4 2 1,-1 2 0,0-2 337,-10-3 0,2-1 1603,1 1 0,3-2-1603,11-2 0,1-2 0,-20 1 0,0 0-1639,12 0 1,0 0 1623,-9 0 109,9 1 0,0-2-94,-12-7 683,15 4 0,-1-1-683,3-7 0,1-2 0,-18-6 0,20 3 0,9-7 0,14 13 0,-6-15 0,8-7 0,0 11-2685,16-19 2685,3 21 0,9 3 3111,-3 9-3111,1 8 0,-7 0 0,15 0 0,-15 0 0,30 0 0,-15-1 0,3 2 0,-5 6 0,2 2 0,0-2 1638,8-4 0,0 0-1564,-8 7 1,0 2 0,-4-2-75,11 0 0,-6 5 0,-3 3 3276,-3 3-1722,4 3 1,-1 1-4832,-7 5 1723,0-13 0,-1 1 1607,-6 3 1,-2-1-54,5 10 0,0-5 0,-1 1 0,0 3-2693,-2 12 2693,-10-21 3276,7 13-1447,-11-13-1829,12 5 0,-8 1 826,-6-7-826,5 7 0,-7 7 0,8-4 3276,-6 7-2309,6-11-967,8-15 0,-12-2 0,11 7 0,-15-11 0,8 12 0,-6-16 0,14 0 0,-14 8 0,21-6 0,-19 6 0,20-8-3277,-22 0 0,13 0 1188,-13 0 2089,22 0 0,-20 8 0,11-7 0,-15 7 0,0-8 3276,0 0-689,8 0 193,10 0-2780,-6 0 0,11 0 0,3 16 0,-5-12 0,13 12 0,-1-16 0,4 0 0,0 0 0,0 3 0,-1 1-430,-9-2 430,9 3 0,1-2 0,0-3 0,8 0-3277,-2 0 0,-7 0 3190,7 0 87,-6 0 0,-10 0 0,-11 0 287,-16 0-287,0 0 3276,0-8 0,0 6-3044,0-5-232,0 7 0,0 0 0,0-16 0,16 4 0,-12-5 0,11 9 0</inkml:trace>
  <inkml:trace contextRef="#ctx0" brushRef="#br0" timeOffset="-141449.73">19791 15540 24575,'0'-20'0,"0"5"0,0 15 0,0 39-1639,0-8 1,0 2-1,0 5 1,0 1 663,0 7 1,0 0-435,0-2 0,0-2 1409,0-11 0,0-1-1517,0 10 0,0-6 1517,0-14 0,0 4 0,0-22 3034,0 5-3034,0-14 3276,0-11-2015,0-25-1261,0 5 0,0-3 1638,0 4 0,0-2-513,-1-9 0,2 2-1125,6 14 0,2 1 0,-1-4 0,3 2 0,6 12 0,2 2-1639,-2-2 1,1 1 93,7 6 0,1 3-1732,21-1 2786,-13 3 1,1 2-934,-8 6 0,0 2 1424,15 6 0,1 2-187,-10 0 1,0 2 186,-2 1 0,2 3 0,-3 1 1058,8 5 1,-3 3-1059,1 5 0,-1 3 0,-3-6 0,-4 2 0,-7 6 0,-4 1 0,-3-5 0,-3 3 1638,-4 13 0,-6 2-1477,-4-9 0,-2-2 1477,-3 0 0,-2-3-530,1-8 1,-1-3-4386,-8-4 2606,10-1 1107,8-10-436,0-8 0,0 0 0,8 0 0,2 0 0</inkml:trace>
  <inkml:trace contextRef="#ctx0" brushRef="#br0" timeOffset="-141052.73">22508 16828 24575,'29'-5'0,"0"0"0,18-3 0</inkml:trace>
  <inkml:trace contextRef="#ctx0" brushRef="#br0" timeOffset="-86471.73">3969 10054 8191,'-10'-23'0,"0"-1"0,-13-9 3276,13 9-1489,0 20 1031,-13-11-2818,11 15-2818,-29-8 2818,-4 6 0,3-6 0,-2 0 1638,2 8 0,-1-2-1342,-4-9 0,-2-1-296,2 10 0,0 0 0,15-5 0,0-2 0,-2 1 0,-13 1 0,-3 2 0,0 0 0,7 0 0,0 2 0,-2-1 0,-2 0 0,-4-1 0,1 1 0,4 1-1093,5 2 1,4 2 0,-3-1 832,3 0 1,-2 0-1,0 0 1,3 0 259,-9 0 0,0 0-190,3 0 1,-2 0 0,3 0 189,4 0 0,1 0 0,-14-1 0,2 2 1638,21 6 0,1 2-1413,-1-4 1,0 2 78,-4 9 1,1 1-305,-15 3 1638,20-8 0,-1 1-185,-8 4 0,-1-1-1453,10-5 0,-1 0 0,-8 10 0,2-1 1302,4-8-1302,3 11 0,-1-5 0,-9 2 0,13-3 516,-9-1-516,29-14 0,-14 29 0,14-25 0,-5 25 0,7 3 0,0-8 0,0 3 0,0 7 0,0 0 0,0-4 0,0-1 0,0-1 0,0-1 0,0 16 0,5-16 0,5 3 0,10 11 0,3 0 0,-3-16 0,2-1 0,1 1 0,4 1 0,-3-3 0,-4-5 0,-1-3 0,3-2 0,-1 0 0,0 2 0,-1-3-3277,18-4 1638,-9 1 1,2 3 921,3 4 1,3 0 716,-4-8 0,3-1 0,-1 1 0,11 7 0,2-1 0,-13-6 0,3-2 0,2 0 0,-2 0 0,7-1 0,0-1 0,2 2 0,-4 3 0,2 2 0,0 0 0,-2-1 0,5-1 0,-3-2 0,0 1-609,-4-1 0,0 0 0,-4 0 609,3 4 0,-1-2 0,4-10 0,0-1 0,-7 8 0,2 0-420,7-1 1,5-2 0,-4 1 419,1 0 0,-1 0 0,-3-1 0,3 1 0,0-2 0,-4-2 0,0-2 0,1-2 0,5-2 0,0-2 0,1 1 0,0 3 0,1 2 0,-2-2 0,-1-6 0,-1-1 0,-2 2 253,-8 6 1,-1 1 0,-2-1-254,9-6 0,-1-2 604,1 1 0,2-1-604,-11 3 0,1 0 0,1-2 0,4-4 0,0-3 0,0 1 97,-1 1 0,-1 1 0,0 0-97,1 0 0,-1-1 0,-2 1 0,1-4 0,-2-2 0,-3 2 0,1-1 0,-1 1 1638,9 1 0,-3-3-456,-3-15 0,-5-1-934,2 5-248,-31-20 0,0 12 0,-16-1 0,12 14 0,-4-1 0,-14 7 0,-5-1 179,5-10 1,-3-3-180,-9 4 0,-8 0 0,1-2-820,11 6 1,0-2 0,-1 1 0,0 0 470,0 3 0,-1 1 0,0 0 0,0 1 349,-11-7 0,1 2 0,1 3-642,0 2 1,0 4 641,8 4 0,-1 0 0,-3 1-1093,-8-1 1,-2 1 0,2-1 864,9 0 0,2-1 0,-4 2 228,-8 4 0,-7 1 0,1 0 0,5-2-322,11-3 1,3-1-1,-2 2 322,-11 4 0,-4 3 0,3 0 0,11-3 0,2 0 0,3 2 0,-4 4 0,1 0 409,-9 0 0,2 0-409,-4 0 0,1 0 0,17 0 3276,9 0-2664,3 0 1345,-11 0-1957,-3 0 0,-7-3 0,-3-2 0,13 5 0,1-2 0,-2-2 0,1 1 0,3 3 0</inkml:trace>
  <inkml:trace contextRef="#ctx0" brushRef="#br0" timeOffset="-84281.73">8273 11201 24575,'0'9'0,"0"-1"0,-24 0-3277,3-6 1638,-7 9 1,-3 2-1,0-8 1,-1 1-1,-10 14 1,-4 2 2053,15-14 1,-2-3 0,-1 3-416,-8 7 0,-1 3 0,-1-2-362,2-3 0,0-1 0,-2 0 362,8-1 0,-1 0 0,-1 1 0,1-1 0,-2 2 0,0-1 0,0 1 0,-1 0 0,1 1 0,-1 0 0,-1 1 0,0-2 0,2 0 344,-3-1 1,1-2-1,1 0 1,0 1-345,-2 3 0,0 1 0,1 0 0,3-2 0,-11 1 0,4-3 0,12-5 0,4 0 0,5 7 0,3-2 100,-13-9-100,24 6 1300,3-8-1300,7 0 2722,-16 0-2722,4 0 0,-13 0 0,-1 0 0,-9 0 0,4 0 0,1 0 0,-3 0 0,-6 0 0</inkml:trace>
  <inkml:trace contextRef="#ctx0" brushRef="#br0" timeOffset="-83667.73">6774 11501 24575,'-42'17'0,"-1"1"0,11 0 0,-1 3 0,-2-1 0,-6-1 0,-1-1 0,0 1-1093,5 2 1,0 0 0,3 0-547,-7 7 1,4-5-1639,-6-3 957,25-5 4421,10-15-2101,8 0 0,0 0 0,24 0-371,13 8 371,-11-7 0,3 0-450,8 2 0,2 2 450,0 3 0,3 0-502,1-4 1,5-1-1,-2 1 502,-10 2 0,0 0 0,0 0-276,7-1 0,1 0 1,-4 1 275,-3 3 0,-3-1 0,1-3 0,-2 2 0,6 17 1638,-10-19 0,-1 0-1533,2 4 1902,-3-1-2007,-11-8 1481,-16 0-1481,0 0 819,-16 0 0,12 0 0,-12 0 0</inkml:trace>
  <inkml:trace contextRef="#ctx0" brushRef="#br0" timeOffset="-79692.73">8996 11095 24575,'8'49'0,"-4"-22"0,2 3 0,6 17 0,1 2 0,-6-7 0,-2-2 0,4-4 0,-2-1 0,-7-8 0,0-3 0,0-5 0,0-3 0,0-16-3277,-16-24 0,4-5 1638,-1 8 1,1-3 893,6-9 0,2-1 338,0 6 0,0-1 407,-4-9 0,0-2 0,6 1 0,1 0 0,-8-5 0,2-1 0,5 4 0,4 0 0,5-7 0,2 2 0,-5 13 0,3 1 0,5 1 0,3-2 0,-1 5 0,8-7 1638,-10 9 0,2 5-780,17 21-858,-2 16 0,16-5 0,-16 6 0,1 0 0,1-8 0,1 1 0,3 10 0,2 1 0,-3-6 0,1-1 0,-2 2 325,-3 6 0,-2 2 0,-1 1-325,-2-1 0,-1 0 0,-1 1 0,9 13 0,-7 2 0,-13 2 0,-4 2 0,-2-10 0,0 2 0,-1 0 366,0 5 0,-1 1 0,-5 0-366,-9 3 0,-5 1 0,1-3 0,6-8 0,1-1 0,-4-3 0,-14 6 0,-1-6 0,9-5 0,9-18 0,8-8 0,-8 0 3276,6 0-922,-29-8-2354,4 3 0,1 0 0,-9-5 0,-12 2 0</inkml:trace>
  <inkml:trace contextRef="#ctx0" brushRef="#br0" timeOffset="-79304.73">8291 11307 18566,'44'0'0,"1"0"0,-1 0 0,1 0 0,-1 0 0,1 0 0,-1 0 0,2-1 0,0 0 0,2 0 0,0 0 0,0 0 0,-1 0 0,0 0 0,-2 0-547,6-1 1,-1 1 0,-2-1 0,1 0 0,-2 1 0,2-1-1,-3 0 1,0 1 0,1-1 0,-2 0 0,1 1 0,0-1 509,0 1 1,1-1 0,1 0 0,-2 1-1,-4 0 1,-5 0-451,3 2 0,-5-1 1,-2-1 486,18-6 0,-10-1 2158,-17 4-2158,-24-12 762,0 16-762,0 0 3276,-16 0-2961,-11 16 0,5-12 0,-1 11 1</inkml:trace>
  <inkml:trace contextRef="#ctx0" brushRef="#br0" timeOffset="-78983.73">10637 11042 24575,'23'35'0,"-9"8"0,14-6 0,1 3-588,-17-7 1,-1 2 587,7 4 0,3 2 0,-3-3 0,-2-3 0,-3-1 192,2 0 0,-2 0-192,-4-4 0,-2-3 0,-7 4 195,0 5-195,0-13 0,-16-21 0,4 6-1639,-20-5 1,-8-6 1274,7-6 0,-1-3 0,1 2 0,-5 6 0,1 0 0,-2-12 1,0 0-1</inkml:trace>
  <inkml:trace contextRef="#ctx0" brushRef="#br0" timeOffset="-78696.73">10055 10777 17033,'47'4'0,"1"0"0,-1-1 0,1 1 0,-1 0 0,1-1 0,-1 1 0,1 0 0,0 0 0,0 1 0,-1 1 0,0-1 0,-2-1 0,-1 0 0,-2-1 0,2-2 0,-1-1 0,-3-1 0,-1 1 0,-3 2 1092,9 4 0,-4 3 0,-4 0-1060,2-2 0,-9 5-32,-14 8 0,-6 3 323,-3 15 1,-7-11 0,0-11 0</inkml:trace>
  <inkml:trace contextRef="#ctx0" brushRef="#br0" timeOffset="-78447.73">10301 11853 24575,'0'20'0,"0"-4"0,32-11 0,24-7 0,5-1-547,-21 2 1,3 0 0,2-1 0,1 1 0,0-1 0,-1 1-1,1-1 1,-1 1 0,1-1 0,0 0 0,0 1 0,1-1 132,-3 1 0,2-1 0,0 1 0,0-1 0,-1 1 1,-3 0-1,-3-1 414,7 0 0,-4 0 0,-3 0 0,-1 0-1034,-1 2 0,-2 0 1,-2 0 1033,18 0 0,-9 0-1207,-17 0 1207,-25 8 0,-2-6 0,-6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AE6C-1CAF-46CB-8DC2-F73AAEF187A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5471-026A-48DF-A269-DF20D7F5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inspired by Russell &amp; </a:t>
            </a:r>
            <a:r>
              <a:rPr lang="en-US" dirty="0" err="1"/>
              <a:t>Norvig</a:t>
            </a:r>
            <a:r>
              <a:rPr lang="en-US"/>
              <a:t> AI Book, Stanford’s AI course and from Berkeley’s AI course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  <a:p>
            <a:r>
              <a:rPr lang="en-US" dirty="0"/>
              <a:t>After 2 rolls? 7</a:t>
            </a:r>
          </a:p>
          <a:p>
            <a:r>
              <a:rPr lang="en-US" dirty="0"/>
              <a:t>After 100 rolls? 350 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0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276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0.38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0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Membership testing </a:t>
            </a:r>
            <a:endParaRPr lang="en-US" dirty="0"/>
          </a:p>
          <a:p>
            <a:r>
              <a:rPr lang="en-US" dirty="0"/>
              <a:t>O(1)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79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8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2^n-1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8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Nb</a:t>
            </a:r>
            <a:r>
              <a:rPr lang="en-US" dirty="0"/>
              <a:t> of possible states : 3^d</a:t>
            </a:r>
            <a:r>
              <a:rPr lang="en-US" baseline="0" dirty="0"/>
              <a:t> </a:t>
            </a:r>
          </a:p>
          <a:p>
            <a:r>
              <a:rPr lang="en-US" baseline="0" dirty="0"/>
              <a:t>2^d-1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</a:t>
            </a:r>
            <a:r>
              <a:rPr lang="en-US" dirty="0"/>
              <a:t> : </a:t>
            </a:r>
            <a:r>
              <a:rPr lang="en-US" sz="1200" dirty="0"/>
              <a:t>2</a:t>
            </a:r>
            <a:r>
              <a:rPr lang="en-US" sz="1200" baseline="30000" dirty="0"/>
              <a:t>(</a:t>
            </a:r>
            <a:r>
              <a:rPr lang="en-US" sz="1200" baseline="30000" dirty="0" err="1"/>
              <a:t>x+y</a:t>
            </a:r>
            <a:r>
              <a:rPr lang="en-US" sz="1200" baseline="30000" dirty="0"/>
              <a:t>)</a:t>
            </a:r>
            <a:r>
              <a:rPr lang="en-US" sz="1200" dirty="0"/>
              <a:t>=2</a:t>
            </a:r>
            <a:r>
              <a:rPr lang="en-US" sz="1200" baseline="30000" dirty="0"/>
              <a:t>x</a:t>
            </a:r>
            <a:r>
              <a:rPr lang="en-US" sz="1200" dirty="0"/>
              <a:t>2</a:t>
            </a:r>
            <a:r>
              <a:rPr lang="en-US" sz="1200" baseline="30000" dirty="0"/>
              <a:t>y</a:t>
            </a:r>
            <a:r>
              <a:rPr lang="en-US" sz="1200" dirty="0"/>
              <a:t> </a:t>
            </a:r>
          </a:p>
          <a:p>
            <a:r>
              <a:rPr lang="en-US" sz="1200" dirty="0"/>
              <a:t>log(3</a:t>
            </a:r>
            <a:r>
              <a:rPr lang="en-US" sz="1200" baseline="30000" dirty="0"/>
              <a:t>x</a:t>
            </a:r>
            <a:r>
              <a:rPr lang="en-US" sz="1200" dirty="0"/>
              <a:t>)=x.log(3)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0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X=4 </a:t>
            </a:r>
          </a:p>
          <a:p>
            <a:r>
              <a:rPr lang="en-US" dirty="0"/>
              <a:t>Y=3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P(</a:t>
            </a:r>
            <a:r>
              <a:rPr lang="en-US" sz="1200" dirty="0" err="1"/>
              <a:t>x,y</a:t>
            </a:r>
            <a:r>
              <a:rPr lang="en-US" sz="1200" dirty="0"/>
              <a:t>)=P(</a:t>
            </a:r>
            <a:r>
              <a:rPr lang="en-US" sz="1200" dirty="0" err="1"/>
              <a:t>x|y</a:t>
            </a:r>
            <a:r>
              <a:rPr lang="en-US" sz="1200" dirty="0"/>
              <a:t>)P(y) </a:t>
            </a:r>
          </a:p>
          <a:p>
            <a:r>
              <a:rPr lang="en-US" sz="1200" dirty="0"/>
              <a:t>P(x)=∑</a:t>
            </a:r>
            <a:r>
              <a:rPr lang="en-US" sz="1200" baseline="-25000" dirty="0" err="1"/>
              <a:t>y</a:t>
            </a:r>
            <a:r>
              <a:rPr lang="en-US" sz="1200" dirty="0" err="1"/>
              <a:t>P</a:t>
            </a:r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45471-026A-48DF-A269-DF20D7F5E9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9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1/19/23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Intro to Artificial Intelligence</a:t>
            </a:r>
            <a:br>
              <a:rPr lang="en-US" dirty="0"/>
            </a:br>
            <a:r>
              <a:rPr lang="en-US" sz="1800" cap="none" dirty="0"/>
              <a:t>Mohamad Nassar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87" y="2586037"/>
            <a:ext cx="2466975" cy="2524125"/>
          </a:xfrm>
        </p:spPr>
      </p:pic>
    </p:spTree>
    <p:extLst>
      <p:ext uri="{BB962C8B-B14F-4D97-AF65-F5344CB8AC3E}">
        <p14:creationId xmlns:p14="http://schemas.microsoft.com/office/powerpoint/2010/main" val="273499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vision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I make a 3D representation of a 2D image? </a:t>
            </a:r>
          </a:p>
          <a:p>
            <a:pPr lvl="1"/>
            <a:r>
              <a:rPr lang="en-US" dirty="0"/>
              <a:t>How to compute the depth of a given point? </a:t>
            </a:r>
          </a:p>
        </p:txBody>
      </p:sp>
    </p:spTree>
    <p:extLst>
      <p:ext uri="{BB962C8B-B14F-4D97-AF65-F5344CB8AC3E}">
        <p14:creationId xmlns:p14="http://schemas.microsoft.com/office/powerpoint/2010/main" val="309950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410" y="1564943"/>
            <a:ext cx="8153400" cy="3621205"/>
          </a:xfrm>
        </p:spPr>
        <p:txBody>
          <a:bodyPr>
            <a:normAutofit/>
          </a:bodyPr>
          <a:lstStyle/>
          <a:p>
            <a:r>
              <a:rPr lang="en-US" dirty="0"/>
              <a:t>What you will be able to solve at the end of the course?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Things that if you know you are probably making a mistake by taking this class! </a:t>
            </a:r>
          </a:p>
        </p:txBody>
      </p:sp>
    </p:spTree>
    <p:extLst>
      <p:ext uri="{BB962C8B-B14F-4D97-AF65-F5344CB8AC3E}">
        <p14:creationId xmlns:p14="http://schemas.microsoft.com/office/powerpoint/2010/main" val="212766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Towers of Hanoi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 it as a </a:t>
            </a:r>
            <a:r>
              <a:rPr lang="en-US" b="1" dirty="0"/>
              <a:t>search </a:t>
            </a:r>
            <a:r>
              <a:rPr lang="en-US" dirty="0"/>
              <a:t>problem</a:t>
            </a:r>
          </a:p>
          <a:p>
            <a:r>
              <a:rPr lang="en-US" dirty="0"/>
              <a:t>Identify a good search heuristic </a:t>
            </a:r>
          </a:p>
          <a:p>
            <a:r>
              <a:rPr lang="en-US" dirty="0"/>
              <a:t>Identify the number of possible states </a:t>
            </a:r>
          </a:p>
          <a:p>
            <a:r>
              <a:rPr lang="en-US" dirty="0"/>
              <a:t>Identify the number of steps for the optimal solution </a:t>
            </a:r>
          </a:p>
        </p:txBody>
      </p:sp>
      <p:pic>
        <p:nvPicPr>
          <p:cNvPr id="1028" name="Picture 4" descr="https://upload.wikimedia.org/wikipedia/commons/thumb/0/07/Tower_of_Hanoi.jpeg/300px-Tower_of_Hanoi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22" y="4611781"/>
            <a:ext cx="2857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37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64004" y="1600200"/>
            <a:ext cx="4502043" cy="4495800"/>
          </a:xfrm>
        </p:spPr>
        <p:txBody>
          <a:bodyPr/>
          <a:lstStyle/>
          <a:p>
            <a:r>
              <a:rPr lang="en-US" dirty="0"/>
              <a:t>What are Bayesian Networks ? </a:t>
            </a:r>
          </a:p>
          <a:p>
            <a:r>
              <a:rPr lang="en-US" dirty="0"/>
              <a:t>How many parameters do we need to represent them? </a:t>
            </a:r>
          </a:p>
          <a:p>
            <a:r>
              <a:rPr lang="en-US" dirty="0"/>
              <a:t>what is conditional independence and how it is represented by the d-separation graph property? </a:t>
            </a:r>
          </a:p>
        </p:txBody>
      </p:sp>
      <p:sp>
        <p:nvSpPr>
          <p:cNvPr id="4" name="Oval 3"/>
          <p:cNvSpPr/>
          <p:nvPr/>
        </p:nvSpPr>
        <p:spPr>
          <a:xfrm>
            <a:off x="612648" y="223353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79448" y="223353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142301" y="3307829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908748" y="438212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>
            <a:off x="995872" y="2713220"/>
            <a:ext cx="383222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1679447" y="2713220"/>
            <a:ext cx="383225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9020" y="2483893"/>
            <a:ext cx="822363" cy="82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291972" y="3747541"/>
            <a:ext cx="383223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25206" y="3309078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05423" y="4387121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Oval 14"/>
          <p:cNvSpPr/>
          <p:nvPr/>
        </p:nvSpPr>
        <p:spPr>
          <a:xfrm>
            <a:off x="1142301" y="5196589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87173" y="3547672"/>
            <a:ext cx="651847" cy="83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79447" y="4623216"/>
            <a:ext cx="531985" cy="56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39617" y="4626964"/>
            <a:ext cx="458365" cy="56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1700" y="2483893"/>
            <a:ext cx="182521" cy="189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2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difference between K-nearest neighbors and K-Means?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use smoothing in order to mitigate the effects of noise in the data?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adding more data to our model is useless ?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model planning problems using relations and actions, and how to solve them?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Action (Buy(book))</a:t>
            </a:r>
          </a:p>
          <a:p>
            <a:pPr lvl="1"/>
            <a:r>
              <a:rPr lang="en-US" dirty="0"/>
              <a:t>PRE: Available(book)</a:t>
            </a:r>
          </a:p>
          <a:p>
            <a:pPr lvl="1"/>
            <a:r>
              <a:rPr lang="en-US" dirty="0"/>
              <a:t>CONSUME: Dollars(50) </a:t>
            </a:r>
          </a:p>
          <a:p>
            <a:pPr lvl="1"/>
            <a:r>
              <a:rPr lang="en-US" dirty="0"/>
              <a:t>EFF:  Have(book) </a:t>
            </a:r>
          </a:p>
        </p:txBody>
      </p:sp>
    </p:spTree>
    <p:extLst>
      <p:ext uri="{BB962C8B-B14F-4D97-AF65-F5344CB8AC3E}">
        <p14:creationId xmlns:p14="http://schemas.microsoft.com/office/powerpoint/2010/main" val="126533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⇒"/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? True of false ?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? True or false ?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groupChr>
                      <m:groupChrPr>
                        <m:chr m:val="⇒"/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? True of false?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4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8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a robot can localize himself in a stochastic environment using perception? </a:t>
            </a:r>
          </a:p>
          <a:p>
            <a:endParaRPr lang="en-US" dirty="0"/>
          </a:p>
        </p:txBody>
      </p:sp>
      <p:pic>
        <p:nvPicPr>
          <p:cNvPr id="2050" name="Picture 2" descr="http://www.cs.washington.edu/robotics/mcl/animations/global-floo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23" y="2481049"/>
            <a:ext cx="50482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54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search in games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use alpha-beta pruning in order to shrink the search space? </a:t>
            </a:r>
          </a:p>
          <a:p>
            <a:endParaRPr lang="en-US" dirty="0"/>
          </a:p>
        </p:txBody>
      </p:sp>
      <p:pic>
        <p:nvPicPr>
          <p:cNvPr id="3074" name="Picture 2" descr="https://www.ocf.berkeley.edu/~yosenl/extras/alphabeta/alphabe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987" y="2341835"/>
            <a:ext cx="4342026" cy="34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09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Introduction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Search algorithms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Probability in AI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Bayesian inference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Supervised learning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Unsupervised learning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Logic and planning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Reinforcement learning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Markov models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Robotics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/>
              <a:t>Natural Language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Concepts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810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  <a:p>
            <a:r>
              <a:rPr lang="en-US" dirty="0"/>
              <a:t>Markov chains </a:t>
            </a:r>
          </a:p>
          <a:p>
            <a:r>
              <a:rPr lang="en-US" dirty="0"/>
              <a:t>Hidden Markov models (HMM)</a:t>
            </a:r>
          </a:p>
          <a:p>
            <a:r>
              <a:rPr lang="en-US" dirty="0"/>
              <a:t>Spam detection</a:t>
            </a:r>
          </a:p>
          <a:p>
            <a:r>
              <a:rPr lang="en-US" dirty="0"/>
              <a:t>Maximum likelihood estimation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367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 - Why Python?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2971800" y="2378015"/>
            <a:ext cx="3048000" cy="259080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95700" y="182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478414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47683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Productivity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8904" y="331956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C/C++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4679" y="3319566"/>
            <a:ext cx="186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Python / Ruby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2889" y="5137666"/>
            <a:ext cx="214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Domain specific languages: OpenGL, Liszt </a:t>
            </a:r>
          </a:p>
        </p:txBody>
      </p:sp>
    </p:spTree>
    <p:extLst>
      <p:ext uri="{BB962C8B-B14F-4D97-AF65-F5344CB8AC3E}">
        <p14:creationId xmlns:p14="http://schemas.microsoft.com/office/powerpoint/2010/main" val="34837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Python?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xkcd</a:t>
            </a:r>
            <a:r>
              <a:rPr lang="en-US" dirty="0"/>
              <a:t> comics)</a:t>
            </a:r>
          </a:p>
        </p:txBody>
      </p:sp>
      <p:pic>
        <p:nvPicPr>
          <p:cNvPr id="1026" name="Picture 2" descr="Python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80" y="72480"/>
            <a:ext cx="5977720" cy="678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3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we need is some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Select all of the following statements that are true.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x∗y</a:t>
            </a:r>
            <a:r>
              <a:rPr lang="en-US" sz="2800" baseline="30000" dirty="0"/>
              <a:t>)</a:t>
            </a:r>
            <a:r>
              <a:rPr lang="en-US" sz="2800" dirty="0"/>
              <a:t>=2</a:t>
            </a:r>
            <a:r>
              <a:rPr lang="en-US" sz="2800" baseline="30000" dirty="0"/>
              <a:t>x</a:t>
            </a:r>
            <a:r>
              <a:rPr lang="en-US" sz="2800" dirty="0"/>
              <a:t>2</a:t>
            </a:r>
            <a:r>
              <a:rPr lang="en-US" sz="2800" baseline="30000" dirty="0"/>
              <a:t>y</a:t>
            </a:r>
            <a:r>
              <a:rPr lang="en-US" sz="2800" dirty="0"/>
              <a:t>  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x+y</a:t>
            </a:r>
            <a:r>
              <a:rPr lang="en-US" sz="2800" baseline="30000" dirty="0"/>
              <a:t>)</a:t>
            </a:r>
            <a:r>
              <a:rPr lang="en-US" sz="2800" dirty="0"/>
              <a:t>=2</a:t>
            </a:r>
            <a:r>
              <a:rPr lang="en-US" sz="2800" baseline="30000" dirty="0"/>
              <a:t>x</a:t>
            </a:r>
            <a:r>
              <a:rPr lang="en-US" sz="2800" dirty="0"/>
              <a:t>2</a:t>
            </a:r>
            <a:r>
              <a:rPr lang="en-US" sz="2800" baseline="30000" dirty="0"/>
              <a:t>y</a:t>
            </a:r>
            <a:r>
              <a:rPr lang="en-US" sz="2800" dirty="0"/>
              <a:t>  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(</a:t>
            </a:r>
            <a:r>
              <a:rPr lang="en-US" sz="2800" baseline="30000" dirty="0" err="1"/>
              <a:t>x+y</a:t>
            </a:r>
            <a:r>
              <a:rPr lang="en-US" sz="2800" baseline="30000" dirty="0"/>
              <a:t>)</a:t>
            </a:r>
            <a:r>
              <a:rPr lang="en-US" sz="2800" dirty="0"/>
              <a:t>=2</a:t>
            </a:r>
            <a:r>
              <a:rPr lang="en-US" sz="2800" baseline="30000" dirty="0"/>
              <a:t>x</a:t>
            </a:r>
            <a:r>
              <a:rPr lang="en-US" sz="2800" dirty="0"/>
              <a:t>+2</a:t>
            </a:r>
            <a:r>
              <a:rPr lang="en-US" sz="2800" baseline="30000" dirty="0"/>
              <a:t>y</a:t>
            </a:r>
            <a:r>
              <a:rPr lang="en-US" sz="2800" dirty="0"/>
              <a:t> </a:t>
            </a:r>
          </a:p>
          <a:p>
            <a:r>
              <a:rPr lang="en-US" sz="2800" dirty="0"/>
              <a:t>log(3</a:t>
            </a:r>
            <a:r>
              <a:rPr lang="en-US" sz="2800" baseline="30000" dirty="0"/>
              <a:t>x</a:t>
            </a:r>
            <a:r>
              <a:rPr lang="en-US" sz="2800" dirty="0"/>
              <a:t>)=log(3).log(x)</a:t>
            </a:r>
          </a:p>
          <a:p>
            <a:r>
              <a:rPr lang="en-US" sz="2800" dirty="0"/>
              <a:t>log(3</a:t>
            </a:r>
            <a:r>
              <a:rPr lang="en-US" sz="2800" baseline="30000" dirty="0"/>
              <a:t>x</a:t>
            </a:r>
            <a:r>
              <a:rPr lang="en-US" sz="2800" dirty="0"/>
              <a:t>)=x.log(3)  </a:t>
            </a:r>
          </a:p>
          <a:p>
            <a:r>
              <a:rPr lang="en-US" sz="2800" dirty="0"/>
              <a:t>log(3</a:t>
            </a:r>
            <a:r>
              <a:rPr lang="en-US" sz="2800" baseline="30000" dirty="0"/>
              <a:t>x</a:t>
            </a:r>
            <a:r>
              <a:rPr lang="en-US" sz="2800" dirty="0"/>
              <a:t>)=3x  </a:t>
            </a:r>
          </a:p>
          <a:p>
            <a:r>
              <a:rPr lang="en-US" sz="2800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230074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know that x=(1/2)y+(1/2)(x+1) </a:t>
            </a:r>
          </a:p>
          <a:p>
            <a:pPr marL="0" indent="0">
              <a:buNone/>
            </a:pPr>
            <a:r>
              <a:rPr lang="en-US" dirty="0"/>
              <a:t>and y=(1/3)y+(1/3)(x+2).</a:t>
            </a:r>
          </a:p>
          <a:p>
            <a:r>
              <a:rPr lang="en-US" dirty="0"/>
              <a:t>Find x and y </a:t>
            </a:r>
          </a:p>
        </p:txBody>
      </p:sp>
    </p:spTree>
    <p:extLst>
      <p:ext uri="{BB962C8B-B14F-4D97-AF65-F5344CB8AC3E}">
        <p14:creationId xmlns:p14="http://schemas.microsoft.com/office/powerpoint/2010/main" val="95791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all of the following statements that are true for all joint distributions over X and Y.</a:t>
            </a:r>
          </a:p>
          <a:p>
            <a:r>
              <a:rPr lang="en-US" sz="2800" dirty="0"/>
              <a:t>P(</a:t>
            </a:r>
            <a:r>
              <a:rPr lang="en-US" sz="2800" dirty="0" err="1"/>
              <a:t>x,y</a:t>
            </a:r>
            <a:r>
              <a:rPr lang="en-US" sz="2800" dirty="0"/>
              <a:t>)=P(x)P(y)  </a:t>
            </a:r>
          </a:p>
          <a:p>
            <a:r>
              <a:rPr lang="en-US" sz="2800" dirty="0"/>
              <a:t>P(</a:t>
            </a:r>
            <a:r>
              <a:rPr lang="en-US" sz="2800" dirty="0" err="1"/>
              <a:t>x,y</a:t>
            </a:r>
            <a:r>
              <a:rPr lang="en-US" sz="2800" dirty="0"/>
              <a:t>)=P(</a:t>
            </a:r>
            <a:r>
              <a:rPr lang="en-US" sz="2800" dirty="0" err="1"/>
              <a:t>x|y</a:t>
            </a:r>
            <a:r>
              <a:rPr lang="en-US" sz="2800" dirty="0"/>
              <a:t>)P(y)  </a:t>
            </a:r>
          </a:p>
          <a:p>
            <a:r>
              <a:rPr lang="en-US" sz="2800" dirty="0"/>
              <a:t>P(</a:t>
            </a:r>
            <a:r>
              <a:rPr lang="en-US" sz="2800" dirty="0" err="1"/>
              <a:t>x,y</a:t>
            </a:r>
            <a:r>
              <a:rPr lang="en-US" sz="2800" dirty="0"/>
              <a:t>)=P(</a:t>
            </a:r>
            <a:r>
              <a:rPr lang="en-US" sz="2800" dirty="0" err="1"/>
              <a:t>x|y</a:t>
            </a:r>
            <a:r>
              <a:rPr lang="en-US" sz="2800" dirty="0"/>
              <a:t>)P(</a:t>
            </a:r>
            <a:r>
              <a:rPr lang="en-US" sz="2800" dirty="0" err="1"/>
              <a:t>y|x</a:t>
            </a:r>
            <a:r>
              <a:rPr lang="en-US" sz="2800" dirty="0"/>
              <a:t>)  </a:t>
            </a:r>
          </a:p>
          <a:p>
            <a:r>
              <a:rPr lang="en-US" sz="2800" dirty="0"/>
              <a:t>P(x)=∑</a:t>
            </a:r>
            <a:r>
              <a:rPr lang="en-US" sz="2800" baseline="-25000" dirty="0" err="1"/>
              <a:t>y</a:t>
            </a:r>
            <a:r>
              <a:rPr lang="en-US" sz="2800" dirty="0" err="1"/>
              <a:t>P</a:t>
            </a:r>
            <a:r>
              <a:rPr lang="en-US" sz="2800" dirty="0"/>
              <a:t>(</a:t>
            </a:r>
            <a:r>
              <a:rPr lang="en-US" sz="2800" dirty="0" err="1"/>
              <a:t>x|y</a:t>
            </a:r>
            <a:r>
              <a:rPr lang="en-US" sz="2800" dirty="0"/>
              <a:t>)  </a:t>
            </a:r>
          </a:p>
          <a:p>
            <a:r>
              <a:rPr lang="en-US" sz="2800" dirty="0"/>
              <a:t>P(x)=∑</a:t>
            </a:r>
            <a:r>
              <a:rPr lang="en-US" sz="2800" baseline="-25000" dirty="0" err="1"/>
              <a:t>y</a:t>
            </a:r>
            <a:r>
              <a:rPr lang="en-US" sz="2800" dirty="0" err="1"/>
              <a:t>P</a:t>
            </a:r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 </a:t>
            </a:r>
          </a:p>
          <a:p>
            <a:r>
              <a:rPr lang="en-US" sz="2800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1397895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Someone rolls a fair six-sided die and you win points equal to the number shown.</a:t>
            </a:r>
          </a:p>
          <a:p>
            <a:r>
              <a:rPr lang="en-US" dirty="0"/>
              <a:t>What is the expected number of points after one roll? </a:t>
            </a:r>
          </a:p>
          <a:p>
            <a:r>
              <a:rPr lang="en-US" dirty="0"/>
              <a:t>After 2 rolls?</a:t>
            </a:r>
          </a:p>
          <a:p>
            <a:r>
              <a:rPr lang="en-US" dirty="0"/>
              <a:t>After 100 rolls?</a:t>
            </a:r>
          </a:p>
        </p:txBody>
      </p:sp>
    </p:spTree>
    <p:extLst>
      <p:ext uri="{BB962C8B-B14F-4D97-AF65-F5344CB8AC3E}">
        <p14:creationId xmlns:p14="http://schemas.microsoft.com/office/powerpoint/2010/main" val="577902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and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playing a solitaire game in which you are dealt three cards without replacement from a simplified deck of 10 cards (marked 1 through 10). You win if one of your cards is a 10 or if all of your cards are odd.</a:t>
            </a:r>
          </a:p>
          <a:p>
            <a:r>
              <a:rPr lang="en-US" dirty="0"/>
              <a:t>How many winning hands are there if different orders are different hands?</a:t>
            </a:r>
          </a:p>
          <a:p>
            <a:endParaRPr lang="en-US" dirty="0"/>
          </a:p>
          <a:p>
            <a:r>
              <a:rPr lang="en-US" dirty="0"/>
              <a:t>What is your chance of winning?</a:t>
            </a:r>
          </a:p>
        </p:txBody>
      </p:sp>
    </p:spTree>
    <p:extLst>
      <p:ext uri="{BB962C8B-B14F-4D97-AF65-F5344CB8AC3E}">
        <p14:creationId xmlns:p14="http://schemas.microsoft.com/office/powerpoint/2010/main" val="21201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Which critical operation is generally faster in a hash table than in a linked list?</a:t>
            </a:r>
          </a:p>
          <a:p>
            <a:r>
              <a:rPr lang="en-US" dirty="0"/>
              <a:t>Inserting an element into the data structure</a:t>
            </a:r>
          </a:p>
          <a:p>
            <a:r>
              <a:rPr lang="en-US" dirty="0"/>
              <a:t>Testing for the membership of an element in the data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average, how fast is this operation in a hash table?</a:t>
            </a:r>
          </a:p>
          <a:p>
            <a:r>
              <a:rPr lang="en-US" dirty="0"/>
              <a:t>O(1)</a:t>
            </a:r>
          </a:p>
          <a:p>
            <a:r>
              <a:rPr lang="en-US" dirty="0"/>
              <a:t>O(n)</a:t>
            </a:r>
          </a:p>
          <a:p>
            <a:r>
              <a:rPr lang="en-US" dirty="0"/>
              <a:t>O(log n)  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 None of the above.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 average, how fast is this operation in a linked list?</a:t>
            </a:r>
          </a:p>
          <a:p>
            <a:r>
              <a:rPr lang="en-US" dirty="0"/>
              <a:t>O(1)</a:t>
            </a:r>
          </a:p>
          <a:p>
            <a:r>
              <a:rPr lang="en-US" dirty="0"/>
              <a:t>O(n)</a:t>
            </a:r>
          </a:p>
          <a:p>
            <a:r>
              <a:rPr lang="en-US" dirty="0"/>
              <a:t>O(log n)  </a:t>
            </a:r>
          </a:p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None of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1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Participation and attendance: 5% </a:t>
            </a:r>
          </a:p>
          <a:p>
            <a:r>
              <a:rPr lang="en-US" dirty="0"/>
              <a:t>Weekly or Bi-weekly assignments: 20%  </a:t>
            </a:r>
          </a:p>
          <a:p>
            <a:r>
              <a:rPr lang="en-US" dirty="0"/>
              <a:t>Midterm: 25%</a:t>
            </a:r>
          </a:p>
          <a:p>
            <a:r>
              <a:rPr lang="en-US" dirty="0"/>
              <a:t>Final: 25%  </a:t>
            </a:r>
          </a:p>
          <a:p>
            <a:r>
              <a:rPr lang="en-US" dirty="0"/>
              <a:t>Project: 25%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0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Russell &amp; </a:t>
            </a:r>
            <a:r>
              <a:rPr lang="en-US" dirty="0" err="1"/>
              <a:t>Norvig</a:t>
            </a:r>
            <a:r>
              <a:rPr lang="en-US"/>
              <a:t>, AIMA, </a:t>
            </a:r>
            <a:r>
              <a:rPr lang="en-US" dirty="0"/>
              <a:t>4th Ed.</a:t>
            </a:r>
          </a:p>
        </p:txBody>
      </p:sp>
    </p:spTree>
    <p:extLst>
      <p:ext uri="{BB962C8B-B14F-4D97-AF65-F5344CB8AC3E}">
        <p14:creationId xmlns:p14="http://schemas.microsoft.com/office/powerpoint/2010/main" val="9976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7344" y="2068643"/>
            <a:ext cx="7909312" cy="35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5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Google translator </a:t>
            </a:r>
          </a:p>
          <a:p>
            <a:pPr lvl="1"/>
            <a:r>
              <a:rPr lang="en-US" dirty="0"/>
              <a:t>Collect examples of translation </a:t>
            </a:r>
          </a:p>
          <a:p>
            <a:r>
              <a:rPr lang="en-US" dirty="0"/>
              <a:t>Medicine</a:t>
            </a:r>
          </a:p>
          <a:p>
            <a:r>
              <a:rPr lang="en-US" dirty="0"/>
              <a:t>Finance </a:t>
            </a:r>
          </a:p>
          <a:p>
            <a:r>
              <a:rPr lang="en-US" dirty="0"/>
              <a:t>Games </a:t>
            </a:r>
          </a:p>
          <a:p>
            <a:r>
              <a:rPr lang="en-US" dirty="0"/>
              <a:t>Robotics </a:t>
            </a:r>
          </a:p>
          <a:p>
            <a:r>
              <a:rPr lang="en-US" dirty="0"/>
              <a:t>The web </a:t>
            </a:r>
          </a:p>
          <a:p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2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Language identification </a:t>
            </a:r>
          </a:p>
          <a:p>
            <a:endParaRPr lang="en-US" dirty="0"/>
          </a:p>
          <a:p>
            <a:r>
              <a:rPr lang="en-US" dirty="0"/>
              <a:t>Segmentation </a:t>
            </a:r>
          </a:p>
          <a:p>
            <a:endParaRPr lang="en-US" dirty="0"/>
          </a:p>
          <a:p>
            <a:r>
              <a:rPr lang="en-US" dirty="0"/>
              <a:t>Spell checking </a:t>
            </a:r>
          </a:p>
          <a:p>
            <a:endParaRPr lang="en-US" dirty="0"/>
          </a:p>
          <a:p>
            <a:r>
              <a:rPr lang="en-US" dirty="0"/>
              <a:t>Translation </a:t>
            </a:r>
          </a:p>
        </p:txBody>
      </p:sp>
    </p:spTree>
    <p:extLst>
      <p:ext uri="{BB962C8B-B14F-4D97-AF65-F5344CB8AC3E}">
        <p14:creationId xmlns:p14="http://schemas.microsoft.com/office/powerpoint/2010/main" val="14742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classification using </a:t>
            </a:r>
            <a:r>
              <a:rPr lang="en-US" dirty="0" err="1"/>
              <a:t>gzip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(echo `cat file EN-file | </a:t>
            </a:r>
            <a:r>
              <a:rPr lang="en-US" dirty="0" err="1"/>
              <a:t>gzip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–c` ENGLISH; \</a:t>
            </a:r>
          </a:p>
          <a:p>
            <a:pPr marL="0" indent="0">
              <a:buNone/>
            </a:pPr>
            <a:r>
              <a:rPr lang="en-US" dirty="0"/>
              <a:t>echo `cat file DE-file | </a:t>
            </a:r>
            <a:r>
              <a:rPr lang="en-US" dirty="0" err="1"/>
              <a:t>gzip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–c` DEUTSCH; \</a:t>
            </a:r>
          </a:p>
          <a:p>
            <a:pPr marL="0" indent="0">
              <a:buNone/>
            </a:pPr>
            <a:r>
              <a:rPr lang="en-US" dirty="0"/>
              <a:t>echo `cat file FR-file | </a:t>
            </a:r>
            <a:r>
              <a:rPr lang="en-US" dirty="0" err="1"/>
              <a:t>gzip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–c` FRENCH)\</a:t>
            </a:r>
          </a:p>
          <a:p>
            <a:pPr marL="0" indent="0">
              <a:buNone/>
            </a:pPr>
            <a:r>
              <a:rPr lang="en-US" dirty="0"/>
              <a:t>| sort –n | head -1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file: contains a sentence to be classified</a:t>
            </a:r>
          </a:p>
          <a:p>
            <a:r>
              <a:rPr lang="en-US" dirty="0"/>
              <a:t>EN-file: contains English text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B9F788-229A-AA4E-D481-76E9C84A4B2A}"/>
                  </a:ext>
                </a:extLst>
              </p14:cNvPr>
              <p14:cNvContentPartPr/>
              <p14:nvPr/>
            </p14:nvContentPartPr>
            <p14:xfrm>
              <a:off x="971640" y="1307880"/>
              <a:ext cx="8172360" cy="551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B9F788-229A-AA4E-D481-76E9C84A4B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80" y="1298520"/>
                <a:ext cx="8191080" cy="55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07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Supermanisplayingfootball</a:t>
            </a:r>
            <a:r>
              <a:rPr lang="en-US" dirty="0"/>
              <a:t> </a:t>
            </a:r>
          </a:p>
          <a:p>
            <a:r>
              <a:rPr lang="en-US" dirty="0"/>
              <a:t>How many possibilities to cut this in many words?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Urls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Visitspain.com </a:t>
            </a:r>
          </a:p>
          <a:p>
            <a:pPr lvl="1"/>
            <a:r>
              <a:rPr lang="en-US" dirty="0"/>
              <a:t>Visit Spain ? </a:t>
            </a:r>
          </a:p>
          <a:p>
            <a:pPr lvl="1"/>
            <a:r>
              <a:rPr lang="en-US" dirty="0"/>
              <a:t>Or visits Pain 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DD2000-1207-5CD7-1368-4039D21E3B1A}"/>
                  </a:ext>
                </a:extLst>
              </p14:cNvPr>
              <p14:cNvContentPartPr/>
              <p14:nvPr/>
            </p14:nvContentPartPr>
            <p14:xfrm>
              <a:off x="374760" y="298440"/>
              <a:ext cx="8769240" cy="604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DD2000-1207-5CD7-1368-4039D21E3B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00" y="289080"/>
                <a:ext cx="8787960" cy="60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391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1057</Words>
  <Application>Microsoft Macintosh PowerPoint</Application>
  <PresentationFormat>On-screen Show (4:3)</PresentationFormat>
  <Paragraphs>202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Tw Cen MT</vt:lpstr>
      <vt:lpstr>Wingdings</vt:lpstr>
      <vt:lpstr>Wingdings 2</vt:lpstr>
      <vt:lpstr>Median</vt:lpstr>
      <vt:lpstr>Intro to Artificial Intelligence Mohamad Nassar</vt:lpstr>
      <vt:lpstr>Course Plan </vt:lpstr>
      <vt:lpstr>Grading </vt:lpstr>
      <vt:lpstr>Reference Book </vt:lpstr>
      <vt:lpstr>What is an agent?</vt:lpstr>
      <vt:lpstr>Examples  </vt:lpstr>
      <vt:lpstr>Natural language processing</vt:lpstr>
      <vt:lpstr>Language classification using gzip!</vt:lpstr>
      <vt:lpstr>Segmentation </vt:lpstr>
      <vt:lpstr>Robotics </vt:lpstr>
      <vt:lpstr>Computer vision </vt:lpstr>
      <vt:lpstr>What you will be able to solve at the end of the course?   Things that if you know you are probably making a mistake by taking this class! </vt:lpstr>
      <vt:lpstr>Towers of Hanoi  </vt:lpstr>
      <vt:lpstr>Bayes networks </vt:lpstr>
      <vt:lpstr>Machine learning algorithms </vt:lpstr>
      <vt:lpstr>Planning </vt:lpstr>
      <vt:lpstr>Logic </vt:lpstr>
      <vt:lpstr>Particle filters </vt:lpstr>
      <vt:lpstr>Min-Max search in games </vt:lpstr>
      <vt:lpstr>Much more!</vt:lpstr>
      <vt:lpstr>Programming assignments - Why Python?</vt:lpstr>
      <vt:lpstr>Why Python?  (xkcd comics)</vt:lpstr>
      <vt:lpstr>All we need is some Math</vt:lpstr>
      <vt:lpstr>Linear equations</vt:lpstr>
      <vt:lpstr>Conditional probability </vt:lpstr>
      <vt:lpstr>Expectation </vt:lpstr>
      <vt:lpstr>Permutations and combinations</vt:lpstr>
      <vt:lpstr>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114</cp:revision>
  <dcterms:created xsi:type="dcterms:W3CDTF">2015-08-04T18:55:05Z</dcterms:created>
  <dcterms:modified xsi:type="dcterms:W3CDTF">2023-01-19T19:09:39Z</dcterms:modified>
</cp:coreProperties>
</file>