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ink/ink4.xml" ContentType="application/inkml+xml"/>
  <Override PartName="/ppt/notesSlides/notesSlide12.xml" ContentType="application/vnd.openxmlformats-officedocument.presentationml.notesSlide+xml"/>
  <Override PartName="/ppt/ink/ink5.xml" ContentType="application/inkml+xml"/>
  <Override PartName="/ppt/notesSlides/notesSlide13.xml" ContentType="application/vnd.openxmlformats-officedocument.presentationml.notesSlide+xml"/>
  <Override PartName="/ppt/ink/ink6.xml" ContentType="application/inkml+xml"/>
  <Override PartName="/ppt/notesSlides/notesSlide14.xml" ContentType="application/vnd.openxmlformats-officedocument.presentationml.notesSlide+xml"/>
  <Override PartName="/ppt/ink/ink7.xml" ContentType="application/inkml+xml"/>
  <Override PartName="/ppt/notesSlides/notesSlide15.xml" ContentType="application/vnd.openxmlformats-officedocument.presentationml.notesSlide+xml"/>
  <Override PartName="/ppt/ink/ink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4" r:id="rId7"/>
    <p:sldId id="262" r:id="rId8"/>
    <p:sldId id="261"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9C170-4D0B-2D4B-AD6A-C8D6BE669628}" v="4" dt="2022-03-30T22:1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311" autoAdjust="0"/>
  </p:normalViewPr>
  <p:slideViewPr>
    <p:cSldViewPr snapToGrid="0">
      <p:cViewPr varScale="1">
        <p:scale>
          <a:sx n="112" d="100"/>
          <a:sy n="112" d="100"/>
        </p:scale>
        <p:origin x="2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ar, Mohamad" userId="08c1b410-aff6-4938-ab8f-0a58fc5f7236" providerId="ADAL" clId="{2179C170-4D0B-2D4B-AD6A-C8D6BE669628}"/>
    <pc:docChg chg="modSld">
      <pc:chgData name="Nassar, Mohamad" userId="08c1b410-aff6-4938-ab8f-0a58fc5f7236" providerId="ADAL" clId="{2179C170-4D0B-2D4B-AD6A-C8D6BE669628}" dt="2022-03-30T22:17:05.583" v="5"/>
      <pc:docMkLst>
        <pc:docMk/>
      </pc:docMkLst>
      <pc:sldChg chg="addSp delSp modSp mod">
        <pc:chgData name="Nassar, Mohamad" userId="08c1b410-aff6-4938-ab8f-0a58fc5f7236" providerId="ADAL" clId="{2179C170-4D0B-2D4B-AD6A-C8D6BE669628}" dt="2022-03-30T22:17:05.583" v="5"/>
        <pc:sldMkLst>
          <pc:docMk/>
          <pc:sldMk cId="2625888279" sldId="260"/>
        </pc:sldMkLst>
        <pc:spChg chg="add del mod">
          <ac:chgData name="Nassar, Mohamad" userId="08c1b410-aff6-4938-ab8f-0a58fc5f7236" providerId="ADAL" clId="{2179C170-4D0B-2D4B-AD6A-C8D6BE669628}" dt="2022-03-30T22:17:05.583" v="5"/>
          <ac:spMkLst>
            <pc:docMk/>
            <pc:sldMk cId="2625888279" sldId="260"/>
            <ac:spMk id="6" creationId="{F3BB5769-D56B-F846-A174-D33F1539285A}"/>
          </ac:spMkLst>
        </pc:spChg>
      </pc:sldChg>
      <pc:sldChg chg="addSp">
        <pc:chgData name="Nassar, Mohamad" userId="08c1b410-aff6-4938-ab8f-0a58fc5f7236" providerId="ADAL" clId="{2179C170-4D0B-2D4B-AD6A-C8D6BE669628}" dt="2022-03-24T20:33:42.366" v="0"/>
        <pc:sldMkLst>
          <pc:docMk/>
          <pc:sldMk cId="436732897" sldId="274"/>
        </pc:sldMkLst>
        <pc:inkChg chg="add">
          <ac:chgData name="Nassar, Mohamad" userId="08c1b410-aff6-4938-ab8f-0a58fc5f7236" providerId="ADAL" clId="{2179C170-4D0B-2D4B-AD6A-C8D6BE669628}" dt="2022-03-24T20:33:42.366" v="0"/>
          <ac:inkMkLst>
            <pc:docMk/>
            <pc:sldMk cId="436732897" sldId="274"/>
            <ac:inkMk id="3" creationId="{24351B65-C6F1-C64A-8696-43FBA1F8D528}"/>
          </ac:inkMkLst>
        </pc:inkChg>
      </pc:sldChg>
      <pc:sldChg chg="addSp">
        <pc:chgData name="Nassar, Mohamad" userId="08c1b410-aff6-4938-ab8f-0a58fc5f7236" providerId="ADAL" clId="{2179C170-4D0B-2D4B-AD6A-C8D6BE669628}" dt="2022-03-24T20:33:42.366" v="0"/>
        <pc:sldMkLst>
          <pc:docMk/>
          <pc:sldMk cId="2591053899" sldId="275"/>
        </pc:sldMkLst>
        <pc:inkChg chg="add">
          <ac:chgData name="Nassar, Mohamad" userId="08c1b410-aff6-4938-ab8f-0a58fc5f7236" providerId="ADAL" clId="{2179C170-4D0B-2D4B-AD6A-C8D6BE669628}" dt="2022-03-24T20:33:42.366" v="0"/>
          <ac:inkMkLst>
            <pc:docMk/>
            <pc:sldMk cId="2591053899" sldId="275"/>
            <ac:inkMk id="3" creationId="{5C861024-61AD-C446-8BC6-6F21000C61A2}"/>
          </ac:inkMkLst>
        </pc:inkChg>
      </pc:sldChg>
      <pc:sldChg chg="addSp">
        <pc:chgData name="Nassar, Mohamad" userId="08c1b410-aff6-4938-ab8f-0a58fc5f7236" providerId="ADAL" clId="{2179C170-4D0B-2D4B-AD6A-C8D6BE669628}" dt="2022-03-24T20:33:42.366" v="0"/>
        <pc:sldMkLst>
          <pc:docMk/>
          <pc:sldMk cId="876768468" sldId="276"/>
        </pc:sldMkLst>
        <pc:inkChg chg="add">
          <ac:chgData name="Nassar, Mohamad" userId="08c1b410-aff6-4938-ab8f-0a58fc5f7236" providerId="ADAL" clId="{2179C170-4D0B-2D4B-AD6A-C8D6BE669628}" dt="2022-03-24T20:33:42.366" v="0"/>
          <ac:inkMkLst>
            <pc:docMk/>
            <pc:sldMk cId="876768468" sldId="276"/>
            <ac:inkMk id="3" creationId="{6F3FCFF3-D490-AC46-8A88-AF2378EF9285}"/>
          </ac:inkMkLst>
        </pc:inkChg>
      </pc:sldChg>
      <pc:sldChg chg="addSp">
        <pc:chgData name="Nassar, Mohamad" userId="08c1b410-aff6-4938-ab8f-0a58fc5f7236" providerId="ADAL" clId="{2179C170-4D0B-2D4B-AD6A-C8D6BE669628}" dt="2022-03-24T20:33:42.366" v="0"/>
        <pc:sldMkLst>
          <pc:docMk/>
          <pc:sldMk cId="514078901" sldId="277"/>
        </pc:sldMkLst>
        <pc:inkChg chg="add">
          <ac:chgData name="Nassar, Mohamad" userId="08c1b410-aff6-4938-ab8f-0a58fc5f7236" providerId="ADAL" clId="{2179C170-4D0B-2D4B-AD6A-C8D6BE669628}" dt="2022-03-24T20:33:42.366" v="0"/>
          <ac:inkMkLst>
            <pc:docMk/>
            <pc:sldMk cId="514078901" sldId="277"/>
            <ac:inkMk id="3" creationId="{B3CA5315-8616-944E-9032-A01A771C598A}"/>
          </ac:inkMkLst>
        </pc:inkChg>
      </pc:sldChg>
      <pc:sldChg chg="addSp">
        <pc:chgData name="Nassar, Mohamad" userId="08c1b410-aff6-4938-ab8f-0a58fc5f7236" providerId="ADAL" clId="{2179C170-4D0B-2D4B-AD6A-C8D6BE669628}" dt="2022-03-24T20:33:42.366" v="0"/>
        <pc:sldMkLst>
          <pc:docMk/>
          <pc:sldMk cId="2024417574" sldId="278"/>
        </pc:sldMkLst>
        <pc:inkChg chg="add">
          <ac:chgData name="Nassar, Mohamad" userId="08c1b410-aff6-4938-ab8f-0a58fc5f7236" providerId="ADAL" clId="{2179C170-4D0B-2D4B-AD6A-C8D6BE669628}" dt="2022-03-24T20:33:42.366" v="0"/>
          <ac:inkMkLst>
            <pc:docMk/>
            <pc:sldMk cId="2024417574" sldId="278"/>
            <ac:inkMk id="4" creationId="{19F12DB0-154F-5247-BE2E-61829515B819}"/>
          </ac:inkMkLst>
        </pc:inkChg>
      </pc:sldChg>
      <pc:sldChg chg="addSp">
        <pc:chgData name="Nassar, Mohamad" userId="08c1b410-aff6-4938-ab8f-0a58fc5f7236" providerId="ADAL" clId="{2179C170-4D0B-2D4B-AD6A-C8D6BE669628}" dt="2022-03-24T20:33:42.366" v="0"/>
        <pc:sldMkLst>
          <pc:docMk/>
          <pc:sldMk cId="999683456" sldId="279"/>
        </pc:sldMkLst>
        <pc:inkChg chg="add">
          <ac:chgData name="Nassar, Mohamad" userId="08c1b410-aff6-4938-ab8f-0a58fc5f7236" providerId="ADAL" clId="{2179C170-4D0B-2D4B-AD6A-C8D6BE669628}" dt="2022-03-24T20:33:42.366" v="0"/>
          <ac:inkMkLst>
            <pc:docMk/>
            <pc:sldMk cId="999683456" sldId="279"/>
            <ac:inkMk id="3" creationId="{845C0DCD-36B6-EB47-972B-34B9D521328F}"/>
          </ac:inkMkLst>
        </pc:inkChg>
      </pc:sldChg>
      <pc:sldChg chg="addSp">
        <pc:chgData name="Nassar, Mohamad" userId="08c1b410-aff6-4938-ab8f-0a58fc5f7236" providerId="ADAL" clId="{2179C170-4D0B-2D4B-AD6A-C8D6BE669628}" dt="2022-03-24T20:53:14.551" v="1"/>
        <pc:sldMkLst>
          <pc:docMk/>
          <pc:sldMk cId="420289622" sldId="280"/>
        </pc:sldMkLst>
        <pc:inkChg chg="add">
          <ac:chgData name="Nassar, Mohamad" userId="08c1b410-aff6-4938-ab8f-0a58fc5f7236" providerId="ADAL" clId="{2179C170-4D0B-2D4B-AD6A-C8D6BE669628}" dt="2022-03-24T20:53:14.551" v="1"/>
          <ac:inkMkLst>
            <pc:docMk/>
            <pc:sldMk cId="420289622" sldId="280"/>
            <ac:inkMk id="3" creationId="{E97D2509-58DA-CF4D-BD00-7048396C88A5}"/>
          </ac:inkMkLst>
        </pc:inkChg>
      </pc:sldChg>
      <pc:sldChg chg="addSp">
        <pc:chgData name="Nassar, Mohamad" userId="08c1b410-aff6-4938-ab8f-0a58fc5f7236" providerId="ADAL" clId="{2179C170-4D0B-2D4B-AD6A-C8D6BE669628}" dt="2022-03-24T20:53:14.551" v="1"/>
        <pc:sldMkLst>
          <pc:docMk/>
          <pc:sldMk cId="1184847432" sldId="281"/>
        </pc:sldMkLst>
        <pc:inkChg chg="add">
          <ac:chgData name="Nassar, Mohamad" userId="08c1b410-aff6-4938-ab8f-0a58fc5f7236" providerId="ADAL" clId="{2179C170-4D0B-2D4B-AD6A-C8D6BE669628}" dt="2022-03-24T20:53:14.551" v="1"/>
          <ac:inkMkLst>
            <pc:docMk/>
            <pc:sldMk cId="1184847432" sldId="281"/>
            <ac:inkMk id="4" creationId="{34B26802-AD74-6D48-BFE2-66ADB0A368AB}"/>
          </ac:inkMkLst>
        </pc:inkChg>
      </pc:sldChg>
      <pc:sldChg chg="addSp">
        <pc:chgData name="Nassar, Mohamad" userId="08c1b410-aff6-4938-ab8f-0a58fc5f7236" providerId="ADAL" clId="{2179C170-4D0B-2D4B-AD6A-C8D6BE669628}" dt="2022-03-24T21:11:39.588" v="2"/>
        <pc:sldMkLst>
          <pc:docMk/>
          <pc:sldMk cId="3092583821" sldId="283"/>
        </pc:sldMkLst>
        <pc:inkChg chg="add">
          <ac:chgData name="Nassar, Mohamad" userId="08c1b410-aff6-4938-ab8f-0a58fc5f7236" providerId="ADAL" clId="{2179C170-4D0B-2D4B-AD6A-C8D6BE669628}" dt="2022-03-24T21:11:39.588" v="2"/>
          <ac:inkMkLst>
            <pc:docMk/>
            <pc:sldMk cId="3092583821" sldId="283"/>
            <ac:inkMk id="4" creationId="{3889B047-5979-FF4B-88EB-5C12326AE0AA}"/>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04:11.681"/>
    </inkml:context>
    <inkml:brush xml:id="br0">
      <inkml:brushProperty name="width" value="0.05292" units="cm"/>
      <inkml:brushProperty name="height" value="0.05292" units="cm"/>
      <inkml:brushProperty name="color" value="#FF0000"/>
    </inkml:brush>
  </inkml:definitions>
  <inkml:trace contextRef="#ctx0" brushRef="#br0">3157 14668 5963,'0'0'0</inkml:trace>
  <inkml:trace contextRef="#ctx0" brushRef="#br0" timeOffset="6187">2036 15884 6771,'1'-13'851,"0"2"1631,-1 11 783,0 0-2867,3 16 836,1 3-1111,3 17 0,1 6-1128,-1-6 0,0 0 1010,1 8 1,-1 1 2,-2-2 1,-1-3 740,-2-12 1,-1-1-747,1 2 0,-1-2-3,1 5 84,0-17 101,0-12-185,-1-2-118,0 1 3394,-1-2-3345,0 5 69,0-1 0,0 3 0,0-3 0,0 1 12,0-5-3289,0 1 2841,-3-1 1,2 0 0,-3 0-1</inkml:trace>
  <inkml:trace contextRef="#ctx0" brushRef="#br0" timeOffset="6954">1787 15940 14370,'13'-42'2274,"7"3"-2066,1 17-12,-2 8 0,4 2-1835,9 3 1,2 2 1472,-7 0 1,1 1 243,14 0 1,3 6-446,-8 13 0,0 6 0,-1-1 423,5-2 0,0 2-8,-6 2 1,0 2 0,-5 0 94,-7-1 0,-7 1-1380,-4 15 1338,-3-6 1500,-14 1-1342,-22-19 1,-13-4-1,4-2-256,9 0 0,0 0-3,-14 1 0,-5 1 0,7-4 5,-4-4-1510,2 0 1505,19-1 531,5 0-688,15 0-1910,2 0 2067,8-1 0,-6 1 0,6-1 0</inkml:trace>
  <inkml:trace contextRef="#ctx0" brushRef="#br0" timeOffset="8136">2792 15876 6921,'2'-4'2593,"0"2"-1646,-2 2 1719,5-16-2464,-3 12 83,2-12 426,-3 16 1883,-1-1-1256,-10 0-1304,1 1-34,-5 0-51,-10 11 51,3 4-3,0 1 1,1 3-4,-9 15 11,13-4 1,3 3 22,5-3 0,2-1-25,1 2 0,0 0 64,3 3 0,1 0-398,0 5 1,0 0 335,1-7 1,0 2-1029,2 3 0,2 4 0,0-4 1085,2-7 0,2-1 198,7 14 1,4-2-177,-6-20 0,2-3-50,14 8 16,-6-12-44,-15-9 618,1 2-585,-8-6 3237,-1 1-6280,0-1 3004,0 3 0,0-3 0,0 2 0</inkml:trace>
  <inkml:trace contextRef="#ctx0" brushRef="#br0" timeOffset="12054">3318 16028 6107,'4'0'2447,"0"0"-683,-4 0 270,3 0-751,-2 0 1405,3 0-1523,-11-12-1171,-9 0 501,-2-8-562,-6 6-174,-13-1 174,12 6-1185,-4 2 1,1 1 1211,3 3 35,-14 1-1,8 5-2612,6 11 2618,-1-1 168,6 23-39,12-6-741,0 16 657,4-14-879,2 16 845,1-24 1867,1 11-1642,2-13-186,3-6 224,22 18 2526,-4-17-2789,0-1 1,1-2 1983,-3-3-1961,10 3-1621,-5-10 1,1-2 1592,3 2-1132,3-1 0,-3-2 1171,-17-1 0,2 0 50,-14 1-1188,-1-1 1,0 1 0</inkml:trace>
  <inkml:trace contextRef="#ctx0" brushRef="#br0" timeOffset="13419">3663 15920 11530,'0'-11'3271,"0"4"-1747,0 5 1333,0 2-2734,0 4 202,0 18-252,0 19-40,0-11 1,1 3 25,-1 4 0,0 2 22,0 1 0,1 0-17,-1 0 1,0-1-46,0-9 1,0-1 53,-1 11 0,0 0-34,1-15 0,-1 0 20,0 8-1,1-1 60,0 7 11,0-16 16,0-11-139,0-8-17,0-3 11,0 1 5,0 2-5,0 0 0,-1 6 0,1-4 12,-1 4 10,1-5-22,0-2 34,0 0-1127,0-2 1,0-1 0</inkml:trace>
  <inkml:trace contextRef="#ctx0" brushRef="#br0" timeOffset="14337">4032 16441 10125,'0'6'3276,"0"-2"0,0-4-1006,0-7-2130,0-9-129,0-18-3288,0-2 3216,-1 5 1,2-2 4,2-1 0,1 0 20,-1 1 0,2-1-26,5-7 0,3 2 17,4-1-1151,3 8 0,1 4 1191,-6 10 2189,13-7-2324,-19 25 134,5 18 152,8 16-40,-7 4 1,-1 5-57,-5-13 1,0 2 0,-2-1-23,1 1 0,-2 1 0,-1-2-23,0 10 1,-1-3-1073,-4-10 0,0-4 1151,0 3 2285,1-8-2206,0-19-12,0 0-498,0-3-102,-1-1-2828,-9-15 0,-5 7 3340,-8 1 0,0 1 0,2 3 0,-11 3 0</inkml:trace>
  <inkml:trace contextRef="#ctx0" brushRef="#br0" timeOffset="14736">4100 16337 8466,'-5'-1'3276,"2"0"-1533,3 1-275,-6-9-948,5 5-177,1-6-170,7 8 376,15 1-670,17 1 357,-5 0 49,9 0 96,-11 0-146,-6 0-89,-2 0 263,-10 0 22,-10 0-67,-2 0-1831,-2 0-1216,0 2 2683,-7 8 0,6-5 0,-7 4 0</inkml:trace>
  <inkml:trace contextRef="#ctx0" brushRef="#br0" timeOffset="15154">4509 16407 10013,'2'-6'3187,"0"2"-1210,-2 4-1288,6-5 179,-4 10-442,4 1-51,-5 15-98,1 7 0,0 3 154,0 17-103,0-14 0,-1-2 272,-3 2-203,-7-14-346,0-10-12,-4-3-45,6-3-559,4-3-2712,2 0 3114,3-10 1,-2 7 0,2-7-1</inkml:trace>
  <inkml:trace contextRef="#ctx0" brushRef="#br0" timeOffset="16875">5002 16004 6980,'0'-3'3276,"0"0"0,0 3-793,-37-14-3731,7 15 0,-1 2 1374,1-7 0,-1 1 370,-6 11 0,5 7-496,14 20-1493,2-4 1325,19 10 62,9-16 55,11 2 32,0-6 1,4 2-1,-1 0 13,1 1 1,1 0-27,0 2 1,3 3-1,-5-4 183,7 11 432,-15-8-196,-24-13 1286,-16 0-1808,-16 0 29,1-2-12,0-6-784,10-12 3013,13-16-2346,8-6 44,20-13 129,5 13 1,5-1 58,3 0 1,2 0 2,-6 6 0,1-1 0,0 2 8,12-6 0,-2 3-1627,-11 10 0,-2 2 1653,8-3 274,-22 16 0,-6 6-1824,1 13 1656,-2 8-129,0 15-5,0-1 2122,4-3-2391,6-7 235,2-12 84,9-6 157,-4-10 3063,3-4-2623,-5-9-535,-4-6 106,-4-29-163,-2 15-1700,-5 1 1,-4 1 1518,-24-3 86,5 6-33,-16 6-107,5 14 12,12 2 67,-5 9 84,18 4-353,5 6 3640,6-7-3088,13-4-1744,9-8 0,4-4 1601,8-3-42,-7 2 0,-1-2 30,-7-4 63,0-3-96,-10 6 0,0 0 0,-11 8-213,0 2 45,0 10 257,-1 11-5,0 16-81,2-9 0,1-1 59,3 7-68,9 3-2223,-1-33 2436,2 1 2151,-4-11-2291,0-3-5,5-17 27,4-13-33,-6 5 17,-2 5 106,-11 20-235,-5 12 3332,2 2-3154,-7 12-228,4 8 111,-1 0 180,11 3-83,7-10-69,3-6 23,4 1-17,-9-9 12,-1 2-51,-6-5-3277,-3-1 2457,-5-3 1,3 1 0,-2 0 0</inkml:trace>
  <inkml:trace contextRef="#ctx0" brushRef="#br0" timeOffset="17353">5614 16102 11165,'2'-3'3276,"0"0"-2804,-2 3 2099,2 0-1289,-2 11-824,2 1-234,0 13-28,2 17-177,0-17 1,0 0-10,0 1 0,0 2 46,2 8 0,0-1-2782,0 5 2805,1 0-2145,-5-26 1114,0-14 262,0 0-262,0 0 544,-10-32 1,6 24-1,-7-24 1</inkml:trace>
  <inkml:trace contextRef="#ctx0" brushRef="#br0" timeOffset="17670">5546 16217 9654,'-2'-3'3276,"0"2"-2065,2 1-545,11-8-2344,12 5 2350,8-6-302,8 7 657,9 1-943,-1 1 140,-8 0 224,-13 0-582,-21 0 134,-14-1 0,7 0 0,-7-1 0</inkml:trace>
  <inkml:trace contextRef="#ctx0" brushRef="#br0" timeOffset="18337">5801 16012 11486,'-4'-2'3276,"2"0"-1662,4 18-1164,2 14 1,1 5-328,3 12-60,-2-13 1,1 4 0,-1-5-3341,3 2 3256,-3-9 0,0-2 54,-1-8 90,-2-1-27,-1-8-270,2-2-313,-2-21 285,1-9 1825,-1-1 1,0-2-1742,5-16-3159,10 0 3000,3 25 215,3 11-50,9 21 566,-10 13-214,-7-5 1,0 1 17,-2 18 72,-3-2-33,-6-16 2979,-2 10-2538,0-15-732,2 4 61,1-17 320,2-2 33,1-2-336,-1 0-79,-1 0-218,-1 0-639,-1 0 32,-1-10 1,-1 8 0,0-8 0</inkml:trace>
  <inkml:trace contextRef="#ctx0" brushRef="#br0" timeOffset="18819">6033 16000 9984,'0'-5'1502,"0"2"-1785,28 7 0,9 8 552,-10 1-96,12 0 1,-1 4 1544,-18 9-1287,-4 6 1,-1 3 119,-6-13 0,-1 2-305,5 20 1,-2 3-760,-7-10 0,-1-1 656,-1-4 0,-2-1-17,-1 1 0,-4 0 1493,-12 3 1,-2-4-1245,-1 0-302,2-5 1,2-5-74,11-16-303,5-5-1321,1 0-1653,3-3 3084,5-8 1,-3 6-1,2-4 1</inkml:trace>
  <inkml:trace contextRef="#ctx0" brushRef="#br0" timeOffset="19487">6479 16202 14981,'-4'-3'3052,"2"0"-1623,4 1-1272,1-1 0,3 1 444,16 3 1,7 2-428,-4-1 0,2 0-48,18 1 0,-1 1-121,-15-2 1,-3 0-1,13 1 169,-25-1 84,-7 0-106,-4 0-3227,-3-2 3075,-26 0 0,19 0 0,-19 0 0</inkml:trace>
  <inkml:trace contextRef="#ctx0" brushRef="#br0" timeOffset="20271">6591 16481 12864,'-10'-5'3276,"2"0"0,8 3-2138,0 1-533,0-1-129,0 0-3510,4-2 3068,0 2 67,14-1-45,-1 3-28,23 2 0,7 0-23,-15-1 1,0 0-755,3 1 1,2 0-1,-5 0 789,10 1-40,-18 0 0,-23 0 5,-1 0 398,-4 2-268,3-2-34,-3-1-1205,3-2-2173,-4-3 2457,-5-2 1,3 1 0,-1 0 0</inkml:trace>
  <inkml:trace contextRef="#ctx0" brushRef="#br0" timeOffset="99207">8278 9715 6518,'-23'40'-33,"0"0"0,0 0 0,0 0 0,3-9 0,2-2 0,2-2 0,-2 10 0,-1 0 0</inkml:trace>
  <inkml:trace contextRef="#ctx0" brushRef="#br0" timeOffset="101507">6936 16263 15037,'17'-2'2649,"12"-8"-2106,4-8-249,-7 0 0,2-2-81,5-6 1,0-1-170,-5 3 1,1-2-1131,-2 1 0,1-1 1,-4 3 1090,10-10-2,-10 10 0,-4 3-759,-10 11 700,-5 5-1852,-2 24 2121,-3 19-93,-1-10 1,-1 3-32,-1 0 1,-1 3 0,0 0-61,0 0 1,0 0 0,1-1-8,-4 12 1,2-3 13,1-4 1,1-5-297,2-1 389,0-18 1439,1 1-1518,0-16-2049,0 0-1278,-2-2 3094,-11 1 1,8-1 0,-7 1 0</inkml:trace>
  <inkml:trace contextRef="#ctx0" brushRef="#br0" timeOffset="101973">7161 16575 8982,'-4'0'1638,"-18"6"0,-5 3 883,2 1-2272,-2-1 0,1 0 284,10 0 425,11-6 464,3-2-834,10 0-78,2-1 90,24 0-1994,10 0 0,4 0 1433,-16 0 1,2 0-27,0 0 0,4 0 0,-5 0-7,15 0 19,-23 0 0,1 0-2204,12 0 2185,-11 2-1,-13-1-1741,-14 0 1736,-21-1 0,16 0 0,-16 0 0</inkml:trace>
  <inkml:trace contextRef="#ctx0" brushRef="#br0" timeOffset="144641">6368 17598 4365,'6'-5'2571,"-2"0"705,-4 2-1047,1 2-1024,-1-2 918,1 2-1666,-1 0-412,1-2-45,2-1 106,25-27 880,-7 6-916,0 3 0,1-2 61,-2-1 1,0 0-62,5-4 0,-1 0-1628,0 0 1,-1 1 1576,-5 6 1,-1 3-2040,0 1 2171,-15 16 6,1 1-135,-3 1-22,4-2 0,1 0 2268,6-4-2262,10-4 3270,2-2-3222,2-1-149,-10 5 6,-7 4 66,-8 3 774,0 1-790,0 4 6,0 5-1051,2 15 0,1 13 0,-1-2 1106,-1 3 0,-1 1-18,2-4 0,0 4 1,0 0-1,-1-4-1138,-3 5 0,0-2 1134,-1 8 0,-1-4-173,-4 5 173,3-19 0,0 2-811,-2 1 0,1 0 749,1-4 1,0 0 315,-1 0 1,1-2-260,0 6 1720,4-26-1704,1-2-2195,0-2-1093,-3 0 3939,-3-3 0,2 1 0,-1-2 0</inkml:trace>
  <inkml:trace contextRef="#ctx0" brushRef="#br0" timeOffset="145543">6471 18011 11138,'-14'-3'3276,"4"0"0,10 2-2748,0-1-220,0 1 146,0-2-146,0 1-67,0 0 409,20 1-292,17 1-487,-8 0 1,5 0 0,0 1 129,-1 0 1,-1 1 0,2 1-1063,6-1 0,2 1 1,-1 1 1061,-6 1 1,-1 2 0,-3-1 59,1 0 1,-2-1 218,15 7-84,-33-11-162,-9 0-23,-2-1 62,-1 3 344,0-2-350,0 1-2290,0 0 2223,-14 20 0,10-16 0,-10 16 0</inkml:trace>
  <inkml:trace contextRef="#ctx0" brushRef="#br0" timeOffset="187001">13083 16531 12074,'3'-6'3276,"2"0"-806,-3 6-1971,3 1 1260,5 17-1473,-5-6 525,9 33-556,-8-9 0,-2 0-1749,0-5 1,0 0 1496,0 12 0,-1 0 2,-3 5-1220,0-5 0,0 2 1212,0-13 0,0 1-803,0 9 0,0-2 806,0-7-6,1-16-39,0-14 1264,1-1-1382,-1-2-1259,1 0-1855,-2-18 2854,-1 5 0,0-7 0,0 11 1</inkml:trace>
  <inkml:trace contextRef="#ctx0" brushRef="#br0" timeOffset="187644">12875 16626 17624,'35'-17'756,"1"1"1,0 1-1,0 3-661,0 4 1,0 3-63,0 3 1,-2 4 10,-8 2 1,-1 4 28,10 15 0,-4 7-12,-13-6 1,-2 2 58,6 10 1,-5 1-1535,-16-5 1,-7-2 1559,-10 6-1093,-7-16 1,-3-3 1204,-9-6-857,9-5 0,-1-2 706,-11-2-275,12-4-208,6-1-1905,20-2 2281,23-7 0,-18 6 0,19-3 0</inkml:trace>
  <inkml:trace contextRef="#ctx0" brushRef="#br0" timeOffset="188826">14006 16555 12343,'7'-2'3276,"-2"0"-55,-7 2-2873,-7 1-158,-1 3 224,-20 10-55,-6 10-250,14-9 0,-1 3-1651,-6 10 0,2 1 1584,9-10 0,3 1 11,-7 14 0,3 2-45,9-8 1,3 1 11,-2 8-1,2 3-1094,1 1 0,3 0 1114,2-8 0,2-1-6,1-3 1,3-1-664,9 4 1,5-3 688,-3-6 0,2 0 794,9 6 1,3-1-644,1-8 1,-1-4-161,7 2 34,8-3 2184,-33-13-2256,-1-1-192,-7 0-1483,-3 0-1614,-16-8 3237,8-6 0,-8 3 0,12-2 1</inkml:trace>
  <inkml:trace contextRef="#ctx0" brushRef="#br0" timeOffset="189610">14602 16772 16969,'-28'-12'2655,"-4"3"-2162,-13 4 0,7 3-420,16 2-107,8 0-11,14 0 40,0 0 21,3-2 57,-2 2-28,2-3-45,-2 3-2722,-1-1 1400,1-1-146,-1 2-1809,5-2 2457,-3 2 1,1 0 0,-2 0 0</inkml:trace>
  <inkml:trace contextRef="#ctx0" brushRef="#br0" timeOffset="190409">15304 16732 6252,'2'-7'3276,"0"2"0,-16 0 0,-5 2-1074,-22-4-1956,17 5 1,-2 1-1327,-4 0 1,0 2 1126,6 0 1,-1 2 485,-3 3 1,1 2-540,-5 13-2307,2 2 2243,19 0 0,5 2-31,2 4 9,11 0 0,9 1 118,14-12 0,10-4 0,-3-1 13,-7 3 0,1-2 198,8-2 0,5-2 1,-12-4-26,-17-6-581,-3 0-2908,-14 0 2184,4 0 1,0 0 0</inkml:trace>
  <inkml:trace contextRef="#ctx0" brushRef="#br0" timeOffset="191193">15579 17007 17977,'1'-22'409,"0"6"-3686,0 2 558,2 8 4066,3 5-1218,13 20 1089,-11-4-820,7 12-157,-18-14-12,-5-5-229,-3-6 3202,-2-9-3168,5-8-34,5-2-6,3-3-56,0 2-111,0 7-192,3 1 208,2 8 17,3 6-173,5 24 369,-7 6 112,-2-6 0,-4 2 151,-7-3 1,-6 1-1557,-8 5 0,-5-2 1489,1-6 0,-2-2-146,-4 2 1,1-4-2252,-3-1 2010,15-10-923,13-8-2219,8-15 2696,4-8 0,-3 3 0,2 0 0</inkml:trace>
  <inkml:trace contextRef="#ctx0" brushRef="#br0" timeOffset="193260">16110 16658 4986,'-32'9'1092,"0"1"0,4-2 0,7 4 2184,19 15-1792,29 9-1902,-8-14 1,3 1 465,5 0 1,2 2-1,-1-2 350,0 1 0,0 1-429,7 3 0,-7 5 1433,-22 13 0,-15-1-1358,-7-23 1,-5-2-36,0 6 1,-2 2-1,-2-7-62,-9-11 0,0-10-210,3-4 0,6-6-343,8-21 691,21 4 1,6-2-125,-1 2 0,7 1 60,6 2 0,8 0 0,2 0 0,-2 4-772,7-3 0,1 3 814,-2 0 1,2-2-1,-4 5 24,-7 8 0,-4 4 221,3 1-140,-12 2 2695,-7 16-2606,-20 11-178,0 7-68,0-7 0,1 1-268,-1 14 1287,7-14 0,6 0-1254,19 5 277,1-17 1,5-5 49,5-10 1,2-6-150,3-10 1,-4-5 95,-8 6 1,-6-4 52,-10-21 1,-11-2-104,-17 5 1,-8 15 1,-10-1 0,4 6-24,9 7 0,0 5-31,-8 1 1,-4 2 0,8 5-155,6 9-3070,3 22 2522,44-2 755,3-1 239,-3-17 1,6-4 37,16-3 0,2-3-73,-10-4 1,0-2-6,-3 0 1,2-1 0,-5-1-446,12-8-488,-19 9 600,-22 12-1,1 16-595,4-6 730,3 2 3096,2-10-2575,20-5-359,-11-2-3057,17-6 3198,-6-10-1584,1-16 1852,-5-5-172,-9 5-595,-14 12 56,-5 14-264,0 3 2415,0 5-1921,0 15 3186,0-5-2987,2 19-188,2-21 325,7 5-617,-2-13-453,0-1-2633,-5-3 2900,-2-1 1,0 0 0,0 0-1</inkml:trace>
  <inkml:trace contextRef="#ctx0" brushRef="#br0" timeOffset="193677">17219 16698 21595,'-2'4'1054,"-3"23"-987,0 11-64,0-11 0,1 2-191,2 16 1,1-2-425,-2 2-718,2-4 1,1-6-1948,3-23 0,-2-4 2536,2-14 0,-2 3 1,-1-3-1</inkml:trace>
  <inkml:trace contextRef="#ctx0" brushRef="#br0" timeOffset="193861">16898 16754 13390,'44'6'468,"-1"0"0,1 0 0,-1 0 0,-1-1 0,2 0 0,-4 0 0,-8-1-3745,12 0 0,-5-1 2457,-20-4 1,-15 1 0,0-1 0</inkml:trace>
  <inkml:trace contextRef="#ctx0" brushRef="#br0" timeOffset="194361">17436 16598 11721,'-4'0'3276,"2"0"-2304,9 28 0,9 17-275,-3-11 1,1 2-474,1 6 0,1 5 0,-1-3-2,-4-11 0,1-3 1,-2-1 243,2 4 0,-3-3-147,0 1 378,-6-21-590,0-17-3384,1-16 3027,6-17-1990,0 0 2114,1 13 0,1 2-3,5 0-184,23 0 313,-19 20 173,22 18 2387,-15 14-2020,-7 3 1,-2 5 1097,-8-8 0,-1 0-1320,0 8 1,0-2-1270,0-9 1,2-3 990,11 5-1679,18-14 1,8-7-1,-6-4 1,-1-3 1091,0 1 1,-4 0 0,-5-1 0,-13 0 0,-19 2 0</inkml:trace>
  <inkml:trace contextRef="#ctx0" brushRef="#br0" timeOffset="196394">14550 16624 15317,'4'-17'3276,"0"4"-649,-6 13-2470,0 11 354,0 23 1,1 16 0,1-4-693,1-12 0,0 1 189,0 2 1,-1 5-1,1 0 1,2-2-1056,1-3 0,2-3 1,0-2 1051,-1-3 1,0 1 61,3 17 0,2-5 219,-1-19 50,-1-5 151,-1-19-453,-5-8 165,0-24-283,-2 8 0,0-4-45,0-11 1,0-7 28,-1 3 1,-1-6-1,1-1 1,-1 5 101,2 5 0,-1 4 0,-1-3-556,1-2 1,-1-3 0,0 2 0,0 9 369,0-7-220,-2 22-139,2 29-974,0 16 1598,0 17 1,2 5-77,0-5 1,0 1-8,0-4 0,0 4 0,0-1-54,0 0 0,0-1 0,0-3 789,0-3 1,0-2-737,0 10 0,0-7 121,0-23 660,0-4 448,0-28 1,0-14-1227,-1 4 0,-1-3-24,-1-7 0,0-4 0,-1 2-13,0-4 1,-1-2 17,-1 8 1,-1-3 0,0 0 0,1 6 21,1 4 0,0 1-18,-1-4 0,0-2 0,0 11-170,4 16-39,0 5-2739,1 20 2935,0 22 1167,2-4 1,0 4-1135,1 9 1,0 2-21,0-14 0,1 1 0,-1-2 12,0 7 1,1-2-1152,-1 2 0,0-4 1143,2 3-22,0-4 100,-1-22 113,0-9 2178,-2-5-3731,0 0-397,-1-4-1445,-8 2 4034,-9-3 0,6 3 0,-3 1 0</inkml:trace>
  <inkml:trace contextRef="#ctx0" brushRef="#br0" timeOffset="198044">18130 16682 8621,'-5'-5'3276,"2"2"0,3 3-631,-2-5-618,2 4-1299,-2-3-426,3 4 393,19 1-325,20 14 0,6 5-365,-11-3 1,1 2 107,3 3 0,2 3 0,-4 1-21,-3 9 1,-6 3-771,-12-11 0,0 2 0,-3 0 779,1 8 0,-3 0-17,-5 1 0,-6 1-1211,-11 6 1,-7 1 1180,4-13 0,-3 0 0,0-1-8,0 0 1,-1 0 0,-2 0 134,-5 2 0,-3 1 1,4-6-70,5-7 0,2-3 14,-4 3 0,2-3-126,8-10-303,9-7-790,1-2 1,1 0 0</inkml:trace>
  <inkml:trace contextRef="#ctx0" brushRef="#br0" timeOffset="201162">14084 16796 8797,'-6'-1'3002,"0"0"274,6 1 0,0-1-799,18 1-2432,-2-1-45,18 1 6,8 0-6,-18 0 0,0 0 0,22 0 33,-14 0 79,-20 0 219,-11 0 33,-1 0 101,-5 0-314,-7 0-151,-10 0 0,-13 0-3064,-10 0 3064,6 0 6,1 0-2370,2 0 2364,11 0 0,-6 0 5,17 0-5,7 0-5,2 0 2063,5 0-1873,-1 0 3091,-2 5-2981,-6 10-244,-3 12-46,-1 14 1,4-3 19,6-12 0,1 2-8,0 15 42,1-18 0,1-1 25,0 10-34,0-14-11,0-12 12,0-2-6,0-2-40,1 2 62,1-2-3223,6 0 3212,-2-2 61,6 3-38,-6-2 38,4 2 186,7 1-2381,0-3 2414,17 0 0,3-2-252,3 0 1067,-2-1 0,0-2-1151,4-2 0,-7 0 0,0 0 39,-18 2 11,-8 2 3226,-8 0-5053,-1 0-805,0-3 453,-1 0 2129,-13-19 0,9 15 0,-9-12 0</inkml:trace>
  <inkml:trace contextRef="#ctx0" brushRef="#br0" timeOffset="202394">14205 17017 6591,'-7'0'1164,"2"0"595,5 0-1266,-9-4 974,5 2-447,-7-2 1371,3 4-1712,-1 0 900,-19-3-4568,14 1 3364,-10-1-28,19 3 897,-1-1-3148,3 0 2257,-1-1-618,0 2 657,0 0 1685,-1 0-1785,0 0 251,3 0 253,0 0 2373,1 0-3164,0 0 1626,-1 0-1631,0 0 0,1 0-6,-3 0 1,2 0-6,-8 0 72,5 0-10,-2 0 5,6 0 302,1 0-347,3-2 247,13 1-107,2 0-42,4 0 0,5 2-22,14-1 0,0 0-84,-12 1 0,-1-1-1,16 1 1,-7-1 64,-22 1 68,-1 0-6,-14 1-701,0-1-2705,-2 1 63,0-1-63,-2 1 3104,1-1 1,1-1 0,1 1 0</inkml:trace>
  <inkml:trace contextRef="#ctx0" brushRef="#br0" timeOffset="203346">18878 16989 3507,'-6'-7'3276,"2"2"-1673,4 5 1673,45 0-1160,-13 0-1786,3 0 1,4 1 520,-7 1 0,1 1 0,0 0-624,6 1 0,0 0 883,5 0 0,-3 0-1350,-1 1-1805,-36-5 3285,-3 0-1240,-4 8 0,2-6 0,-3 6 0</inkml:trace>
  <inkml:trace contextRef="#ctx0" brushRef="#br0" timeOffset="203661">19066 17169 19031,'30'3'1073,"0"0"1,-6-1-1,0 1-687,9 1 1,1 0-74,-6-1 1,1-1-180,6 1 1,0 0-96,-6-2 1,-2 0-35,9 1 96,-16-2-196,-15 0-1950,-3 0 85,-10 0 1960,-4-7 0,1 5 0,3-5 0</inkml:trace>
  <inkml:trace contextRef="#ctx0" brushRef="#br0" timeOffset="204728">20115 17041 19042,'-29'-1'896,"-1"1"0,-11 1-790,6 10 23,8 18-45,16-6-84,6 17-45,22-19 50,7-9 1,8-2-208,3-5 1,5-3 0,0-1 397,0-1 0,1-3 0,2-2-588,-3-3 1,2-2 0,-1-2 0,-6 0 547,5-5 1,-6-3-37,-2-7 1,-12-1 97,-26-1-109,-15 0 1,-6 0-664,8 11 1,-2 1 508,-16-11 0,-3 4 22,13 14 1,0 3 141,-12 0 0,0 3-178,11 0 0,0 3 1301,-12 4 1,3 4-1557,6 4-520,-1 22-707,25-1 175,3 1-273,21-11 1,9-3 1091,2-7 1,1-3 0,-1 3 0,-2-2 0,19-2 0</inkml:trace>
  <inkml:trace contextRef="#ctx0" brushRef="#br0" timeOffset="205010">20757 17169 24889,'8'-8'-820,"2"-5"1,-4 4 0,0-1 0</inkml:trace>
  <inkml:trace contextRef="#ctx0" brushRef="#br0" timeOffset="205510">20942 16956 13536,'-7'-5'3276,"2"0"-2184,26-1 0,24-1 0,-3 2 546,-9 3 0,2 0-1500,7-3 1,6-2 0,-6 5-27,-7 5 0,-7 4 73,0 8 106,-3 7 28,-18 8 1,-5 5-281,-2-10 0,-3 1-1678,-3 18 1,-4 2 1580,-3-14 1,-2-2-5,2-4 1,1-3-158,-12 17-671,12-19 616,6-12-3003,5-1 0,4-21 0,-1 0 2886,-2-19 1,-1 18 0,0-3-1</inkml:trace>
  <inkml:trace contextRef="#ctx0" brushRef="#br0" timeOffset="205728">21120 17137 12264,'-2'-3'3276,"0"0"0,2 3 0,68 3-1605,-28 1-1120,0-1 0,9-1 0,-8 1-2646,6 0 2095,-13 0 0,-4-1 497,-17-2-2150,-7 1-1624,-5-1 2326,-2-1 1,0 0 0</inkml:trace>
  <inkml:trace contextRef="#ctx0" brushRef="#br0" timeOffset="206143">21824 16971 11906,'0'-7'3276,"0"2"0,-12 8 0,9 4-1733,-10 7-1297,15 4-2594,11 15 2657,8 4-264,2 0 618,1-3-571,-10-12 1,-1-1 66,1-1 1,1-1-73,4 8 0,1-1-2345,11 10 2040,-11-12-135,-10-11-1115,-15-7-171,-24-10 1,-6-6 982,-5-2 1,5 4-1,3-1 1,15-1 0</inkml:trace>
  <inkml:trace contextRef="#ctx0" brushRef="#br0" timeOffset="206377">21973 16808 9360,'44'2'1092,"1"0"0,-3-1 0,3 3-273,-8 1 0,5 2 0,-1 1 0,-5-2 22,-4 0 0,-1 0-977,15 0 1,4 2 0,-26 1 135,-42 5 0,-9-1 0,15-6 0,-11 5 0,-1 0 0</inkml:trace>
  <inkml:trace contextRef="#ctx0" brushRef="#br0" timeOffset="207997">13639 17723 6025,'0'0'0</inkml:trace>
  <inkml:trace contextRef="#ctx0" brushRef="#br0" timeOffset="209915">13370 17757 5829,'-6'-3'806,"0"2"958,6 1 1306,0 0-6,0-4-1944,0 2-157,0-2-447,0 2-18,0 2 465,-2 0-66,-10-2-544,-5-1-124,-11-2 107,-4 1 107,-8 2-359,8 2-79,4 2 12,12 5 0,6 2 33,0 9-11,3 2 62,2 4-56,2-5-39,3-1 50,0 1-40,0 2 40,2 5-39,6-1 22,9 1-33,2-7-3283,6-2 3246,5-4 37,-9-5 44,7-3 45,4-3-11,-3-2-11,14-4 5,-8-4-44,-10-1 5,-3-2 6,-1-2 3231,-7 3-2924,6-4-240,-11 7 22,-3 0 174,-1-4-184,1-5-108,1-6 29,-1-3 0,-3-4 0,-1 6-12,-2 2-3310,-2 3 3280,-11 2 19,2 1-22,-17-2 51,-5 6-1173,5 3 1127,-6 1 29,15 5-34,1 1 2872,-8 1-2855,4 0-11,-1 0 33,5 0 11,10 0-44,0 0 1725,3 0-1708,2 1-23,1 0-3277,0-1 2970,17 14 1,-11-11-1,11 10 1</inkml:trace>
  <inkml:trace contextRef="#ctx0" brushRef="#br0" timeOffset="210811">13918 17913 16762,'-6'0'3276,"-1"0"-1915,2-1-745,1-4-335,2-6-270,2 0-50,0 2-146,2 5-34,4 3 96,1 1-157,6 0 179,-8 0 185,1 0 151,-5 0 174,-1 1 107,-5 0 61,-1 0-437,-3 0 291,-6-6-364,9 3-106,-4-7-627,9 3 492,1 1-27,1 2-320,6 3 156,2 5 169,4 1 291,-5 3 332,-3-3-203,-4-2-28,-1-3 106,0 1-1361,0-1-195,-2 0-2023,-2 0 2457,0 0 1,0-1 0,2 1 0</inkml:trace>
  <inkml:trace contextRef="#ctx0" brushRef="#br0" timeOffset="-211884.73">22815 16824 17529,'10'3'3276,"0"2"-2553,-3 5-420,1 5-48,0 16 0,0 3-249,2 6-1,-3-4 1,1 7-1,-1-6-515,0 11 512,-1-11 1,0 0-3133,4 8 3292,0-8 387,-1-10 5,-1-13 96,8-18-639,9-10-1094,-1 2 1,4-4 1087,8-5 1,7-5-34,-13 8 0,7-3 0,3-3 0,3-1 0,-1 0 0,-2 1 0,-3 2 1,0-1 0,-4 2 0,0 1 0,1-2 0,4-2 24,-4 2 1,3-2-1,3-1 1,2-2-1,0 0 1,-2 1-1,-1 0 1,-5 3-1,-4 3 3,13-11 0,-8 5 0,0-2 1,-1 2 1,1-3-1,-2 2 1,-8 6 1942,1-4-2224,-3 2-952,-23 21 262,0 2 2885,-3 0-2464,0 0-415,-5 0-2313,-14 5 1638,0 1 1,-3 1 982,1 0 1,0-1-1,-19 8 1,25-9 0</inkml:trace>
  <inkml:trace contextRef="#ctx0" brushRef="#br0" timeOffset="-200452.73">14465 17763 13777,'3'-6'2867,"-2"2"-1338,-1 4-1294,-3 0 118,0 0-206,-3 0 49,-3-12-196,3 2 0,-5-11 39,5-8 6,3-5-12,0-1-33,3 2-5,3 14-68,2 3-22,10 1-1308,20 9 1308,-8 8-34,10 13 89,-24 6 1,-4 6-169,-1 3 1,-2 3-1,0 1 211,0-1 1,-1 0 0,-1 2 22,0 7 0,-2 1 1,-2-4 15,-3-2 0,-3-3-12,1-5 1,-6-3-3,-16 3 0,-7-4 28,2-4 0,-4-2 18,2-2 1,-2-1 0,0-2 25,-12-2 1,2-4-1106,5-4 0,4-2 1022,10-3 0,4-3-17,-5-13-6,21-1 498,8-9-503,20-11-1078,-5 18 1,3 0 1107,10-5 1,3 3 1055,-8 7 1,1 3-1155,1 5 1,-2 5 78,2 14 39,-5 9 0,-3 9 1,0 3-38,-7-12 1,1 1 0,7 14 0,2 3 55,1-2 1,-1-3-9,-7-12 1,-1 0 36,8 9 0,0-2 170,-3-7 219,3 1-184,-6-7 43,-3-1-223,-6-9-1383,-6-4-191,0-4-1815,6-18 3223,9-11 0,-5 6 1,3 1-1</inkml:trace>
  <inkml:trace contextRef="#ctx0" brushRef="#br0" timeOffset="-199983.73">15392 17568 13401,'-37'3'546,"1"0"0,-1 0 0,1 0 0,-13 4 0,0 1 0,11 7 1092,17 6 0,5 4-1531,-3-2 1,6 2-1747,8 7 1,10 1 1402,17 7 1,6 0 494,-8-6 1,2-1-257,6-2 1,5 1 0,-3-2-1,0-3 0,-2-2-3,4 4 0,-2 0 17,-10-9 0,-4 0 386,2 20 224,-26-7-448,-17-1 1,-5-1-229,11-12 0,-2-2-86,-14 8 1,-2-6-555,10-14 0,2-4-325,-2 1 0,1-2 345,-1 0 0,2-4-970,-4-15 1,5-4 982,5-10 1,7 10-1,3 1 1,7 5 0</inkml:trace>
  <inkml:trace contextRef="#ctx0" brushRef="#br0" timeOffset="-199700.73">15043 17817 9220,'39'-5'546,"1"-1"0,-1 1 0,-1 3 0,2 0 0,0 1 0,-5 2 1092,5 4 0,-2 2-1135,13 1 1,-9-2 1097,-27-4-3119,-10 0-1759,-14 2 0,1 0 2457,-5 1 1,8-2 0,3-1 0</inkml:trace>
  <inkml:trace contextRef="#ctx0" brushRef="#br0" timeOffset="-199184.73">15795 17981 17949,'8'37'565,"-1"1"1,1-1 0,2 3 0,0 0 0,-1-3-396,0-5 1,-1-1 120,4 4 1,4-4 913,17-10-953,-8-5-1688,0-12 0,3-7 1817,9-16 0,2-8-297,-8 6 0,1-3 0,2-4-528,-2 0 0,3-5 1,0-3-1,1 1 1,-3 2 443,0-1 0,0 1 0,-2 1 0,0-1-2,1-2 1,1-1 0,-2 3-1,-4 3-1637,7-4 1,-16 15 818,-34 31 1,9-6 0,-25 21 0</inkml:trace>
  <inkml:trace contextRef="#ctx0" brushRef="#br0" timeOffset="-186851.73">16383 17983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09:04.891"/>
    </inkml:context>
    <inkml:brush xml:id="br0">
      <inkml:brushProperty name="width" value="0.05292" units="cm"/>
      <inkml:brushProperty name="height" value="0.05292" units="cm"/>
      <inkml:brushProperty name="color" value="#FF0000"/>
    </inkml:brush>
  </inkml:definitions>
  <inkml:trace contextRef="#ctx0" brushRef="#br0">14016 1323 20711,'-12'-10'1108,"26"1"-1083,14 7 1,10 3-17,-5-1 1,4 1 0,2-1 0,-1 1-10,9 1 0,0 1 0,2 0-364,-1 0 0,2 0 0,-1 1 0,-7 0-751,2 1 1,-6 0 251,4 1 1,-17-2 862,-63-1 0,-16-3 0,31 1 0,-23 0 0,1 1 0</inkml:trace>
  <inkml:trace contextRef="#ctx0" brushRef="#br0" timeOffset="335">14343 1368 13127,'-4'11'1638,"4"12"0,1 7-263,0 6 1,0 8-2032,-1-3 1,0 7-1,0 5 1,1-2 0,-1-7-17,-1 1 1,1-4 0,-1 3 672,1-5 0,-2 5 0,1 0 1,0-4-1,2-7 709,2-3 0,1-5-587,3 11 1196,1-7-1319,-4-19-202,-3-9-1882,0-1 2903,21-32 0,-16 24 0,15-24 0</inkml:trace>
  <inkml:trace contextRef="#ctx0" brushRef="#br0" timeOffset="705">15378 1077 17126,'-38'7'443,"1"-1"1,-1 1 0,-5 6 0,0 4-1,1 4-317,6 2 0,1 3 0,1 3 0,1-1-946,4-3 1,1 1 0,2 1 0,1 0 445,0 2 0,2 1 0,2 0 0,3-1 374,3 0 0,3 0 0,4 3-175,6 7 0,5 5 0,3 0 1,1-4 174,-1-4 0,2-3 0,6 2 2,5 3 0,6 5 0,2 1 1,1-4-1,-3-7 0,9 3 1,1-5-3,1-1 0,2 1 0,-7-7 627,1 0-3215,-18-10 2117,-20-2 1,1-8 0,-10 0 0</inkml:trace>
  <inkml:trace contextRef="#ctx0" brushRef="#br0" timeOffset="1323">15340 2264 6711,'6'-41'252,"-1"0"0,1 0 0,0 0 0,0 0 0,-1 0 0,1 0 0,1-1 0,-1-1 0,1 0 0,0 0 0,1 2 0,-1 2 0,1 5 743,5-10 1,1 6-1,0 0-932,2-5 1,0 0 0,0 3-64,2-1 0,-1 5-174,6 0 2037,-13 31-1978,2 27 1,0 15 61,-4-6 1,-1 2 0,1 3-433,0 4 1,0 3-1,1 1 1,-2-1 384,0 4 1,0-2 0,-1 0 48,-1 0 1,0-1 0,0-2 465,3 7 0,-1-5-233,-1-17 0,-4-3 2301,-20 17-2517,-6-51 34,-12-8 0,-4-5 6,3 0 0,0-2 23,8 5 1,0-1 0,1 1-27,-4-4 0,4 1-244,5 3 0,7 4 168,14 5 23,10 4 89,30 17 84,-4-1 1515,-11 0 0,1 0-1278,3 1 0,-2-1-756,15 2 513,-14-4 1,0-2 28,8-2-79,4-1-1394,-12-2-1950,-4-2 2457,-15 0 1,-7 0 0,0 0 0</inkml:trace>
  <inkml:trace contextRef="#ctx0" brushRef="#br0" timeOffset="1616">15952 2059 11056,'2'4'1321,"0"-2"-509,-2 25 1,-1 7-370,-4 5-1110,-1 3 0,-2 10 0,0-7 958,-1-13 1,-1-2-121,0 1 1,-1 1 0,0-3-256,-3-6 1,1-3 279,-5 5 1007,-1-2-1192,13-17-3288,8-26 0,5-5 2621,0 1 1,0 1-1,1-2 1,-1 3 0</inkml:trace>
  <inkml:trace contextRef="#ctx0" brushRef="#br0" timeOffset="3170">16465 2009 7570,'-3'5'784,"0"-2"2492,3-3 0,-1 0-2529,-1 0-237,0 0 537,-3 0-414,-1-2 588,-8-29-1058,5 9-105,1-10 1,2-1-53,4-7-1,-1 13 1,3-4 9,5-7 0,3-5 0,-1 4-1654,0 6 1,1 0 1633,5-11 0,2-5 1,1 8 20,-4 19 1,1 2-14,3-4 0,2 1 64,1 7 0,1 3 29,13-6-46,-11 9 0,2 2-2223,13 0 2212,-11 6 1,1 1-29,14 6-9,-15-1 1,0 5 19,-2 11 1,-2 5-20,-5-5 0,0 5 160,1 9 0,2 8 1,-1 1-1,-3-4-180,0 2 0,-2 0 15,-1-6 1,0 5 0,0-1 0,-3-4-163,-3 6 1,-3-4 166,-1-4 0,-1-1 30,-3-1 1,-1-2 50,-7 12-33,-6-21-1,-2-5 1508,1-3-1535,-18-2-197,15-4 87,-12-1-742,20-5 1342,-5 0-3790,1-7 0,-3 0 2457,4-8 1,7 8 0,2 0 0</inkml:trace>
  <inkml:trace contextRef="#ctx0" brushRef="#br0" timeOffset="3673">16858 1857 18274,'14'-27'2218,"-4"6"-2341,-10 21-73,-1 4 196,-2 6 303,-11 27-152,3-10 0,-1 2-1758,-4 9 1,0 1 1639,2-6 1,1-2 5,1-2 1,1-2-857,0 2 901,0 5-73,6-15 51,1 2-1521,17-9 1666,3-5-4,17 4 1972,6-5-2063,-4-2 0,4-1-25,6-1 0,1-1-82,-1 1 1,2 0-1,-8-2 1,2 0 0,-6 0-6,11 0 156,-13 0 0,-6 0-2783,-18 0-650,-9 0 2457,-7 0 1,0 0 0,0 0 0</inkml:trace>
  <inkml:trace contextRef="#ctx0" brushRef="#br0" timeOffset="4440">17853 1963 8354,'4'3'3276,"0"0"0,-4-3-244,-11 3-1883,-13-3-553,0 0 1,-1-2-334,-11-5-11,-4-5 50,28-7-296,6-6-51,2-1-129,14-10 51,3 14 11,11-1 45,3 15-9,2 13 1,1 5 36,9 12 19,-9-3 0,-3 5 14,-9 9 1,-5 1-279,-4-8 1,-1 1 336,0 9 1,-1-2 175,-5 12 132,-8-16 1,-6 0 142,-6-2 0,-6-1-1653,-10 5 1,-4-2 1316,5-9 0,-1-3-87,0-4 1,2-3-32,-1-2-56,6-4 274,15-3-2817,4-1-129,11-3-599,8-10 0,5-4 2457,7-8 1,-10 11 0,-2 2 0</inkml:trace>
  <inkml:trace contextRef="#ctx0" brushRef="#br0" timeOffset="4833">18385 1476 11525,'2'-2'3276,"0"0"0,-2 2 0,0-1-6553,0 17 3038,-3 6 458,-2 25-165,0-9 0,-1 6 0,1-3-54,1-1 0,-1 1 286,1 2 1,-1 3 0,1-3-666,1 0 1,1-5-244,0-10 1,1-2-166,0 4 0,-1-3-2490,2-3 2457,0-12 1,0-4 0,0-8 0</inkml:trace>
  <inkml:trace contextRef="#ctx0" brushRef="#br0" timeOffset="5391">17961 1360 13950,'43'-21'655,"0"0"0,-1 0 1,-3 2-1,0 1 0,-2 6-1287,6 7 1,-2 5 664,-12 1 1,0 5 3,0 7 0,1 5 1,-6 1 18,-8 0 0,-5 2 154,8 13 0,-8 4 591,-25 2 0,-10-1-608,11-15 1,-3 0 13,-13 12 0,-5-2-115,6-16 0,0-3-86,-8 4-354,-2-1-38,28-14 559,10-3-240,26-1 72,1 0 20,5 0 1,5 0 4,-5 0 1,1 0-31,-1 2 0,1 1-1179,1 4 1,-4 4 1172,-2 9 324,1 13-262,-17-3 378,-7-3 0,-2 1-26,0 7-170,-3-8 0,-3-2-1969,-6 0 2426,-24 11-494,5-10-912,7-10 0,0 0 425,-12 3 947,15-9-2118,2-1-1243,13-10 2700,0-18 0,1 13 0,1-12 0</inkml:trace>
  <inkml:trace contextRef="#ctx0" brushRef="#br0" timeOffset="5840">18750 1075 18644,'35'18'577,"1"0"0,-1 0 0,-3 5-1670,-11 2 1,-3 3 0,0 1 12,4 6 0,-1 3 1082,-3-2 0,1 3 0,-2 0 365,-6-7 1,-1 1-1,-2 3-355,-1 5 1,-1 5 0,-1 0 0,-1-3-105,1 1 1,-1-3-1,-1 1 115,-1-2 1,-2 2 0,-1-2 0,-2-4 26,-1 2 1,-8-4 37,-5-6 0,-6 1 1,-4-1-1,1-1 3,-6 1 1,-1-2-1,-1 1-6,4-1 1,-2 0-1,1 0 1,1-3 41,-5-1 0,1-3 1,6-4-1978,-8 4 1312,9-6 1318,22-13-4057,27-25 2658,-6 6 0,1 0 0,12-14 1,-1 2-1</inkml:trace>
  <inkml:trace contextRef="#ctx0" brushRef="#br0" timeOffset="6399">19295 1586 9514,'6'-1'3276,"-2"0"-3693,-4 1 1437,30 4 2063,13 2-2727,-12-2 1,5 1 0,-3-1-357,-3 0 0,-2 0 85,9 1 0,-7-2-3362,-21-2 0,-4 6 2526,-12 8 1,5-4 0,-6 2 0</inkml:trace>
  <inkml:trace contextRef="#ctx0" brushRef="#br0" timeOffset="6637">19329 1981 15367,'36'1'819,"0"-1"0,0 0 0,5 1 0,-3-1 377,-10 0 0,-4 0-1050,-7 0-3423,-3 0 2749,-11 0 0,-3 0 1,2 0-1</inkml:trace>
  <inkml:trace contextRef="#ctx0" brushRef="#br0" timeOffset="6973">20174 1349 17236,'0'28'1030,"-1"3"1,-1 2-2615,0-3 1,1 1 1785,-3 16 0,1 1-62,-1-10 0,1 1-503,0-2 1,0 1 0,1-1 365,-1 3 0,1-1-3,0 10 0,1-2-720,1 0-1212,0-6-29,0-21-1159,-1-4 3054,-10-24 0,7 6 0,-7-6 0</inkml:trace>
  <inkml:trace contextRef="#ctx0" brushRef="#br0" timeOffset="7323">19805 1263 11088,'39'0'409,"0"1"1,0-1-1,0 0 1,0 0-1,1-1 1,-1-1 0,-3 2-1,-4 5 843,8 11 1,-10 6-4383,-6 19 3762,-22-6 1,-5 0-420,-3-9 0,-4-1-434,-7 5 1,-4-2 422,-3-9 0,-2-5 371,0 0 1,0-3-1219,-6 0 1,1-2-710,-11 0-1923,7-8 3169,10-11 0,11 8 1,0-8-1</inkml:trace>
  <inkml:trace contextRef="#ctx0" brushRef="#br0" timeOffset="9167">21056 946 17720,'-34'-1'509,"1"0"1,5 1 0,-1 5-221,-8 12 1,-3 8-1,1 3-1382,6 3 1,2 2 0,-1 2 577,2-3 1,-2 0-1,1 2 1,3 2 359,4 0 1,1 3 0,2 0 0,3-1 152,3-4 1,1 0 0,3 1-1,1 2-158,4 3 0,1 4 1,2 0-1,1 0 0,1-4 108,2-1 0,0-3 1,2 0-1,2 0 1,1 8 1,2 2 0,2-1 0,3-6-389,8-4 1,3-5 0,0-3 438,4 4 0,1-3 579,6 1 0,3-3-339,3-6 1,-2-4 39,4 1-157,-14-6 1,-5-4 1118,-18-7-1841,-3 0 1500,-2 0-4178,14 0 2834,9-8 1,-5 6 0,1-6 0</inkml:trace>
  <inkml:trace contextRef="#ctx0" brushRef="#br0" timeOffset="10052">22141 1771 18817,'11'-35'1266,"-1"8"0,2-2-2201,2-5 1,3-2 937,0-3 0,2-3-1045,-1 4 1,1-1 0,-1 2 1038,0 3 1,-1 0-10,0 0 1,2-1 0,-3 4-1547,9-4 976,-10 18 22,2 6 386,-5 24-50,3 8 0,1 5 81,4 13 0,0 4-247,-3-9 0,1 2 0,-2-2 390,4 10 0,-3-4 19,-2-9 1,-4-4 378,-4-6-90,-3-12 1248,-9-5-1556,-9-4-56,-11-3 0,-3-1 39,3 1 1,-2-1-10,-11-3 1,-2-1 25,10 2 0,1 0 1151,-7-2 0,2 0-1487,0 0-62,14 0 437,38 7 6,18 4-45,4-1-342,4 4-1297,-7-3 1,2 1 1776,-2 0 0,-1 0 1,-5-1-1,-3 0 1,12 1-1</inkml:trace>
  <inkml:trace contextRef="#ctx0" brushRef="#br0" timeOffset="10307">22907 1702 12315,'0'47'819,"0"-1"0,0-9 0,0 0 0,-1-4 819,-1-6 0,0-2-641,-1 8 1,-2 0-497,-1-8 0,-1-3-361,-2 2-3417,0 1 1888,7-23 1084,2-2-1672,0-8 1409,0-15 1,0 10 0,0-8 0</inkml:trace>
  <inkml:trace contextRef="#ctx0" brushRef="#br0" timeOffset="11404">23256 1841 16801,'-15'-31'2420,"4"4"-1989,-3-11 1,1-3-351,8 12 0,1-2-1174,-1-1 1,-1-4 0,4 3-106,5 2 1,3 3 1191,0-2 1,5 2-593,16-6 1,5 3 552,-11 11 1,2 2 537,13-9 1,2 4-525,-14 15 1,1 4-362,14 1 1,1 3 391,-7 3 0,0 2 0,11 2 0,1 5 667,-1 8 1,-4 6-752,-6 2 0,-3 5 100,-10-5 1,-1 2 0,-5 0 11,-2 7 0,-8 0 14,-7 0 0,-7-2-858,-6-3 0,-2-3 816,-10 9-162,10-15 0,1-3-3115,3-8 0,0-4 2942,1-19 0,6 8 0,-3-8 0</inkml:trace>
  <inkml:trace contextRef="#ctx0" brushRef="#br0" timeOffset="11787">23569 1626 10536,'7'-38'689,"-2"8"1658,-5 30-2504,0 3 1566,0 6-1247,0 10-16,-2 12-43,-4-1 1,-1 4-747,-1 1 1,-1 1 712,0 1 0,0-2-12,1-5 1,2-3 2327,2-3-1859,2-9 240,16-9-123,25-2-1143,5-6 569,-13 0 0,0-1 8,14-3 3051,0-4-3342,-17 4-3064,-6 0 0,-18 4 2457,-4 0 1,0 2 0,0-1 0</inkml:trace>
  <inkml:trace contextRef="#ctx0" brushRef="#br0" timeOffset="12671">22065 1360 3834,'-2'-8'-146,"0"1"720,2 7-574,-32-46 0,24 35 0,-8-13 0,0 1 0</inkml:trace>
  <inkml:trace contextRef="#ctx0" brushRef="#br0" timeOffset="13189">21943 878 18235,'0'-22'2879,"0"4"-2532,0 18-84,0 1 17,1 17 40,1 6-263,2 8 0,1 14 0,0 7 1,1 0-1,-2-6-309,0-7 1,-1-3 0,0 0 0,1 7 257,-1-6 0,0 4 0,0 3 1,0 3-1,1 1 0,-1 0 0,0-1 1,-1-2-1,0-4-294,0 7 1,-1-3-1,0-2 1,0 0-1,0 1 1,-1 0 286,1-2 0,-1 0 0,0 1 0,0 0 1,-1-1-1,1-1 0,-1-1 1,0 7 0,0 0 0,0-2 0,0-3 0,-1-3 24,0 1 1,0-4-1,0-4 281,-1 6 0,1-10 110,1-20-382,1-5-385,0-5-539,0-3-2386,4-14 2457,0-11 1,1 8 0,-2 0 0</inkml:trace>
  <inkml:trace contextRef="#ctx0" brushRef="#br0" timeOffset="13736">21185 1380 15199,'-13'45'546,"0"-1"0,0 1 0,3-8 0,1 1 0,0-2 0,2-4-293,0-3 0,2-2-1892,0 12 1,1-5-1639,2-7 550,2-7 2727,-3-54 0,2 25 0,-3-28 0</inkml:trace>
  <inkml:trace contextRef="#ctx0" brushRef="#br0" timeOffset="14173">20837 1412 12556,'31'-32'597,"-1"0"0,0 0 0,-2 3 0,1 2 0,3 9-144,1 12 1,2 8 0,-1 3-166,10 4 1,-2 5 405,-1 3 1,-4 3-477,-15 0 1,-8 2 621,-22 22-162,-15-15-303,-3-10 0,-4-1-310,9-6 0,0-1-54,-7 3 0,2-2-3288,-1-2 2873,13-5 18,5-2-533,16 0 634,6 3 241,11 6 302,9 6-264,-3-1 1,1 0 1436,-6-2 0,-1 0-1431,8 4 0,-1 0-1617,-9-1 1,-2-1 1717,1 6 190,-3 4 164,-42 3 122,0-12-342,1-3 0,-4-1 31,-10-5 0,-1-3-582,11-2 0,0-1-1323,-19-1 1,2-1 818,7-2 1,4-2 0,25 2 0</inkml:trace>
  <inkml:trace contextRef="#ctx0" brushRef="#br0" timeOffset="14853">23700 918 8111,'38'13'399,"1"0"1,0 0 0,-2-1 0,0 2 0,-1 4 19,0 9 1,-1 5-1,-3 1-339,-5-3 1,-3 1-1,0 4 245,-2-1 1,1 3 0,-2 3 0,-5 2-260,-8-1 0,-3 3 0,-4 2 0,-1-1 0,-2-3-20,0-1 0,-1-2 1,-3-1-1,-1 3-9,1-2 0,-1 1 0,-2 1 0,-2-1 0,-4-4 152,-9 2 0,-5-2 0,-3-3 0,1-2-139,3-4 0,-1-1 0,0-2 1,-1 1-51,-1 1 0,-1 0 0,-1-1 0,2-1-1093,-7 1 1,1-1 0,6-4-2185,-3 0 2651,5 0 0,30-19 0,1-1 0</inkml:trace>
  <inkml:trace contextRef="#ctx0" brushRef="#br0" timeOffset="15786">19048 2827 11264,'34'3'1092,"0"0"0,1-1 0,-1 0 276,5 0 0,0-1-1335,-3 2 1,-1-1-527,-1 0 1,-2 0 497,9 3 1074,-30-3-1163,-4 0 743,-2-2-3936,5 0 0,3 0 2816,3 0 1,-9 0 0,-1 0 0</inkml:trace>
  <inkml:trace contextRef="#ctx0" brushRef="#br0" timeOffset="16099">19115 3068 14202,'-3'3'3276,"2"0"-1908,1-3 653,56 12-1494,-18-7-305,-7 0 1,8 2 0,1-1 0,-7-1-206,-6-1 0,-1-1-185,22 4 1,-8-1 167,-31-4-264,-3 0-2088,-6-2-925,3-1 2521,0-4 0,1 3 0,-2-4 0</inkml:trace>
  <inkml:trace contextRef="#ctx0" brushRef="#br0" timeOffset="22141">16886 1919 7123,'-4'-6'2352,"0"2"-2245,-3-4-107,5 5-101,-5-5-740,7 7-257,-1 1 595,-3 1 1085,2 0-297,-3 0 79,5 1 2912,0-2-558,-3-7-2321,1 2-27,-2-4-6,1 4 432,2 4 957,0-1-1753,8 13 112,24 26-599,-15-15 1,1 1 489,10 10 0,1 4-1005,-5-6 1,1 2-1,-2-2 1002,4 8 0,1 0 0,-5-6 0,2 2 0,-3-3 3,1 2 0,-1-1 2,5 5 1,0 1 41,-4-9 1,-1-2-1033,0 0 0,-2-3 1086,1 0 482,-12-18-313,-7-6-310,-1-1 1474,2 0-4711,4-5 2635,5-10 1,-5 7 0,1-6 0</inkml:trace>
  <inkml:trace contextRef="#ctx0" brushRef="#br0" timeOffset="29656">983 6790 9974,'0'3'3276,"0"0"0,0-3-2346,17-16-812,-1-1 0,5-5-79,5-3 0,5-5 0,1 0 0,-4 2-22,4-5 0,0 1 18,4-2 1,2-2-1,-12 11 61,-16 15-3373,-4 11 3324,-6 31-13,0 1-6,0 3 0,0 3 0,0-8 0,0-1-26,0 0 1,0-1 8,0 2 1,0-4-1,-1-4-11,1 4 67,-3-17-67,1-5-140,-2 3-168,2-6-1193,-2 3 341,3-4-1500,-7 4-543,-4 6 3203,-5 7 0,5-5 0,2-2 0</inkml:trace>
  <inkml:trace contextRef="#ctx0" brushRef="#br0" timeOffset="29907">1105 7032 15216,'4'6'1188,"11"-4"-2827,15-6 1,6-3 1090,-9 3 0,0 0 660,8-3 0,0 0 124,-6 4 1,-3 1-231,2-1 997,2 2-1154,-26 1-762,-2 0-874,-1 3 1787,-1 14 0,0-11 0,0 10 0</inkml:trace>
  <inkml:trace contextRef="#ctx0" brushRef="#br0" timeOffset="30473">1147 7596 16112,'-18'-27'1199,"19"-6"-1199,16 6 140,17-2 45,-3 13-113,12 6 158,-6 13 128,-3 9 26,-23 18 0,-6 6-297,-7-12 0,-3 1 8,-2 9 0,-3 4 1,-3-3-1622,-8 3 1,-2-2 1592,-3 6 1,1-3-144,5-9 0,3-4-394,1 2 504,29-16 78,19-11-1300,-7 0 1,1 0-460,9-1-1630,-9 13 2607,-22-1 1,-4 4 0,0-7 0</inkml:trace>
  <inkml:trace contextRef="#ctx0" brushRef="#br0" timeOffset="31165">742 8859 12864,'28'-17'376,"1"0"1,-1 1 0,12-8 0,0 3-221,-3 6 1,-1 4-157,-10 3 0,0 2 852,5-2 0,-2 4-308,1 14 458,-14 26-577,-23 2 1,-10 10 0,3-5-96,5-6 0,-1-1-362,-8 7 0,-3 3 1,5-13 194,9-17-314,3-6 1180,12-6-1029,5-2 34,29 5-29,-7-2-1644,-2 1 1,-1 0 1630,3 3 153,4 5 656,-19 6-456,-16 8 0,-4 3-3264,0 10 2118,-4-8 0,-4 2 801,-4-1 0,-1-4 0,3-4 0,1-3 0,1 0 0</inkml:trace>
  <inkml:trace contextRef="#ctx0" brushRef="#br0" timeOffset="31607">1310 10307 20369,'0'12'-1949,"-5"19"-537,-2-2 847,0-1 1,-2 2 982,-2 6 1,0-3-1,-1 7 1,-2 6 0</inkml:trace>
  <inkml:trace contextRef="#ctx0" brushRef="#br0" timeOffset="31757">1268 10941 10267,'4'41'-866,"0"0"0,1 6 0,-2 1 866,-2-9 0,-1 2 0,0-5 0,0-6 0,1-1 0,-1 19 0,0-1 0</inkml:trace>
  <inkml:trace contextRef="#ctx0" brushRef="#br0" timeOffset="31908">1284 11769 11637,'3'34'490,"0"-1"0,0 1 0,1 14 0,-1-5-1870,4-1-245,-4 4 1694,-3-19 1,0-2 0,0 4-1,0 5 1</inkml:trace>
  <inkml:trace contextRef="#ctx0" brushRef="#br0" timeOffset="32091">1308 12808 10146,'-2'44'97,"0"0"0,0 0 0,0 0 0,0 3 0,-1-2 0,2-10 1,1-10-1,0-25 0</inkml:trace>
  <inkml:trace contextRef="#ctx0" brushRef="#br0" timeOffset="34542">586 16182 13060,'24'-33'819,"1"-1"0,-1 0 0,7-9 0,-5 9 469,-7 16-436,-3 35-503,-4 16 0,1 11 1,-2-1-1339,1-2 1,-1 2 1051,-1-5 0,1 3 0,0 1 0,-2-6 305,-3 1 1,0-1-103,-1-3 1,1 3 0,-2-4-205,0-5 0,0-1-37,1 11 0,0-6-3302,-3-21 1705,2-3-53,-1-15-1198,6-17 2601,0-4 0,1 0 1,1-5-1,4-10 1</inkml:trace>
  <inkml:trace contextRef="#ctx0" brushRef="#br0" timeOffset="34909">1216 16144 16197,'-1'43'173,"0"-1"1,7 8-1,7-7-3450,19-14 2804,-12-9 0,2-4 826,15-16 1581,-3-20-1511,-6-7 0,2-8-326,-10 9 0,-1-2 0,0-3 661,2-11 1,0-3 0,-7 2-695,-7-2 1,-6 1-38,-2 3 0,-11 7-589,-16 22 0,-12 8 1,5 3 1398,9 2 1,0 1-1536,-22 3 1,3 4-2580,14 11 2776,6 4 0,13-11 0,3 0 1</inkml:trace>
  <inkml:trace contextRef="#ctx0" brushRef="#br0" timeOffset="36458">9160 6659 7946,'0'-4'3276,"0"0"0,0 4 0,-2 0 0,31-27-2490,-11 6-781,5-1 1,1-3-6,-3 2 0,-1 2-33,9-10 27,0-4-3271,-18 21 2927,-5 7 165,-4 4 34,-1 2-258,0 6 409,1 8 39,3 11-33,1 12-394,0-6 0,-1 2 390,0-7 1,-1-1 0,2 7 0,-1-1 3033,4 9-2986,-1-12-11,1-1 40,-3-15 21,-2-4-228,-3-6-2246,-1-1-903,10-8 2839,6-9 0,-3 6 0,0-3 0</inkml:trace>
  <inkml:trace contextRef="#ctx0" brushRef="#br0" timeOffset="36926">9587 6583 19608,'-1'-10'1472,"12"-14"-1231,11-18-224,-10 22 0,2-2-309,3-7 0,-1 2 292,1 2 151,-2 0-168,-10 19-17,-3 4-66,-1 2 72,5 20 0,3 10-3204,6 16 3234,-4-11 1,1 0 276,-3-9 1,0-5-28,-2-6 504,-1-3-700,-5-10-1048,1-2-598,-1 0-1687,5 0 3163,4 0 1,-4 0 0,2 0 0</inkml:trace>
  <inkml:trace contextRef="#ctx0" brushRef="#br0" timeOffset="37724">9114 7734 13552,'-3'-8'1501,"0"2"1441,3 8-2667,0 7 1368,0 8-1410,2 15 0,2 12 1,0-6-234,-1-11 0,1 0 185,0 12 1,1 4 0,1-8-332,6-5-3131,-6-16 3098,0-6 0,-6-9 0,0-4 0</inkml:trace>
  <inkml:trace contextRef="#ctx0" brushRef="#br0" timeOffset="38109">9230 7654 13821,'36'-12'1092,"-1"0"0,-3 0 0,-5 4 197,-8 11-342,-5 7 139,-8 12 1,-5 5-2650,-1 1 1,-2 1 1741,-1 7 0,-1 1-50,-3-7 0,-1 0-708,-1-1 1,0-2 578,-2 11-40,4-12 1,4-2-50,11 1-12,16-5 140,3-8 2154,8-8-2193,-11-2-1131,1-2 2671,-12 1-1540,-16 46 0,0-35 0,-4 11 0,0 0 0</inkml:trace>
  <inkml:trace contextRef="#ctx0" brushRef="#br0" timeOffset="38479">9361 8709 9612,'1'26'1916,"2"0"716,2 3-4201,-2 8 1389,-7 5 1,-1 0-1,1-4 1,-3-9-1,1 1 1</inkml:trace>
  <inkml:trace contextRef="#ctx0" brushRef="#br0" timeOffset="38824">9339 9270 18257,'12'24'-1093,"0"-1"1,0 2 0,-2-2-2185,-4 6 2107,-4 11 0,-2 4 534,-2-10 1,-2-1 1251,1 11 0,-2-2 386,-2 3 2274,4-2-447,6-7-1893,-1 5 660,3-8-1047,-3-17-269,0 3-280,-2-11-694,0-3-399,0-4 1,0-3 0</inkml:trace>
  <inkml:trace contextRef="#ctx0" brushRef="#br0" timeOffset="43121">16806 6309 11822,'-8'0'3215,"2"0"-1221,6 0-1109,-5-6-611,3 2-3551,17-18 2599,-2 9 1571,19-9-893,-10 11 17,12 3 67,1 4-33,-1 5 456,-20 29 0,-7 7-182,-13 1-152,-7-7 1,-8 8-1,-3 0 1,2-8 1186,-2-6 1,-2-2-1302,-5 4 1,-3 3 0,4-6-76,-5 2-52,18-13-60,3 0-18,16-7 174,12 5 78,13 3-1175,4-4 0,3-1 1007,-3-4 0,0 0-257,3 0 0,-2-2-2958,13-11 2515,-30-10 0,-2 5 0,-13-3 0</inkml:trace>
  <inkml:trace contextRef="#ctx0" brushRef="#br0" timeOffset="43441">17183 6439 21030,'-12'33'677,"1"1"1,2-8 0,0 1-622,1 11 0,2-1-3333,0 6 2211,3-10 1,2-2 1104,0-1 1376,1 3-1404,0-18-56,0-7-392,0-1-2070,0-4 2507,-7 19 0,-1 3 0,4-11 0,-4 9 0,1 0 0</inkml:trace>
  <inkml:trace contextRef="#ctx0" brushRef="#br0" timeOffset="44275">16938 7616 9649,'-1'-6'1638,"-34"-19"0,-10-2 1638,19 11-2184,-2-1 0,-6-4 0,12 7-917,17 8-287,22 2-3165,1 4 3146,25 5 455,-16 11 516,-21 16 0,-6 4-599,-4 6 17,-10-12 0,-6 4 0,1-5-88,2-8 1,1-3-1261,-5 5 1,1-1 1123,1 6-23,12-12-5,2-1-1,4-2 2269,1-1-2307,6 1-326,2-5-2234,16 1 954,6-11 1,3-4 982,13-3 1,-17 4-1,-3-1 1,-10-1 0</inkml:trace>
  <inkml:trace contextRef="#ctx0" brushRef="#br0" timeOffset="44676">16942 7602 17893,'11'-30'566,"-2"6"-247,14 28 85,-4 4 234,6 15 269,-3 4-3498,-2 6 3050,-10-5 29,-14-3-130,-10-2-157,-3-3 1,-4 0-112,-1 3 0,-1 0-1216,0-1 0,1 1 1145,2 3 1,3-1-31,5 15 11,3-2 2263,12-2-2252,16-6-2245,2-8 1951,4-7 0,4-4-1649,15-1 293,-15-6 1,-1-1 1254,12-2 1,-18-1-1,-10 0 1</inkml:trace>
  <inkml:trace contextRef="#ctx0" brushRef="#br0" timeOffset="45440">16906 8564 20823,'0'11'1322,"0"2"-1171,2 17-1781,-1 13 537,-5-11 1,-2 5 0,0-3 545,0 2 1,-1-1 0,-3 8 0,0-6 0,2-15 0</inkml:trace>
  <inkml:trace contextRef="#ctx0" brushRef="#br0" timeOffset="45593">16834 9282 15916,'0'42'655,"1"0"0,-1 0 1,0-4-1,1 0 0,0-7-3932,2 3 2119,0-9 1,0 1-513,0 15 1516,-5-5 0,-1 5 0,0-6 0,1 2 1,-4 1-1,1 0 0</inkml:trace>
  <inkml:trace contextRef="#ctx0" brushRef="#br0" timeOffset="45752">16742 10499 11144,'6'39'110,"1"0"1,0-1 0,-1 1 0,-2 8-1,-3-2 1,0-7 0,-3 8 0,-12-18-1</inkml:trace>
  <inkml:trace contextRef="#ctx0" brushRef="#br0" timeOffset="66318">19959 3106 12029,'7'0'3276,"-2"-3"0,-5 3-570,0-4-1989,0 3-156,0-1-74,0 0 23,0 1-354,18-1 1,24 1 0,13 1 0,1 0 0,-9 0-156,-2 1 1,-4-1 0,7 2-421,-7-2 0,7 1 1,3 1-1,2-1 1,-2 0-1,-5 1 0,-7-1 419,1 1 0,-5 0 0,-2 1-1216,21 2 0,-15 1 1199,-33-2-190,-5-2-3070,-1 0 0,-26 12 2457,4-5 1,-8 5 0,15-8 0</inkml:trace>
  <inkml:trace contextRef="#ctx0" brushRef="#br0" timeOffset="66942">20180 3533 19591,'-36'13'2436,"9"-6"-2288,47 19 1,15 7-54,-12-11 1,0 2-20,0 3 1,0 3-1,-2-2-20,-1-2 0,-3 0 25,4 13 1,-5 0 226,-11 3 70,-17 1 0,-5-1-331,8-19 1,-4-2-1687,-21 12 1,-4-8-1300,-2-19 2695,3-7 1,0-6-1397,11-3 1,3-8 1452,4-8 1,3-8-1,1 4 1,0 9 0,4-1-1,5-14 1,1-1 0</inkml:trace>
  <inkml:trace contextRef="#ctx0" brushRef="#br0" timeOffset="67353">20119 3445 6016,'2'-4'3276,"-1"0"0,-1 2 0,1 2 0,5-2-1638,24 3 0,8 2-1186,-12-2 1,2 2-326,10 1 0,8 0 1,2 1-1,-8 0 362,1 0 0,-2 0-478,5 3 0,4 1 1,-11-2-1,-7 0-3288,-3 4 3201,-27-10-456,0 0 532,-23 17 0,17-14 0,-17 14 0</inkml:trace>
  <inkml:trace contextRef="#ctx0" brushRef="#br0" timeOffset="75243">20164 2567 12096,'2'-6'3276,"-1"2"-206,0 1-2672,-1-6-308,0 0 532,15-24-656,14 8 17,-11 7 0,6 2-31,8 9 1,10 4-1,1 2 1,-6 2-1592,1 4 1,0 1 1515,8-3 1,4 0 0,-12 6 184,-11 23 117,-30-7-28,-25 10-106,4-17 0,-3-1-43,1-3 1,-2-1 2,-7 2 1,2-1-6,-1 1-156,-5 4 111,28-13-39,8 0 84,15-6 3276,25 4-3064,6 1 0,2 2-190,-14-2 1,-1 0-23,15 2 0,-5 2 0,-10 5 576,-15 8-279,-2 15-79,-21-11 1,-9 1 254,-9 0 0,-5-3-308,2-2 1,-4-3-1067,-6-8 0,-6-5 0,6-1 951,10-2 1,2-2-9,-17 0 0,4-1 31,12-1-73,10 0-521,8-2-2756,7 2 2935,2 0 0,1 2 1</inkml:trace>
  <inkml:trace contextRef="#ctx0" brushRef="#br0" timeOffset="102378">11471 2926 13575,'2'2'2521,"0"0"-3614,-5 22 1,-6 19 0,0-4 1160,4-12 0,0 2 48,-3 14 0,-2 8 0,1-3-373,2-12 1,0-2 0,1-2 3,-1 1 1,1 0-1387,-1 9 1,0-6-1639,4-19 0,3-42 3683,-1-3 1,-1-12 0,0-8 0,0-3 0,1 2 0,1 6 292,2 3 0,1 3 1,0-1-1,1-4-514,-2 2 1,-1-6 0,0-3-1,1 0 1,2 2 0,4 6-1,6 7 510,11 2 0,7 6 1,3 7-1,-2 2-469,-1 2 0,0 5 0,1 8 866,12 15 0,2 13 0,-20 8-316,-30 2 0,-17 8 0,-6 2 0,6-3-1542,9 2 0,2-1 1,-7-1 746,-7-9 0,-7 2 0,-3-1 0,4-4 0,9-7-166,2 2 336,38-3 1,18 2-1,-2-5-148,-10-7 0,2-2 46,12 6 0,9 3 0,-1 0 0,-12-3 7,-2 4-1695,-4 0 1,-2-7-1639,-14-21 3148,21-15 0,-18 7 0,8-5 1</inkml:trace>
  <inkml:trace contextRef="#ctx0" brushRef="#br0" timeOffset="102794">12490 2761 13995,'-42'-20'1092,"0"-1"0,-8 14 0,4 12-834,22 10 0,3 7-90,-11 11 0,1 4-1318,7-5 1,2 3 1238,3 0 1,0 3 0,3 1-89,0 0 1,3 2 0,6 3-67,8-4 1,5 4-1,3 2 1,1-3 0,-2-3 92,0 0 0,1-3 0,4 0-7,6-1 0,4 1 0,2-3 0,1-8 21,11-8 0,-2-8-37,1 3 783,9 2-2524,-44-14-1541,-1 0 2809,0-5 0,0 3 1,0-2-1</inkml:trace>
  <inkml:trace contextRef="#ctx0" brushRef="#br0" timeOffset="103757">12762 3387 8511,'-1'4'3276,"1"0"0,0-4 0,-2 0-2019,1-3-232,0-14-510,1-26-347,1 1 0,2-10 0,1 3-166,-3 17 0,2 1 0,0-3-658,2-7 1,2-6-1,0-2 1,1 4 0,-2 10 275,1 5 1,0 4 342,8-24 1,0 19-2243,-3 52 2228,2 10 1,1 5-177,-3-5 1,0 0 192,5 12 1,-1 1-683,-1-1 0,-3-2 718,-3-13 1,-1 0-3,2 4 0,-2-2 1752,-1 1-1534,-4-16-78,-19-4 1968,-25-18-2103,3 3 1,-3-1-121,3-2 1,-1 1 114,-3 0 0,2 1 3,15 2 0,0 0 1497,0 1 0,2 0-2105,-1-1 297,49 2 341,5 4-1018,3 0 0,7 0 0,-5 0 985,10 4 20,-11-2 0,5 0 0,-9 0 0,-9-2 0,22 4 0</inkml:trace>
  <inkml:trace contextRef="#ctx0" brushRef="#br0" timeOffset="104021">13182 3351 16751,'-9'34'819,"0"0"0,1 0 0,-5 14 0,1-9 649,-4-12-1183,2-5-206,2-1-617,6-11-576,0-1-2163,10-14 2861,10-15 0,-7 10 0,7-9 0</inkml:trace>
  <inkml:trace contextRef="#ctx0" brushRef="#br0" timeOffset="105533">13446 3126 16964,'-9'-39'326,"0"0"1,2 4 0,8 2-157,26 1 1,9 5-101,-14 10 0,3 1-1163,8-2 1,5 0 0,-4 4 23,-6 7 1,-1 4 1068,17 5 0,-2 6-539,-19 0 1,-2 5 658,10 15 1,-4 6 490,-13-12 1,-4 4-198,-3 18 1,-4 9 0,-4-6-908,-6-12 1,-5 0 626,-2 5 0,-4 3 1,-2-9-135,0-18 0,-1-6 758,-5 0 1,0-5-1202,-13-12 2118,1-11-2067,1-4-1407,12-10 1586,14 4 57,5-2 2689,3-1-2623,2 1 16,2 3 63,8-2-2656,-2 10 2616,11-5 1526,-12 17-1447,3-2 331,-9 9-18,-4 1-184,-11 5-106,-1 1 49,-9 4-32,7-3 3208,-4 0-2976,12-4-322,0 0 16,10-3 40,-1 0 11,0 0 61,0 1-39,0-1-324,9 11 257,-3 1-3277,9 14 3246,-1 19 33,-5-19 1,0 3-312,1 1 0,1 2 0,0-2 343,-2-1 0,0-2-786,4 6 1,-2-6 1429,-6-17 101,0-5 106,-2-17 1155,-2-2-1984,-2-33-98,-3 9 39,1 9 0,-2-2 0,0 5 1,-2 1-1,0-2 0,-1-2-17,-5-7 1,0 1 19,3 10 0,1 2-208,-6-7 1,2 4-319,7 9-1410,5 9 2062,34 14 0,14 6-54,-22-7 1,2-1 171,6 2 0,5 1 0,-4-3-404,2-3 1,-6 0-631,6 10 790,-3 13 0,-30-9 0,-3 4 0</inkml:trace>
  <inkml:trace contextRef="#ctx0" brushRef="#br0" timeOffset="106819">14393 3407 16594,'-2'3'2974,"-23"-6"-2632,0-12-157,-11-4-516,8-15 337,17 10 27,4-4 1,5 0-241,10-5-174,21-5 381,-1 35 79,11 20 5,-16 12-1183,-8 10 1,-6 3 1571,-8-14 1,-2-1-259,3 15 1,-7-3-915,-12-15 1,-3-4 860,-6 0-111,-5-1-51,15-13-1685,2-3 1125,3-2 1068,0-1-2182,1 0 1674,2-13 0,3 10 0,4-11 0</inkml:trace>
  <inkml:trace contextRef="#ctx0" brushRef="#br0" timeOffset="107095">14788 2904 20459,'0'25'240,"0"0"1,2 13 0,0 6 0,0-2-241,-1 3 0,1 1-1093,0-3 1,0 4 0,0-7-547,0-10 1,-2-4-1639,1 9 142,-1 2 3135,0-21 0,0-8 0,0-4 0</inkml:trace>
  <inkml:trace contextRef="#ctx0" brushRef="#br0" timeOffset="107581">14646 2940 11435,'-7'-5'3276,"2"2"-2026,5 3 16,0 0-661,60-40-157,-17 26-155,-6 0 0,6-3 1,-3 5-157,-4 7 0,-4 10 837,-8 17 1,-8 7-3925,-12 4 3185,-18-6 1,-10 3-1,0-5-123,3-9 0,-1-2-36,-6 3 0,3-2-138,0-3-190,12-6 50,39-2 236,-2 1-66,9 7 0,7 5 1,-6 0 31,5 11 57,-13-6 1,2 4 0,-9-2 105,-13 6 27,-10 9-5,-9-14-76,-6-9 0,-4 0-282,-13 6 64,11-8 0,-1-3-1530,-1-4 1,2-5-1639,3-4 2457,-10-9 1,32 1 0,0 0 0</inkml:trace>
  <inkml:trace contextRef="#ctx0" brushRef="#br0" timeOffset="107912">15085 2821 19664,'29'21'396,"1"-1"0,-1 1 1,1 3-1,-1 2 1,-1 2-212,-3 6 0,-1 3 0,-2-1-1007,-3-6 0,-2 1 1,-2-1 902,4 13 0,-5-1 20,-8-15 0,-2 1 121,-5 10 0,-6 1-48,-11 0 0,-7 0-846,5-7 1,-3-1 0,0-2 671,-11 5 0,0-4-199,2-5 1,4-5-3079,4-5 1126,12-7-1126,43-41 2990,-5 6 0,1-1 0,-3 4 1,-1 1-1,0 0 0,-1 0 0</inkml:trace>
  <inkml:trace contextRef="#ctx0" brushRef="#br0" timeOffset="108144">15651 3048 14801,'-5'4'3276,"2"0"-4915,26-6 1,13-3 2381,5-2-418,3 0 0,3 0 575,-7-1 1,-4 1-1652,5-1-1181,4 0 1932,-54 30 0,5-16 0,-11 17 0</inkml:trace>
  <inkml:trace contextRef="#ctx0" brushRef="#br0" timeOffset="108337">15681 3397 8162,'34'0'655,"0"1"0,-1-1 1,0 1-1,-1-1 0,0 0 415,1-2 0,1 0 0,-3 0-986,4 0 0,0-1 645,7-3 1,-4 5-730,-11 18 0,-12-13 0,-14 17 0</inkml:trace>
  <inkml:trace contextRef="#ctx0" brushRef="#br0" timeOffset="121177">16810 3180 10254,'1'-4'3276,"0"0"0,-1-10-1219,-4 6-1290,-8-12-409,-31 12-3635,4 3 3225,8 3 1,-1 2 137,-1 7 1,0 2-126,2 2 1,0 2 41,-5 5 0,4 8-20,14 11 0,4 8 0,4-3 17,0-9 0,7 3-4,8 2 1,6 10 0,5 1 0,5-4 0,6-12 125,6-18 0,7-10 0,4-4 0,0-1 0,-4 7-76,2 14 0,-3 7 0,0-4 1,4-14 46,-4-16 1,4-9-1,3-7 1,0-5 0,-3-1-1,-6-1 1,-8 4-25,-2-9 0,-9-1 0,-1-4-127,0 3 1,2-4 0,-2-2 0,-4 3 0,-8 4 54,-15-12 0,-12 6-14,1 14 0,-3 3 1,-1 3-12,-9-1 0,-4 6 0,1 3 0,-4 2 0,0 2-135,0 1 1,-1 3 0,-1 0-255,-5 1 1,-1 1 0,2 5-677,8 7 1,1 5 0,5 0-547,1 1 1,7 3 982,6 10 1,8-1-1,9-7 1,1-7 0</inkml:trace>
  <inkml:trace contextRef="#ctx0" brushRef="#br0" timeOffset="144574">1115 311 17977,'0'32'773,"0"-8"1,0 2-2413,1 14 1,-1 2 628,0-6 0,0 2 1032,1-5 1,-1 2-1,0-2 482,0 10 0,-1 0-469,0-9 1,-2 1-1,0-1 431,0 9 1,-2-3-464,0-9 0,-1-5-1073,-2 4-857,4-19-1350,-4-21 2757,-3-18 1,2 9-1,0-6 1</inkml:trace>
  <inkml:trace contextRef="#ctx0" brushRef="#br0" timeOffset="144923">833 517 19221,'17'-18'882,"1"-1"0,15-8-1380,1 20 1,11 5-1,4 1 1,-6 1 465,-9 0 0,-3 1 1,2 0 14,5 1 0,4-1 0,-1 1 1,-8 1-1967,12 3 1982,-26 8 1,-19-12 0,0 4 0</inkml:trace>
  <inkml:trace contextRef="#ctx0" brushRef="#br0" timeOffset="145261">1870 561 18688,'-41'10'247,"0"0"1,0 0-1,0 0 1,-5 6 0,2 2-1,4 7-637,12 2 0,1 4 0,4 3 0,4 2 392,5 3 1,5 2 0,3 1 0,2-3-5,1-1 0,2-2 1,5 0 166,6 10 0,6 1 0,5-7-941,12-6 0,4-7-863,-2-1 1,0-4 603,-1-3 0,-1-8 1035,-6-13 0,-3-3 0,-4 2 0,4-9 0</inkml:trace>
  <inkml:trace contextRef="#ctx0" brushRef="#br0" timeOffset="145840">1896 1239 12798,'11'-45'273,"0"0"0,0 1 0,0-1 0,0 0 0,0 0 0,0 0 0,1 0 0,-3 1 0,-2 3 0,0 2 0,0 1 0,4-1 209,1-4 1,4-3 0,0 2 0,0 9-1,-2 17-756,9 20-379,-1 41 669,-10-18 1,0 4-14,0 11 0,-2 1-1078,-2-10 1,1 1 1077,-1 1 1,1 2 0,-1-2 9,-2-4 0,0-1 12,3 12 1,-2-4 69,-5-17 790,-39-24-912,1-13 1,-6-10 0,0 2 24,10 7 0,1 1 1,-1-1-299,-2-3 0,-4-2 1,4 1-1,8 5 300,5 1 199,42 20 1,23 10 0,-1-1-116,-10-5 0,0 0 0,2 0-53,4 2 0,4 1 0,-1-1 0,-6-2 404,1-4 0,-6-2-972,-4 0 537,-46 10 0,13-7 0,-16 6 0</inkml:trace>
  <inkml:trace contextRef="#ctx0" brushRef="#br0" timeOffset="146305">2674 1135 18908,'-25'-10'873,"4"1"-654,17-2-51,1 2 28,17-30-398,12 25 118,4-13 22,2 36 62,-13 11-3277,0 22 3271,-12-18 1,-4 1 512,-4 7 0,-5 1-1035,-1-7 0,-3-2 749,-12 5 1,-2-4-222,-4 0-2090,-9 2 1837,54-41 0,5-5 0,-18 13 1,22-14-1,-1-1 0</inkml:trace>
  <inkml:trace contextRef="#ctx0" brushRef="#br0" timeOffset="146705">3095 1069 12346,'0'-4'3276,"0"2"0,0 2-653,29-88-2388,-12 49-96,-6 6 1,1-6-1,6 3-141,7 10 0,4 3 1,-3 4-3276,11-9 3058,9 8 1,-2 12 100,-20 31-588,-9 2 1,0 7 0,-2-2 702,-2-4 0,-2 1-14,5 17 1,-3-2 16,-6-1-65,-3-16 0,-2-1 65,-3 8 2003,-1 3-5280,-18-14 0,-7-11 2457,-17 1 1,20-10 0,4-1 0</inkml:trace>
  <inkml:trace contextRef="#ctx0" brushRef="#br0" timeOffset="147239">3269 1281 14135,'-5'25'1638,"-1"0"0,-3 16 1638,8-41-76,-2 0-2657,0-5-174,-3-16-301,0-3-68,-4-18 0,-1 1-81,5 5 1,-1-6 0,0 5-424,-1-7 372,13-1 1,9 12 119,15 46 9,0-1 1,1 1-1637,-6-2 1,-1 0 1478,20 9 160,-20-10 0,-1-1-2246,3 2 2246,-7-3 0,-15-7 0,-6-1 0</inkml:trace>
  <inkml:trace contextRef="#ctx0" brushRef="#br0" timeOffset="147831">4008 1137 13536,'-31'7'3276,"-1"0"-1038,17-5-1812,-1 0 310,11-4-568,2-12-168,2 1 377,1-10-298,1 5 652,12-7-966,11 5 134,6 2-50,3 16 0,1 7-183,2 9 275,-7-2 1,-3 4-3219,-8 13 3612,-13-6 1,-3 2 224,-12 12-283,2-12 1,-6 0 232,-13-1 0,-3-3-496,7-5 0,0-1 120,-8 3 1,-1-1 42,7-8 1,2-1-1253,0 0 2854,0-1-5056,39-18 0,0 0 2457,13-10 1,-15 11 0,-4 2 0</inkml:trace>
  <inkml:trace contextRef="#ctx0" brushRef="#br0" timeOffset="148261">4659 758 19938,'-38'-22'545,"0"-1"0,3 1 0,-2 9-162,2 21 0,-4 11 0,4 3-189,9-3 0,2 2 0,-1 2-194,-9 6 0,-2 2 0,13 3 89,16 0 1,10 1 0,4-3-15,6-4 1,5-3-34,14 4 0,7-5 81,1-12 1,1-5-91,-6-1 1,-1-1-34,-2-1 0,-4-1-2151,2-2-705,-27-1-421,-4 0 2812,-2-3 0,1 3 0,-1-3 0</inkml:trace>
  <inkml:trace contextRef="#ctx0" brushRef="#br0" timeOffset="148537">4732 590 21097,'43'16'420,"0"1"0,-3-2 1,-2 7-225,-12 8 0,-3 7 0,-3-1-154,1-1 0,-5 4 56,-7-5 1,0 5-1,-2 3 1,-5 0 0,-5-5 85,-11 1 1,-9-4 0,-2 0 0,2 1-173,6 1 1,2 0-1,-2 0 1,-7-4-669,-6-5 1,-6-1-1,-3-3 1,1-3 0,6-4 239,-6-2 0,3-5 0,-13 6 0,7-4 1,19-12-1</inkml:trace>
  <inkml:trace contextRef="#ctx0" brushRef="#br0" timeOffset="149826">3107 902 2228,'1'7'3276,"0"-2"0,-1-5-138,0 0-1688,-3 1-279,0-1-622,-2 1 422,0-1 670,-1 0 995,4-3-1785,-2-5-543,4-4-157,0-5-84,4 0-17,3-5-44,7-1-3283,13-15 3225,-10 20 0,2 0 33,0 0 1,1 1 91,19-8-2210,-6 12 2230,-9 5 0,1 2-26,14-2-33,8 0-34,-18 6 2187,5 2-2238,-11 7-1034,1 9 1,-1 4 1089,-8 2 1,-1 1-4,4 6 1,-1 1 1148,-6-6 0,-2 1-1126,-2 4 1,-2 0-204,2 15 208,-3-14 1,-1 0-2167,-2 12 2183,-1-13 1,-1 1 13,-4-1 1,-2 1 299,-2 7 1,-2-2-320,0-10 0,-2-1-769,-9 4 1,-1-5 794,-2-3-7,-13 5-1039,9-16 1011,9-2 1117,-11 1-1150,19-6-5,0 0 1080,9-2-4352,2 0 90,1-2 3187,-3-3 0,2 2 0,-1-1 0</inkml:trace>
  <inkml:trace contextRef="#ctx0" brushRef="#br0" timeOffset="150390">3265 1556 18134,'-4'29'1638,"-1"0"0,-3 17 1175,7-46-1979,-1-1-532,-1-4-88,-3-16-214,-1-4 0,-4-17-48,0 5 1,-1-5 2,4 11 0,0-2 0,-1-2 19,1 1 1,0-4 0,1 1 0,0 2 8,-3-13 0,2 3-160,1-3 1,3 10 25,5 23 45,4 4 100,40 21 17,-6 0 6,-4-1 0,3 1 28,5 0 0,2-1 13,0 0 1,1-2-1698,-1 1 1,-3-1 1586,-6-1 0,-7-2 58,-5 1 39,-12-2-12,-7-1 91,-4 0-3362,-1-2 1233,-4 1-1272,-7-1 2457,-5 5 1,4-3 0,2 3 0</inkml:trace>
  <inkml:trace contextRef="#ctx0" brushRef="#br0" timeOffset="150846">3566 1418 12018,'0'4'3276,"0"0"0,0-4-637,-29 0-2348,13-1 191,-27-1 443,9-2-377,9-2 1,0 0-235,-17-3-6,-3-6-31,25-1 0,2-1-277,-4-8-683,2-16 0,4-4-812,5 0-144,5 5 1,1-1 1622,4 15 0,0 3 1,1-3-1,0 1 1</inkml:trace>
  <inkml:trace contextRef="#ctx0" brushRef="#br0" timeOffset="152538">5353 702 21898,'35'2'1272,"3"3"-1003,3 0-51,-7-1 0,2 0-168,-1-2 1,0 1-48,-1 0 0,-2-1-3,-2 0 0,-4 0-3277,-9-1 664,0 0 2952,-15-1-3616,-2 0 2184,1 2 1,0 0 0</inkml:trace>
  <inkml:trace contextRef="#ctx0" brushRef="#br0" timeOffset="152839">5402 1029 11813,'45'7'986,"0"1"0,-1-1 0,1 1 409,2 0 1,0-1-1027,-4 0 1,-1-2-499,2 1 1,-3-1 245,3 0 1018,-28-4-1135,-14-1-1272,-2 1-1937,-4-1 3209,-28 11 0,21-9 0,-20 8 0</inkml:trace>
  <inkml:trace contextRef="#ctx0" brushRef="#br0" timeOffset="164113">6150 852 14908,'-3'2'2688,"1"0"-1556,1-2 56,0 0 743,-2 0-328,2 0-1396,20 2-130,8 0 0,13 0 1,7 1-1,2 0 0,-3 0-31,-3-1 0,0 1 0,0-1 0,3 0 0,2 1-446,-4-1 1,3 1-1,2 0 1,1 0-1,1 0 1,-2-1-1,-2 1 1,-4-1 401,5 1 0,-3-1 0,-2 1 1,-1-1-1,-2 0-568,3 0 0,0 0 1,-4 1-1,-6-1 639,12 1-118,-30-1-39,-4 0-123,-11 0-3070,-1-1 3726,0 0-3569,-3 1 2983,-11 4 137,-15 8 0,11-6 0,-5 3 0</inkml:trace>
  <inkml:trace contextRef="#ctx0" brushRef="#br0" timeOffset="164809">6565 1185 9962,'0'-4'3276,"0"0"0,0 4-513,-30 4-6040,16 1 3960,-23 20 529,41 3-1072,4 8-1081,14-8 1,4-1 984,3 4-13,-6-8 0,0 2-3,-6-3 0,-4-1 67,2 8 158,2 11-119,-15-21-50,-5-4 23,-11 1-107,0-6-152,-10 1 1950,3-7-2683,-2-2-754,-11-14 1,-3-7 1091,11 2 1,1-1 0,-8 0 0,2-1 0,7-8 0</inkml:trace>
  <inkml:trace contextRef="#ctx0" brushRef="#br0" timeOffset="165161">6479 1099 12347,'1'-5'3276,"0"2"-1158,-1 3 845,65 13-2504,-26-5-2098,6 1 1,2 1 1302,-14-4 0,-4-1 336,10 3 1443,2 0-4720,-28-2 1796,-7-4-1796,-4-5 3198,-6-16 0,3 9 0,-2-7 0</inkml:trace>
  <inkml:trace contextRef="#ctx0" brushRef="#br0" timeOffset="165948">7018 505 9328,'0'-5'2918,"0"0"358,0 5-1245,-5-3-266,-12-18-1423,1-4-1829,-2-8 1593,11 3 348,6 10-331,1-8-123,0 13-90,0 0-296,4 12-337,12 29 2466,-3 13-1701,-4-14 0,-1 3-282,-5 9 1,-4-1 530,-12 9 19,-3-18 0,-6 2 0,-1-3-106,-9-2 0,-3-3-1180,8-4 0,-1 1 0,-1-3 1088,-13-3 0,2-5 40,-3-3 11,-4-4 72,16-29-274,18 13 5,-1-20-11,14 23-156,4 2 66,3 4-61,19 3 112,1 6 50,1 4 0,4 5 285,-3 4 1,2 3 0,-2-1-219,3 1 1,0 0 629,-2 2 0,0 2 0,-6-4-489,-3-1 44,-1 1 460,-14-10-342,-4-5-73,-1 0-1898,-1-3-1026,2 0-616,2 0 0,1 0 2457,3 0 1,-4 0 0,-1 0 0</inkml:trace>
  <inkml:trace contextRef="#ctx0" brushRef="#br0" timeOffset="169557">1182 2689 10982,'-4'3'3276,"2"0"-2385,-3 23 0,1 9-4168,0 7 3021,0-8 0,-1 8 1,0 2-1,0-5 297,2-5 0,0-3 0,0 1-400,-1 8 0,-1 2 0,1-5 381,0 1 1,0-7 1054,2-8-1088,-1-3-40,2-17-2357,-20-41 1727,9 15 1,1-2 599,-6-7 0,0-3 86,0-8 1,2 1 1217,6 17 1,4-1-942,3-15 0,6-7 0,5 5-1414,9 10 1,5 1 1194,-7-2 1,2-3 0,4 8 210,6 12 1,4 7 0,0 2 273,9 0 1,2 5-58,3 8 0,4 4 0,-6 0-491,-6-5 0,-3 3 78,12 11 1,-14 1 44,-29-13 151,-19 12-189,0-2 397,-16 12 1,-4 3-528,3 0 25,3-3 1,3-1-568,12-5 531,9-8 2518,0-1-2361,5-6 599,6 8-296,6-1-113,9 7-39,8-4 497,-2-3 1,2 0-691,-7-3 0,1 0-1169,18 7 0,0 0 1116,3 1-6,-13-4 0,-1-1 5,-1-1-273,-6 1-718,-15-9-2291,11-7 0,-3-4 2489,19-6 1,-20 6-1,-1-1 1</inkml:trace>
  <inkml:trace contextRef="#ctx0" brushRef="#br0" timeOffset="169930">2321 2872 12629,'8'-39'1092,"1"1"0,-1 2 0,-6 8-128,-10 19-175,-7 2-565,-10 8-879,2 8 0,-1 4 863,-17 8-60,12 0 0,1 3-1139,8-5 0,1 3 1305,-5 15 0,1 2-208,7-9 0,2 1-930,-3 10 0,3 2 860,8 0 1,3-2-122,5-10 0,2-1 194,2 8 0,4-2-328,5-14 1,3-3 336,2-2 0,3-3 64,13 3 0,3-4-115,-11-5 0,1-2-44,12 1 0,-3-2 1242,-6-3-1820,-3-2-387,-23 0-2335,3-6 3391,6-11 0,-5 7 0,2-5 1</inkml:trace>
  <inkml:trace contextRef="#ctx0" brushRef="#br0" timeOffset="170556">2602 3305 19288,'13'-41'602,"0"0"1,0 0 0,0 0 0,0 0 0,-1 3-1227,2-4 1,-1 1 684,-3 9 1,0 0 0,-2 3-3339,5-16 3166,-5 17 0,0 2-68,-2 10 744,-1 3-1702,2 25 1047,0 7 57,7 18 33,-1-2 0,1 7 0,0-4 0,-3-8 0,0 0 197,6 11 0,1 5 1,-10-12 636,-17-14-977,-14-15 0,-6-6 107,-5-6 0,-3-4 30,-8-3 0,1 0 3,17 6 1,3 2-71,-4-2-28,22 7-179,4 0 112,2 1 168,3 0 476,16 0-252,4 0-39,16 0 1453,-13 0 0,1-1-2252,-1 0 0,-1-1-1025,1 1 1,1 1 1293,18-1 0,-4 0 0,-14 1 0,1 1 0,1-1 0</inkml:trace>
  <inkml:trace contextRef="#ctx0" brushRef="#br0" timeOffset="170815">3342 3202 18509,'-21'42'1015,"1"-1"1,1-4 0,1-3-209,-9 3-605,6-10-633,2-3-707,9-15-743,5-7-1396,0-2 2457,-5-10 1,4 8 0,0-8 0</inkml:trace>
  <inkml:trace contextRef="#ctx0" brushRef="#br0" timeOffset="171277">3775 3146 11183,'0'-3'3276,"0"0"0,0 3-989,-20-47-1483,15 7-857,1 4 0,7 2-90,22 9 0,8 7 140,-7 7 1,3 4-66,9 4 1,5 3 0,-4 3-62,-8 6 1,-3 5 125,11 12 0,-5 6 64,-20-10 1,-5 2 32,-3 7 1,-5 0-42,-4-1 0,-1-3-75,-2 8-1155,-6-3 1,-4-3-2101,-13-5 2755,8-9 1,0-2-1,-3-3 1,8-5-1</inkml:trace>
  <inkml:trace contextRef="#ctx0" brushRef="#br0" timeOffset="171655">3891 3585 21640,'-2'-26'1849,"-2"-18"-5126,-1 7 2317,1 4 1,-1-1 1010,-2-6 670,2 16 0,1 0-922,-2-11-1712,3 19 1711,8-2 152,11 22 16,13 2-136,-1 1 0,7 2 1,-4-1-775,-3-1 0,1 0 944,7 2 0,4 0 0,-8-2 0,-6-2 0,1 0 0</inkml:trace>
  <inkml:trace contextRef="#ctx0" brushRef="#br0" timeOffset="172148">4736 3379 10461,'0'-3'3276,"0"0"-4635,0 3 2183,-32 6-230,18-4 1302,-25 4-1482,30-6 68,-1-10 378,7 0-894,-1-15 34,5 7-84,4-4 3360,2 9-3485,12 3 108,-3 4-16,8 4-79,5 24 0,0 7 196,-1 0 190,-9-3 0,1 6 1,-8-3 346,-11-3 1,-7 0-137,-7 5 0,-6-1-309,-4-4 0,-3-4-829,-1-6 1,0-3-1162,-6 0-1379,23-23 0,23-8 2457,7-10 1,-5 13 0,-2 2 0</inkml:trace>
  <inkml:trace contextRef="#ctx0" brushRef="#br0" timeOffset="172499">5349 3058 12631,'-36'-19'490,"0"0"0,3 11 0,-1 4 1,3 7 909,3 14 0,3 7-1400,3-1 0,-1 3 0,3 1 190,2 8 1,6 0-191,5 3 0,6-2-500,5-11 0,4-1 517,10 7 0,3-3-15,-3-7 1,2-1 1005,7 3 0,1-3-975,10 0-27,6-5-6,-16-7-3277,7-3 0,-2-9 2457,-3-4 1,-3 1 0,-13 1 0</inkml:trace>
  <inkml:trace contextRef="#ctx0" brushRef="#br0" timeOffset="172897">5458 2823 19244,'28'-21'505,"1"0"1,-2 4 0,0 7-148,8 25-3635,3 14 2346,-18-11 0,-1 5 955,-2 2 0,-2 5 1,-1 2-362,-4 4 0,-2 3 1,0 0 352,1 1 1,-1 0 0,-3 0 153,-5 1 1,-4 0 0,-1-3-87,-3 3 0,-4-1 10,-3-8 1,-4 1 0,0-2 142,1-4 0,-2 0 1,0-1-164,-3 1 1,0 0 0,1-3-59,1-3 1,2-4 1751,-4 2-2781,25-19 2329,4-3-3926,17-12 2313,3-2 0,0-2 0,3-2 1,-9 6-1,0 0 0</inkml:trace>
  <inkml:trace contextRef="#ctx0" brushRef="#br0" timeOffset="173240">6102 3104 21607,'41'-3'549,"1"0"0,-9 0 0,-2 1-510,-2 1 0,-1 1-134,8 0-1871,-13 1 1966,-6 33 0,-11-25 0,-6 25 0</inkml:trace>
  <inkml:trace contextRef="#ctx0" brushRef="#br0" timeOffset="173431">6045 3337 16432,'39'8'655,"-1"0"0,1 0 1,-4-1-1,-1 0 0,-4-1-1517,-3-4 1,-3 0 1013,9 0 1256,-2 0-1441,-22-2-816,-6 0-2428,-2 5 2457,-5 5 1,3-2 0,-4 1 0</inkml:trace>
  <inkml:trace contextRef="#ctx0" brushRef="#br0" timeOffset="175257">6781 3247 15914,'-7'-3'2930,"1"1"-2516,5 2 454,1 0-368,4 2-41,8 4-222,20 5 0,15 4 0,-2-1-215,-1-2 1,1 1-621,-10-3 1,5 2-1,-1-1 1,-6-1 600,4-2 0,-8-2 30,0 0 619,-10-1-394,-10-3-28,-4 0 100,-5-2-1325,1 0-2007,3 0 302,-1 0 2700,16-8 0,-13 6 0,9-6 0</inkml:trace>
  <inkml:trace contextRef="#ctx0" brushRef="#br0" timeOffset="176146">7632 3074 11326,'7'-17'331,"-2"4"2122,-5 21-1916,-5 19 1062,3 5-1437,-2 9 1,2 4 71,1-16 1,2-1-216,-1 9 1,4-2 3256,20 1-2283,10-28-884,-1-18 1,0-5-88,-11 4 0,-1-2-19,6-10 0,-3-2 98,-3-10-84,-6 8-841,-2 1 1290,-8 21-427,-3 29 187,-2 4 0,0 7 0,0 0-52,0 9 0,0 0-133,0-7 0,0 2 0,1-4 104,0 1 1,0-5-2899,2 1 2837,0-7-23,-2-14-5,-1-10 1439,0 0-2066,2-7-2706,-2-3 0,5-7 2990,2-10 0,-1 13 1,0-2-1</inkml:trace>
  <inkml:trace contextRef="#ctx0" brushRef="#br0" timeOffset="176495">8292 3449 14090,'-4'-4'3276,"2"0"0,2 4 0,-3-4-2372,2 3-1078,-1-4-347,2 4-2061,0 0-695,5 0 0,1 0 2457,6-2 1,-6 2 0,-1-1 0</inkml:trace>
  <inkml:trace contextRef="#ctx0" brushRef="#br0" timeOffset="177014">8553 3299 13547,'0'-8'3276,"0"2"-704,0 6-2589,-3-4 17,-3 11 594,-5 3-149,-2 16 0,1 4-499,0 7 199,1-7 1,4 1-2998,19 9 3127,2-12 5,13 4-22,1-16-54,14-8 1,3-3-1277,-20-1 0,1-1 1165,10-1 1,6-2-1,-7-1 143,10-6-35,-17 0 0,-3-1-33,1-11-79,-11-9 1,-4-6-132,-5 1 0,-2-3 8,-1-6 1,-4-3 21,-8 10 1,-5 0 0,0 3 5,-5 1 1,-2 3-20,-7-10 0,-5 4-68,-4 13 1,-4 5-12,-1 4 1,-4 6-8,10 6 1,0 3 0,1 2-41,-7 3 0,5 4-62,5 4 0,5 4-622,5 15-44,11-4 1160,15-3-3558,17-3 2457,0-15 1,-1 0 0,-12-8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08:48.029"/>
    </inkml:context>
    <inkml:brush xml:id="br0">
      <inkml:brushProperty name="width" value="0.05292" units="cm"/>
      <inkml:brushProperty name="height" value="0.05292" units="cm"/>
      <inkml:brushProperty name="color" value="#FF0000"/>
    </inkml:brush>
  </inkml:definitions>
  <inkml:trace contextRef="#ctx0" brushRef="#br0">18005 5577 13799,'-4'-24'2313,"0"5"-1999,2 19 408,-6-5-3999,-5-4 2516,-5-4 1659,-6-1-893,-6 8 1,-7 1 0,3 2-6,6 2 0,0 1-2,-8-3 0,-5 1 1,1 9-15,7 12 1,-1 9-1,2 2 1,4-4-60,-1-2 0,2 2 84,-3 4 1,-4 6 0,2 1 0,8-5 23,8-2 1,5 0 1,1 0 1,1 3-1,2-2 1,-1 10 1,2-1-768,2-2 1,2-1 732,4-9 1,2-2 11,3 0 0,4 1-11,6 9 0,3 0-258,2 2 1,0-2 234,1-1 1,0-3 19,-5-9 0,5-5 43,12-6 0,8-5 0,-3 0-27,-4 0 1,1-2-14,7 0 1,6-2 0,-3-3-208,-12-5 1,-2-1-1,1-3 215,0-1 0,1-2 1,0-1-1,-2 0-313,5-1 1,-1 0-1,0-2 306,4-2 0,0-2 0,-4-1 231,2-8 1,-6 0-192,-7 6 1,-2 0 859,5-8 1,-4-1-849,-11 11 0,-4-3 322,0-22 1,-5-1-262,-4 16 1,-3 0-72,0-1 1,-1-4 0,-4 5 758,-4 2 1,-5 1-776,-8-5 0,-7-3 0,-2 2-32,1 8 0,-1 1 0,-4 1-541,-1 0 1,-3-2-1,-1 3 1,2 3 531,0 4 0,0 4 0,1 3-3,3 2 1,0 2 0,1 2-124,-5 3 0,3 3-205,7 4 0,2 2-25,-3 2 0,4 2-1251,-7 22 772,17-14 466,3-3 1,13-16 0,-6 0 0</inkml:trace>
  <inkml:trace contextRef="#ctx0" brushRef="#br0" timeOffset="113687">22536 5526 15149,'-35'-10'488,"0"0"0,0-1 0,-1 3 1,-3-1-1,0 2 0,3 2-208,-9 1 0,0 2-1373,1-1 1,-2 1 0,2 0 306,-6 2 1,3 1 827,10 2 0,2 2 685,2-3 0,1 8-713,6 12 0,-1 10 0,1 3 0,3-5-9,0 0 1,0 0 12,2 2 0,-3 4 1,1 2-1,6-4 32,6 9 1,4-3-15,1-8 1,2 1 283,0 4 0,0 3 0,0 0-248,2-7 1,0-1 0,3 2-407,6 2 0,3 2 0,2 0 0,-1-4 378,0 0 1,0-2 0,4-2 13,7 6 0,6-3 0,10-5-8,-3-14 0,9-4 1,5-3-1,3-2 1,-1-1-1,-2 0 1,-6 0-51,4 2 0,-6-1 0,1-1 0,6 0-204,-8-2 1,5 1-1,3 0 1,1-1 0,0 0-1,-2-1 1,-5-1 0,-5-1 204,8-3 1,-6-2 0,0-4-231,0-2 1,2-4-1,0 0 1,-6 0 356,8-5 1,-3-2 244,-1 1 1,1-2 0,-9-7-261,-15-6 1,-9-5 0,-1 2-114,3-1 0,-4-2 482,-3-1 0,-1-4 0,-8-1-673,-6 8 0,-6 0 1,-3-1-1,-4 2 81,1 6 0,-5 0 1,-1 1-1,-1 0 1,2 0 102,2-1 0,0-1 0,1 1 1,-3 1-1,-2 2-27,1 5 1,-5 0-1,0 2 1,0 2-1,1 2 1,5 3 633,-3 1 0,4 4 0,-3 1-939,-6 1 0,-4 0 1,0 1-1,6 4-330,2 4 1,2 4-40,-15-2 0,7 9-931,23 14 1,8 5 1409,1 3 0,3 0 1,0-5-1,2-1 0,4 15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14:00.257"/>
    </inkml:context>
    <inkml:brush xml:id="br0">
      <inkml:brushProperty name="width" value="0.05292" units="cm"/>
      <inkml:brushProperty name="height" value="0.05292" units="cm"/>
      <inkml:brushProperty name="color" value="#FF0000"/>
    </inkml:brush>
  </inkml:definitions>
  <inkml:trace contextRef="#ctx0" brushRef="#br0">10071 6575 13485,'-6'0'1098,"2"1"-863,4-1 364,-1 2-402,1-1 33,-1 0 156,21 10 0,12 2-358,5 2-25,-7-2 0,-1-1 3,-4-2-1,-23-9 466,-1-1-315,-7 0-83,-3 0-51,-25 0 1,-5 0-3300,7 0 3561,-5 0 0,5 0-194,23 0-6,14 0-39,32 0-34,-5 0 11,4 0 1,0 0-18,1 0 3,-11 0 1,-1-1 75,-3-1 11,-5 0 56,-11 1 309,-7 1-600,-11 0-2565,-19-2-101,-4 1 2806,6 5 0,1-1 0,5-1 0,-3 6 0</inkml:trace>
  <inkml:trace contextRef="#ctx0" brushRef="#br0" timeOffset="901">16345 5597 5892,'-4'4'2890,"2"0"84,2-4 190,-5 104-2530,4-76 0,-1 1-474,0 15 1,0 6 0,0-8-2456,-1 4 2486,1-6 598,2-29-789,17-19 0,-12 3 0,14-17 0</inkml:trace>
  <inkml:trace contextRef="#ctx0" brushRef="#br0" timeOffset="1267">16104 5589 10863,'41'7'1030,"-1"1"0,-7-2 1,-1-1 166,1 2 0,1 0-1122,0-1 1,-2-1-597,4 2-119,9 2 188,-34-7 452,-5 12 0,-3-10 0,-4 9 0</inkml:trace>
  <inkml:trace contextRef="#ctx0" brushRef="#br0" timeOffset="1501">15996 6090 14544,'39'5'546,"-1"0"0,1 0 0,0 0 0,3 0 0,-2 0 0,-5-1 479,-4 0 1,-5-1-1144,7-1-548,-17 0-2611,18-2 2457,-18-5 1,5 2 0,-11-2 0</inkml:trace>
  <inkml:trace contextRef="#ctx0" brushRef="#br0" timeOffset="1868">16963 5462 19708,'4'10'1641,"-1"11"-1438,-3 8 0,-2 11 0,0 4 1,-1-5-207,1 8 0,-1 0-96,1-6 1,0 5 0,0-1 0,0-7-1033,0-3 0,0-7-1783,2 4 977,-3-16-290,-11-18 2227,-21-15 0,15 11 0,-8-11 0</inkml:trace>
  <inkml:trace contextRef="#ctx0" brushRef="#br0" timeOffset="2050">16630 5779 13967,'44'1'546,"1"-1"0,0 0 0,-1 1 0,4-1 0,-3 0 0,-3 0 1092,-2 1 0,-5 2-2294,-8 8 1,-4 1-1,-2-6 1,3 15 0</inkml:trace>
  <inkml:trace contextRef="#ctx0" brushRef="#br0" timeOffset="2583">17207 5962 15765,'38'19'668,"-1"0"1,-3-1-1,-5-10-147,-5-39-140,-12-6-320,-11 12 1,-4 0 23,-8-11 77,-10 6-3397,-17 16 3196,12 8 5,-15 5 34,19 11 145,6 13 1,2 4 33,0 10 350,12 10 1,11 2-166,10-21 0,6-3-137,-2-1 1,3 0 0,0-4-161,6-2 1,2-4-206,3-5 1,-4-3-597,-8-3-1041,-1-7-320,-23-6-1182,-1-8 3226,0-8 1,0 11 0,0-1 0</inkml:trace>
  <inkml:trace contextRef="#ctx0" brushRef="#br0" timeOffset="2933">17588 6228 19076,'1'-34'385,"-1"0"0,0 0-1,5-5 1,3 0-1478,1-1 1,3-2 0,1 5 125,0 8 1,5 6 1566,22 1 1,2 12-598,-18 17 0,-2 7-1505,17 13 1,-4 4 638,-19-12 1,-3 2-541,-1 5 0,-4-4 1403,-5-11 0,-3-5 0,2-1 0</inkml:trace>
  <inkml:trace contextRef="#ctx0" brushRef="#br0" timeOffset="3400">18198 6038 9354,'-34'-4'420,"0"0"0,0 0 1,-13-2-1,6 7-274,6 27-152,23-5 0,2 2 1460,-9 16-1367,20-14 0,7-3 1086,5-7-1003,10-9 1,3-5 42,2-9-188,-5-1 0,0-3 2332,7-27-2354,-12 6 0,-2-1-62,-2 9 0,-2 0-294,0-4 1,-3 9 318,-5 17 28,-4 17 3164,2 10-3208,8 17 50,7 0-53,-6-18 0,4-2-1586,10-6 1,2-6 818,6-4 1,6-7 0,-29-7 0</inkml:trace>
  <inkml:trace contextRef="#ctx0" brushRef="#br0" timeOffset="3667">18671 5731 13278,'4'-6'3276,"-2"2"0,-1 47-2675,-1-9-459,0-4 1,0 8 0,-1 3 0,0-5-211,-1 8 1,-1-1-913,2 3 0,-1 3 0,-1-7-659,-1-14 1,-1-5 818,-7-2 1,4-20 0,-1-11 0</inkml:trace>
  <inkml:trace contextRef="#ctx0" brushRef="#br0" timeOffset="3918">18465 5837 14208,'41'11'819,"-1"1"0,1-1 0,-1 0 0,-3-1 797,4-1 0,-5-3-1498,-12-2-902,-11-2-2493,8-2 2457,3 0 1,-6 0 0,1 0 0</inkml:trace>
  <inkml:trace contextRef="#ctx0" brushRef="#br0" timeOffset="4168">18998 6066 11077,'0'3'3276,"0"0"-3107,-4 34 1,-1 10 250,3-13-321,-1-3 0,0 6 0,0-5 1606,3 8-3603,0-14-1317,0 0 2862,2-20 1,-2-6 0,2-1 0</inkml:trace>
  <inkml:trace contextRef="#ctx0" brushRef="#br0" timeOffset="4367">19141 5825 13801,'0'-39'-820,"-5"27"1,4 21 0,-3 11 0</inkml:trace>
  <inkml:trace contextRef="#ctx0" brushRef="#br0" timeOffset="5135">19297 6108 14673,'-5'32'819,"0"0"0,0 1 0,-2 6 0,8-5 72,14-11 0,5-6-303,10-5-364,11-5-3501,-17-33 2302,-10-3-534,-6-15 1367,-11 13 0,-4-5 0,-3 4 75,-6-1 0,-4 1 12,0-1 1,-1-3 0,-5 9-89,-17 9 1,-3 12-15,12 9 0,2 5 134,1 5 1,8 5 437,16 21-158,21-11 36,13-20 0,10-6 0,-4-2-248,-8-2 0,-1-2 744,14-2 1,4-3 0,-8-2-739,-2-11-1163,-8 5 0,-3 1 1112,-3 1-1023,0 1 709,-14 11 2122,-2 11-1875,0 22-893,2 2 0,0 2 988,2-2 0,0 0 56,0 2 0,1-4 2048,6 0-1409,2-20 1153,21-13-1775,-11-8 0,2-6-37,4-3 1,-1-2-65,-5 1 0,-3 0 3276,5-11-3300,-19 24-162,-4 5 277,-2 36-7,-1-4-1177,-1 3 1,-1 6 0,2-3 1073,-1-8 1,0 1-1019,1 21 1,4-4 1036,12-15 0,-8-4 0,7-19 0</inkml:trace>
  <inkml:trace contextRef="#ctx0" brushRef="#br0" timeOffset="5467">20129 5833 13264,'14'42'208,"-1"0"0,0 0 0,1 0 0,-2-5 0,0 1 0,-2-2 0,-2-2 647,-5 1 0,-3-3 0,0-2-1113,1 1 1,0-1-164,0 6 1,1-6-2857,4-11 2989,5-24 1,-3 4 0,2-7-1</inkml:trace>
  <inkml:trace contextRef="#ctx0" brushRef="#br0" timeOffset="5867">20669 6004 15603,'-41'-1'496,"0"1"0,3 8 0,-4 5 0,0 2 1,8-3-329,7-2 0,2 0-62,-14 8 1,-3 3 0,16-4 1743,22-6-1257,1 7 348,15 8-465,9 3-142,5-10 1,8 0-1,-1-1-883,-3-3 1,2-1 600,2 1 0,3 1 1,-5-2 327,-7-4 0,-2-1-411,1 2 0,-1 0-2781,3 3-151,-1 0-314,-16-8 3000,3-2 0,-4-2 0,2 1 0</inkml:trace>
  <inkml:trace contextRef="#ctx0" brushRef="#br0" timeOffset="6050">21217 6557 17555,'31'0'-710,"-14"17"0,-18-13 0,-6 13 0</inkml:trace>
  <inkml:trace contextRef="#ctx0" brushRef="#br0" timeOffset="12003">10967 7425 20957,'42'2'80,"-1"0"0,1 0 0,-1-1 0,-1 1 0,5-1 0,2 0 0,1 0 1,0 0-1,-2 0 0,-3 0-71,4 1 0,-2-1 0,-2 1 0,2-1 0,3 2-348,-6-1 0,5 0 0,1 0 1,2 1-1,-2 0 0,-1 0 0,-5 0 1,-6 0 334,9 2 0,-7 0 0,0 2 244,8 1 0,0 1 1,-10 0-247,0 4 12,-16-4-6,-17-7 444,-2-1-792,1-1-2929,-1 0 2457,-10 0 1,7 0 0,-10 0 0</inkml:trace>
  <inkml:trace contextRef="#ctx0" brushRef="#br0" timeOffset="33084">8623 13020 16118,'-4'1'3215,"2"0"-2929,2-1 218,8 0 425,36 2-2022,-15-1 1,5-1 0,0 1 921,11 0 1,2 0 458,-1 0 0,3 0 1,0-1-383,-6 0 1,-1 0 0,-3 0-1092,5 0 1,-2 0 1161,4 0 1,-10 0-129,-27 0-2067,-9-1 2285,-2-2-3344,-11-4 2577,-14-8 0,9 6 0,-5-2 0</inkml:trace>
  <inkml:trace contextRef="#ctx0" brushRef="#br0" timeOffset="33505">8583 13050 17132,'1'5'3120,"4"2"-2465,16 1 0,9-2-446,1-2 0,3-1 1,2-1-420,5 3 0,0-1 0,2 0 214,4-3 0,1-1 0,-2 0-70,-11-1 0,-3 0 1,-2 0-338,-1 0 0,-5 0-2874,-4-1 2815,-42 2 0,6 0 0,-7 0 0</inkml:trace>
  <inkml:trace contextRef="#ctx0" brushRef="#br0" timeOffset="40336">9790 12876 6630,'5'8'3008,"-3"-2"-1827,2-4 2095,-3-2 0,-1 1-2765,-3 0-427,3 0 6,-4 0-51,3 0 67,0-1 12,13 2-3325,7-2 3335,16 3-116,-4-1 21,1 1-27,2 1-2269,-9-2 2263,18 2 0,-17-2 0,-1 2 11,-12-2 84,-9 1 2207,-3-1-2183,-1-1 228,-1 1-112,-3-2 3041,-5 1-3115,-6-1-172,-5-3-28,1 2-6,1-3-112,-10 3 101,11 0-6,-12 1-3215,2 0 2938,10 0 328,-7 0-78,19 1-170,0-1 192,4 1-146,1-1 56,5 0 146,2 0 2754,3 0-6020,7 0 2457,8 0 1,-10 0 0,3 0 0</inkml:trace>
  <inkml:trace contextRef="#ctx0" brushRef="#br0" timeOffset="41786">11100 12902 8601,'-4'0'3276,"2"0"-223,2 0-2307,-2 0-500,1 0 1708,-1 0-1528,6 0-247,1 0 248,16 0-254,-4 0 1,13-2 67,16-2-152,-7-1-56,-3 0 1,4-1-31,0 0 0,0-1-3,-7 2 0,1 0-3,13-1 0,-3 2-2,-9 2-1,-5 1 1,0 1-7,10 0-27,-6 0 39,-7 0 112,-17 0 112,-8 0-1389,-1 0 1165,-10 7 0,7-5 0,-7 5 0</inkml:trace>
  <inkml:trace contextRef="#ctx0" brushRef="#br0" timeOffset="46252">15195 11791 8677,'-30'25'356,"0"0"0,-1-1 0,1 5 0,2 0 0,7 1-294,13 1 0,5 1-62,-3 11 0,4 3 380,10-10 0,5 0 0,2-2-439,6 6 1,8-7 114,7-11 0,7-6 0,-1-8 26,-6-11 0,-1-7 1,0-2-42,1 0 0,0-2 0,-3-5 3,-2-9 1,-3-6 0,-4 1-45,-4 2 0,-3-2 0,3-10 0,-5-3-34,-9 13 1,-2 0 0,-4 0 14,-2 1 0,-3-1 1,-2 1 355,-4-5 0,-2 0 0,-4 3-406,-4 6 0,-5 4 0,-2 4 381,-10 5 1,-5 5 0,3 3-341,-2 4 0,2 4 22,-8 2 1,8 10-74,23 14 1,8 3 78,2 12-214,7-7 1,7 0 218,3-12 1,6-2-88,9 8 1,6 0 90,1-6 1,4 0-1,-2-1 16,3 3 0,0-2-610,-2-5 1,3-1-1,-8-4-2087,-6-7 2662,1 0 10,-23-4 0,-3-2 0,0 1 0</inkml:trace>
  <inkml:trace contextRef="#ctx0" brushRef="#br0" timeOffset="46885">15318 12040 11278,'-4'-5'3204,"2"2"-577,2 3-919,23 15-4985,-2 0 3386,-1 0 1,2 1 639,2 4 0,-1-1-474,8 9 80,-6-6 1,-2-1-289,-7-6-84,4 3-95,-18-16 45,1-1-180,1 2 3523,1 0-3344,4 4 56,-2-3-21,2 2 33,1 1 61,-4-3 74,1 0-85,-6-3-470,-1-1-2857,1 2 0,3-1 2457,2 3 1,-2-3 0,1 1 0</inkml:trace>
  <inkml:trace contextRef="#ctx0" brushRef="#br0" timeOffset="47686">16258 12314 18548,'-4'29'416,"1"2"0,-1 8 0,0 3 0,1-4-181,0 8 1,1 0-175,-1-6 1,-1 6-1,1-2 1,0-8 61,2-8 0,2-7-3400,11-1 1040,5-26 3293,18-9-1776,-2-5 1,6-4-374,-4 1 1,3-3 0,-2 1 603,-6 5 1,0 0 0,-1 0 370,4-3 1,0-1-1,-7 4 118,0-3 538,-11 6-208,-33 9 2146,-3 3-2235,-25 5 487,9 0 0,0 1-246,10 0 0,1 0 1156,-9 0 0,3 0-554,9 1-1140,15 1 308,21 17 28,8 14-112,2-5 0,6 4 0,-1-2-614,-2-1 0,1 0 515,0-2 0,4 2 1,-3-5-28,-7-10 0,-1-2-23,4 0 1,0 0-851,8 2 909,-5-4-61,-17-8-1356,-9-3 831,-3-9 1,2 7 0,-3-7 0</inkml:trace>
  <inkml:trace contextRef="#ctx0" brushRef="#br0" timeOffset="48674">17707 11496 18677,'-39'-5'2790,"5"2"-2516,10 18 0,0 10-181,2 4 1,1 4 0,-1 0-427,1-2 0,1-1 0,0 4 333,3 2 0,0 4 0,3 1 0,6-2-2,8 4 0,7-1 0,2-1 4,2-1 0,3-1 0,4-2-1095,11 1 1,5-2 0,-1-7 1017,-3-8 0,0-6 75,3 0 0,-7-11-3277,-21-18 2817,-1-11 0,-1-2 0,-1 1 1,1 2-1,1 0 0</inkml:trace>
  <inkml:trace contextRef="#ctx0" brushRef="#br0" timeOffset="49302">17933 12078 19938,'15'-45'340,"0"1"1,0 0-1,-5 12 1,1 2-1,0-1-273,4-9 0,2-1 1,-1 3-18,-1 3 1,1 1-63,0 0 1,1-3 0,0 4-210,1 2 0,1 3 153,5-2 1,0 14-1572,-5 32 1,-3 14 1184,-3 2 1,0 9-1,-1 0 1,-1-3 304,0-4 0,-1-2 0,0 1 149,3 14 0,1 2 0,-4-11 0,-4-12 224,-2-10-17,-3-9 106,-10-6 1104,-16-10 1,-5-5-1376,7 6 0,-1 0 96,-10-5 0,-4-3 0,2 3-27,0 1 1,2 2-112,0 0 0,3 0-45,-7 1-342,30 7 191,20 1-975,18 5 0,7 2 1196,-9-4 0,2-1-25,1 2 0,3 1 0,-2-1-770,10-2 0,-3-1-230,-12 0 1,1 0 796,21 0 1,-4 0 0,-17 0 0,16 0 0</inkml:trace>
  <inkml:trace contextRef="#ctx0" brushRef="#br0" timeOffset="49520">18719 11951 14169,'-15'42'655,"0"-1"0,0 0 1,2-7-1,1-1 0,0-5 983,1-1 0,0-5-4915,-4 4 2222,1-2 988,7-13 887,1-1-4097,6-20 2692,7-11 1,-5 7 0,5-5-1</inkml:trace>
  <inkml:trace contextRef="#ctx0" brushRef="#br0" timeOffset="51150">19636 11719 15328,'27'-1'1638,"-1"1"0,16-1 1538,-39-15-2957,-3-7-1858,-9-2 1,-5-3 1103,1 1 0,-4 1 410,-5 2 0,-4-1 0,1 3 482,1 0 0,-2 3-490,-3 4 1,-5 0-1,4 4-2253,-11 2 2361,8 3 0,0 2 8,-2 4-22,-1 6 89,7 6 1,0 6 46,2 9 1,2 3-81,-1-2 0,3 1 5,5 2 1,5 4-126,12 5 1,5 4 0,2-3 96,4-2 0,3 0 4,-2 5 0,1 3 1,1-8 1,3-15 0,0-5 5,6 4 180,-14-16 2016,-4-4-2067,-2-2-3411,-2-1 0,2 0 2467,-15 0 0,11 0 1,-11 0-1</inkml:trace>
  <inkml:trace contextRef="#ctx0" brushRef="#br0" timeOffset="52235">19945 11508 10086,'0'-3'3276,"0"0"0,0 3 0,-3-2-2373,2 2-718,-4 7 16,3 9-145,-1 7 0,0 5-208,1 18 0,1 3 150,-1-17 0,0 0 1,1 2-20,-1 9 1,1 1-1,0-5 24,0-12 0,0-2 260,-5 19 258,-9-44 39,-24-8-218,-5-3-225,14 1 1,-1-2-37,4 1 0,0-3 37,-11-4 0,-1-2-93,3 1 0,0 1-1664,2 0 1,1 1 1577,5 3 1,6 3 158,7 4-266,2 1-896,13 6-2213,20 9 0,4 1 2733,5 1 1,1 0 0,-3-1 0,8 1 0</inkml:trace>
  <inkml:trace contextRef="#ctx0" brushRef="#br0" timeOffset="53669">20224 11294 7884,'-4'-3'3276,"2"2"0,2 1 0,10 9-5330,20 22 2275,-5 1 1,0 4-555,1 4 0,-2 3 344,-8-8 0,0 3 0,-3 2-158,-5-6 1,-1 2 0,-3 1-1,-3 1 128,-4 8 1,-5 3 0,-2 0 0,2-3-362,2-8 0,2-2 0,-1-1 0,-4-1 395,-3 4 0,-3 0 1,-1-3-1,1-7 10,-2-7 1,0-3 790,-4 1 0,2-1-776,0-2-152,-2 1-264,21-17-2901,0 0 2457,0-4 1,0 3 0,0-4 0</inkml:trace>
  <inkml:trace contextRef="#ctx0" brushRef="#br0" timeOffset="54386">20819 11633 12163,'-4'0'1638,"31"3"0,16 2 1638,4-3-2632,-14 2 1,5-1 0,-1 0-374,4-1 1,-2 0-311,-6-1 0,-1 2-1289,3-1 1,-3 0-544,0 2-1406,-16 1 3259,-13 1 0,-3-2 0,0 1 0</inkml:trace>
  <inkml:trace contextRef="#ctx0" brushRef="#br0" timeOffset="54637">20894 12010 15854,'44'0'409,"0"0"1,0 0-1,0 0 1,1 1-1,-3-1 1,0 0 0,-4 0-1,-6 0 1153,-1 1 0,-11-2-2056,-15 1-2783,-3 1 3246,-17 0 0,11-1 1,-11 0-1</inkml:trace>
  <inkml:trace contextRef="#ctx0" brushRef="#br0" timeOffset="58901">21876 11416 9068,'-15'30'2330,"-1"2"-2472,4 4 0,2 4 187,4-7 0,1 1-42,-2-2 1,0 1 0,5-1 85,8 2 1,5-3 79,9 11 489,-3-26 1,6-4-166,18-3 0,4-7-54,-8-3 1,2-5-302,-3 0 0,1-2 0,-2-4 35,3-9 1,-9-10-13,-15-7 0,-8-8 0,-5 3-114,-6-1 1,-6 1-48,1 3 0,-2 0 0,-8 7-51,-13 10 1,-7 8 0,3 3-85,8 3 0,1 3-1055,-18 0 0,9 10-2087,32 34 0,18-4 2643,2-9 0,2-3 0,-1-8 0,-2-4 1</inkml:trace>
  <inkml:trace contextRef="#ctx0" brushRef="#br0" timeOffset="59135">22526 11775 22049,'27'-15'-334,"0"-1"0,-9 8 1,4-7-1,1 1 0</inkml:trace>
  <inkml:trace contextRef="#ctx0" brushRef="#br0" timeOffset="59669">22743 11366 9371,'36'-8'201,"0"0"1,-1 0 0,14-5-1,-7 12 1437,-18 35 0,-10 7-567,-6-5-1397,-2 5 0,-8-3 741,-23-16 1401,-12 2-1553,10-9 1955,4-1-2391,13-8 55,14 2 157,8 9-28,12 16 1627,-7-11 0,0 3-1597,5 10 1,-2 0-1681,-5-6 1,-3-1 1726,-1 2 0,-6-3 294,-16 0 301,-31-4-591,17-16 1,-2-2-194,-2 1 0,1-1-1037,-14-1-2139,22-5 0,13-4 0,5-1 2457,8-4 1,-4 6 0,4 0 0</inkml:trace>
  <inkml:trace contextRef="#ctx0" brushRef="#br0" timeOffset="60221">23814 12092 12385,'-20'-36'105,"0"0"0,-1 0 0,4 5 1,1 1-1,-3 2-49,-13-8 0,-1 2 5,6 6 1,-2-1 22,6 4 0,-3-3 0,-1-1 0,4 3-51,-5-8 1,1 1 304,-1 0 0,0-1 1,10 0-423,16-4 0,10 4-11,10-6-1,12 10 1,7 5 775,-3 16 1,2 7-751,7 0 0,-1 5 1084,-9 6 0,-4 4-1070,4 15-615,-31 8 1,-11 4 728,-1-16 1,-3 0 0,-7 16 0,-6 1-18,4-15 0,-4-2 0,1 1-10,-1-1 1,0 2 0,-1 0-564,-5 7 0,0 2 1,5 1 743,2 7 1,8 0-11,6-10 0,11-3 18,24-8 0,13-5 1,1-4-148,-6-5 0,0-4 0,2 0-75,7 3 0,1 0 1,-2-2-176,3-2 1,-4-3 176,-11-4 0,-4 1 0,-2 1 0,3-5 0</inkml:trace>
  <inkml:trace contextRef="#ctx0" brushRef="#br0" timeOffset="60453">24265 11999 21058,'3'-3'-3277,"-2"4"2457,-2 8 1,0-2 0,-1 0 0</inkml:trace>
  <inkml:trace contextRef="#ctx0" brushRef="#br0" timeOffset="88024">15534 13295 18713,'-12'-2'1982,"-2"3"-3621,-14 19 1,-3 8 1206,13-12 1,0 1 569,-9 10 0,-4 4 1,4 0-335,6-1 1,2 0 195,0 0 0,2-1 533,4-5 0,6 1-701,16 16 0,12 0 50,2-18 1,5-2 47,4 4 1,5 1 0,0-6-142,9-9 0,1-9 211,-13-2 0,0-3 0,1-5 17,6-7 0,0-5 0,-3-2 713,-11 3 0,-2-2 0,0-2-749,7-9 0,0-4 0,-7 1 1159,-7 1 1,-11-3-1197,-13 2 0,-8-5 0,-4-1 0,-1 6 39,-1 4 1,-2 4-1,-3-1-91,-3-5 0,-4-3 0,-1 2 0,0 7 104,-1 8 0,-1 5 1,2 3-1211,-9-3 1,3 11 1137,6 16 1,6 10 159,10 1 1,6 4 18,0 17 1,6 3-37,8-11 1,3 0-7,1-2 1,7-1 61,10-6 1,7-1-1,1-2 15,-3-6 0,1-1 0,2-1 27,0 1 1,3 1-1,-1-1 1,-1-2-125,1-3 0,-2-2 0,-1-2-22,3 3 1,-4-2-14,2 2-6,-21-2-577,-8-8 577,23-4 0,-19 0 0,18-3 0</inkml:trace>
  <inkml:trace contextRef="#ctx0" brushRef="#br0" timeOffset="88404">16357 13541 19669,'-7'9'2958,"2"8"-6235,5 17 1168,2 9 2798,-1-20 1,2 3-603,2 9 1,3 4 0,-1-3-74,-1-7 0,0 0-14,0 3 0,2 2 0,0-5-1227,5 2-2050,-2-21 0,7-14 3028,-3-15 1,-2-4-1,1-3 1,6-9-1</inkml:trace>
  <inkml:trace contextRef="#ctx0" brushRef="#br0" timeOffset="88754">16756 13513 16084,'-39'13'655,"1"-1"0,-1 0 1,4-1-1,1 0 0,9 0 1104,7 7-1280,8 4 0,3 3-176,8 14-197,2-6 1,5 1 13,7-8 1,2-3-46,-2-3 1,2-2 162,2 2 0,1-3 25,13 1-728,11-4-1277,-13-8-40,-1-12-1253,-13-3 3035,5-15 0,0-2 0,-6 8 0,2-2 0,-1-1 0</inkml:trace>
  <inkml:trace contextRef="#ctx0" brushRef="#br0" timeOffset="89004">17071 13576 20515,'0'37'-196,"1"0"0,0 6 0,3-1-1443,2-13 1,1-3-1,0 4 1,-4-11 818,-4-18 1,1-1 0,-2 0 0</inkml:trace>
  <inkml:trace contextRef="#ctx0" brushRef="#br0" timeOffset="89236">16898 13702 11444,'37'-5'819,"0"1"0,1-1 0,11-1 0,-4 1-286,-12-1 1,-6 1-1,0 2 1,5-4-1</inkml:trace>
  <inkml:trace contextRef="#ctx0" brushRef="#br0" timeOffset="89487">17372 13451 13729,'8'37'407,"0"1"1,0-1 0,0-3 0,-1-1 0,-1-4 2341,3 14-2704,0-6 121,-1-10-1869,-1-12 1350,6-19 1,-9 2 0,7-3 0</inkml:trace>
  <inkml:trace contextRef="#ctx0" brushRef="#br0" timeOffset="90371">17779 13193 12107,'3'-4'3276,"0"2"-391,-3 2-482,54 10-1826,-18-7-420,2 2 0,5 1-99,-5-5 1,-2-2-1602,-6-2 0,-1-1 887,9 1 1,-3-1-1,-4-4 1,-12 2 0</inkml:trace>
  <inkml:trace contextRef="#ctx0" brushRef="#br0" timeOffset="90603">17877 13449 18123,'45'-7'546,"-1"-1"0,1 0 0,-1 0 0,-5 3 0,-3 1 0,0-2-1639,9-4 1,1-1 0,-9 2-1442,-5 2-743,-17 4 2493,-9 1 1,1 1 0,-3 0 0</inkml:trace>
  <inkml:trace contextRef="#ctx0" brushRef="#br0" timeOffset="91723">18401 12655 20845,'-39'26'459,"0"1"0,0-1 1,7-4-1,0 0 1,3 3-369,1 4 1,3 3-1,0 6 4,7-4 0,-1 5 0,1 4 1,0 0-1,1-1 0,2-3-714,0-1 0,1-2 0,2 0 1,-1 5 626,2-2 0,-1 6 0,0 2 0,1 1 0,2-1 0,3-3 0,5-5-694,5 0 1,5-4 0,3-1 0,0 0 685,0 3 0,0 1 0,2-1 0,3-4 3,7 2 1,4-5 0,5-1 36,-2-7 1,6-2 0,1-1 0,-1-1-1,-4-2-74,8 7 1,0-3 20,-6-4 0,6 1 0,-3-2 0,-13-7 13,-11-6-340,-20-14-1447,-9-10 2348,1 3 0,-2-1-1158,-4-2 1,-2-1-589,-3-2 0,-1 1 1196,3 4 0,1 0 160,-8-9 0,3-2-34,5-2 0,3-4-53,5 1 0,2-4 0,2-1-39,4 5 0,2-1 0,2-1 0,1 1-221,2-8 0,3 1 0,1-2 177,2 6 0,2-3 1,2 2-1,0 1-645,4-1 1,0 3-1,2-1 647,1-4 1,1-1 0,0 4 768,2-4 1,-1 5-773,-3 8 0,-2 5 342,2-1-426,11-9 124,-2 7-40,0-1 2986,-9 11-2897,-14 13 733,-1 1-246,-2 0-273,-2-1-303,0 2-28,-2 0 551,1 4-3800,-20-4 2457,6 3 1,-7-3 0,13 4 0</inkml:trace>
  <inkml:trace contextRef="#ctx0" brushRef="#br0" timeOffset="92170">18435 12601 9477,'-21'31'470,"1"1"1,-1-1 0,2 4-1,0 3 1,1 1 0,2-2 323,1-1 1,2-1-1,0 5-594,1 1 1,0 6-1,-1 2 1,3-1-1,1-5-98,2 7 1,2-5 0,2 2-82,-1-4 0,1 1 1,1 0-1,2-3 488,2-1 0,3-2 0,4-1-474,5-3 1,3-1 0,3 1 66,1-5 0,2 1 0,1 0 0,1 0-101,-2-2 1,0-1-1,1 1 1,0-2 6,2 1 1,2 0-1,-2-1 1,-1-4 1433,6 5 1,-4-6-1376,3 5 84,-18-16 854,-10-8-1509,-2-2-2773,0-12 0,8-4 2573,11-22 0,-7 19 0,5-4 1</inkml:trace>
  <inkml:trace contextRef="#ctx0" brushRef="#br0" timeOffset="92738">19111 13674 12892,'-3'-8'3276,"2"2"-2510,0-24 1,2-18-1,1 0-326,3 7 1,2-1 0,-1-3-289,-2 2 0,0-4 1,-1-2-1,1 1 1,1 3-79,2-1 0,0 2 0,1 2 1,-1 1-66,1-8 0,0 3 1,-1 4-78,-1 3 1,1 6-157,3-9 262,0 56 0,3 14-400,3 11 1,1 5 156,-5-11 1,2 4 0,0 0 0,-1-1-158,2 6 0,-1-1 0,0-1 317,0-2 0,-1-1 0,0-1 101,1 4 0,-2-4 879,1-1-604,-15-1-331,-17-41 976,-21-8-980,9 4 1,-7-2-1,2 0 7,4 3 1,1 1 0,-2-1-2,-10-3 0,-2 0 0,5 2-1579,3 2 1,7 1 1514,8 2 1087,36 4-899,11 1 0,9 0-985,2-1 0,5 0 1,-3 0 303,2 1 1,1-1 364,-2 1 0,5-1 1,-2 1-1,-10 0 1,-1 1-1,1 0 0,1 0 1</inkml:trace>
  <inkml:trace contextRef="#ctx0" brushRef="#br0" timeOffset="93002">19849 13283 17199,'-8'43'546,"0"0"0,0 0 0,0-1 0,-1 4 0,0-2 0,2-3-2185,0 9 1,1-8-1639,1-8 0,3-23 2828,3-21 0,0 2 1,-1 0-1</inkml:trace>
  <inkml:trace contextRef="#ctx0" brushRef="#br0" timeOffset="93403">20140 13259 11388,'-6'-45'285,"1"0"1,-1 0 0,1 0-1,-1 0 1,4 3 0,-1-1-1,2 0 1,3 4 0,4 3 260,7-2 0,4 5 0,2 2-511,0 1 1,1 1-1,4 5 646,4 5 0,3 5 0,2 9-627,1 15 0,1 11 0,0-2-87,-2-10 0,-2-1 1,-2 6 28,1 15 0,-4 9 1,-6-2 5,-7 4 1,-6-2 3,-2-11 0,0 0 325,-1 9 0,-1-3-482,-2-4-1003,0-7 101,0-14-1059,3-5-117,-3 1 3048,1 4 0,-2-4 0,-1 1 0</inkml:trace>
  <inkml:trace contextRef="#ctx0" brushRef="#br0" timeOffset="93754">20386 13078 12687,'17'46'594,"-2"-3"-225,-6-2 1,-2-1-213,1 0 735,-3-1 1,0-5-210,0-23-218,3-2 1642,20-26-1815,2-4 917,-6 2 1,0-3-1137,-1 1 0,-1-1 1565,0 1 0,0-1-1535,-3 2 0,0-1-764,-1 1 0,-2 1-2616,0-1 2457,-3 2 1,-13 18 0,0 0 0</inkml:trace>
  <inkml:trace contextRef="#ctx0" brushRef="#br0" timeOffset="94153">20880 12555 18649,'30'35'417,"0"1"1,1-1 0,-1 0 0,-5-5-1,-1-1 1,-2-1 0,-1 0-319,1 5 0,-2 0 0,-3-1 41,1 7 1,-6 3-961,-7-2 1,-4 7 0,-2 1 0,-1-4 841,-1-5 0,-2-3 1,-2 3 41,0 4 0,-2 4 1,-2-1-1,-4-5-204,-10 0 1,-4-5 0,-1-3 310,3-4 1,0-2 0,-1-1-294,-1 3 1,-1-1 0,4-6-3156,-7-3 0,36-32 2728,15-8 0,5-2 0,0-2 1,0 3-1</inkml:trace>
  <inkml:trace contextRef="#ctx0" brushRef="#br0" timeOffset="94454">21696 12874 21019,'40'4'655,"0"-1"0,1 1 1,-5-1-1,-1 1 0,-4 0 62,-4 1 1,-5 1-1441,7 4-2554,-1 12 2457,-32 3 1,5-7 0,-12 0 0</inkml:trace>
  <inkml:trace contextRef="#ctx0" brushRef="#br0" timeOffset="94654">21674 13217 17384,'46'-2'655,"0"0"0,0-1 1,-9 2-1,-3 0 0,-2-1 983,-1-2 0,-2-1-2185,7-5 1,-4 0 0,-7 4 0,0-3 0,-1 1 0</inkml:trace>
  <inkml:trace contextRef="#ctx0" brushRef="#br0" timeOffset="95037">22633 12916 20044,'24'-33'546,"1"-1"0,0 1 0,0-1 0,4-6 0,0 1 0,-1 14-302,-2 19 0,0 7-98,11 7-85,-12-2 1,-2 3 72,5 16-1757,-12-3 0,-2 4 1735,-5 3 0,-3 1-342,0 1 0,-3 0 314,-7 0 0,-6-1-101,-11 1 1,-7-1-455,1-7 1,-3-1 0,0 1-623,3-1 1,-1 1 0,1-1 545,-2-1 1,0 0 0,4-3 0,-6 7 0,19-10 0</inkml:trace>
  <inkml:trace contextRef="#ctx0" brushRef="#br0" timeOffset="95438">22633 13660 21607,'-8'-4'2453,"5"1"-2542,26-6 5,8 5 78,-5 1 0,4 12 107,-23 1 745,-12 9-695,-9-9-17,-13-1-89,4-8-6,-1 0-923,10-10-2393,12-7 0,29-6 0,12-1 2621,-10 12 1,-1 2-1,1-1 1,-4 2 0</inkml:trace>
  <inkml:trace contextRef="#ctx0" brushRef="#br0" timeOffset="167426">5185 17502 5840,'11'-17'-140,"1"-14"-680,-7-1 1,-1 6 0,-4 6 0</inkml:trace>
  <inkml:trace contextRef="#ctx0" brushRef="#br0" timeOffset="168289">4996 17522 5604,'0'3'1965,"0"0"-852,0-3 2163,0 3-1152,0-3 1152,0 3-3104,24-1 0,22-3 0,-3 0-116,-9 1 0,3 1-48,-1-1 0,6 0 1,1 0-1,-6 1-1647,9 3 1,-7 0-1639,5 3 0,-14 15 0,-37-4 2619,-5 6 0,4-12 0,0-3 0</inkml:trace>
  <inkml:trace contextRef="#ctx0" brushRef="#br0" timeOffset="168555">4992 17895 14275,'38'1'468,"1"0"0,-1 0 0,0 1 0,0-1 0,0 0 0,0 1 0,-2 0 31,2 0 0,-1 1 0,-1 0-469,11 0 1,-3 2 310,-17 1 1,-3 0-1921,0-1-1698,-3 4 2660,-14-9 1,-4 1 0,4-1-1</inkml:trace>
  <inkml:trace contextRef="#ctx0" brushRef="#br0" timeOffset="173225">6312 14181 8067,'2'-4'3276,"0"0"-1638,12-18 0,2-4 1638,-8 12-2642,9-15 0,-5 10-3911,-27 57 1725,5-13 1210,-1 3 0,-3 7 1,2-4-253,-6 10 881,7-11 1,0-3-927,1-9-2638,-15-10 288,2-14 2855,-11 0 134,11-14 2902,7-4-2432,8 6 135,0-1 1209,6 9-912,0 6-694,1 0 3068,-1 4-3037,-3 8-21,0 4 29,-5 23-3432,0 3 3353,3-14 0,1-1-51,-1 6-10,1-9 246,6-18-2033,5 0 2481,16-2-493,4 0-67,17 0-68,-5-3 1,1-1 982,-12 1 1,0 0-1286,9-1 0,-3-1-3148,-9 2 0,-19-4 2457,-10 3 1,1-3 0,-1 4 0</inkml:trace>
  <inkml:trace contextRef="#ctx0" brushRef="#br0" timeOffset="174444">6431 13935 4303,'0'5'3276,"0"0"-70,0-5 70,3-1 0,2-16-2087,3-2-929,2-16 0,1-7-224,0 5 1,2-1-26,-4 7 0,1-2 1,1 2-12,3-8 0,1 1-3,0 0 0,1 2 375,-3 5 1,0 2-429,0 0 0,0 3 249,5 0-305,3 38 819,-4 7 1,1 4-711,0 1 1,0 3 2,0 2 0,2 4 0,-2-1-1639,3 9 1,-1 0 1502,-5-10 1,0 2-1,-2-3-359,1 4 0,-2-4 388,-1 14-3170,-8-24 1815,-3-10 387,-1-2-1944,-15-8-258,-16-8 1684,5 5 0,-2 0 1651,4-1 1,-2 0 725,-13 1 0,0 2 2185,-6 1-2196,18 0 0,2-1 828,5 0 1675,14-5 0,7 3-2887,9-5 428,30 4-646,-9 3 0,2-1 1467,0 0 0,2 1-1508,0 1 0,3-1 0,-3 1-264,-6 0 0,-2 0 235,6 0 0,-5 0 190,-8 0-392,-54-3-1538,2-3 1,-4-2 1519,-8 1 0,-2 0 116,2-2 1,2 0-21,12 3 1,5 1-101,-4 0-320,14 1-335,5 2 564,21 1 203,3 1 11,12 0 11,5 0 62,-4 0-17,-5 1 3220,-10-1-3267,-13 2-177,-7 0 107,-6 1 22,-1-1-741,-5 0-1432,13-2-1065,2 5 2457,10-1 1,0 2 0,-1-3 0</inkml:trace>
  <inkml:trace contextRef="#ctx0" brushRef="#br0" timeOffset="175723">7682 14047 10116,'6'-9'1182,"-2"2"1680,-4 7-2856,0 0 89,-16 10 1364,0 2-1425,-18 12 10,0-2 1,-8 4 0,5-2-28,8-6 0,0 0-19,-9 6 0,-4 2 0,8-6-493,10-6 148,8-6 1230,4-1-4160,-7 1 0,1-2 2927,-8 0 0,17-6 1,-1 0-1</inkml:trace>
  <inkml:trace contextRef="#ctx0" brushRef="#br0" timeOffset="176258">7231 14219 15451,'15'-30'3165,"-2"6"-2778,-13 24-208,-1 0 28,-7 7 129,-10 13 0,-5 9 0,1-4-739,6-6 1,-1 0 420,-5 8 1,-4 5 0,5-4-2958,-4 10 2939,13-12 0,-2 0 151,12-17 79,2-7-146,6 0 347,38 5-692,-16-3 263,1 0 1,0-1-3,-3-2 3047,5 2-3047,-5-1 5,3 2 1,-13-2-6,-6 1-3187,-7-1-90,-3 5 3093,-4 6 1,4-5 0,-4 3 0</inkml:trace>
  <inkml:trace contextRef="#ctx0" brushRef="#br0" timeOffset="178325">8354 13798 11332,'10'-11'3276,"-4"1"-421,-9 10-2597,-2-1-3178,-38 6 2964,7 16 425,7-11 1,1 2-521,3 15 1,5 4 448,4 8-432,3-12 1,7-1-1748,36 3 2206,16-17 629,-16-11 1,4-6-994,-3-8 1,5-6 0,0-3 0,-6 3-919,2-4 0,-2-2 872,7-5 0,2-3 0,-9 1-15,-13 8 0,-6-1 2,1-8 1,-2-1-79,-2 4 1,-5 1 1115,-9-2 1,-6 5-1242,-12 7 444,-15 21-281,21 20 1,2 11 0,3-3 621,2-4 0,2 0-586,-1 6 0,0 4 1,3-4-5,4-7 0,3-1-39,2 7 1,3 1 86,10-4 0,4-1 98,1-4 0,3-4-14,16-7 0,1-8-73,-15-6 0,-1-5 182,7-6 1,-4-2 1424,-11 0-2035,0-3 73,-18 22 89,-3 30 123,1-8 45,4 0 1,5-1-3231,13-2 3460,4-4 325,15-12-225,-5-20-128,2-10-107,-10-18-445,-24 6 1,-9 0 284,-2 10 1,-4 2 1696,-8-5 0,-4 4-1694,4 14 1,-1 6-73,-7 6 117,11 10 874,33 16-277,4-12 0,6-3-2174,5 2 1,2-2 1342,-3-5 1,-1-3-887,12-1-448,-23-4-1647,22 1 2457,-14-1 1,10 1 0,-23-1 0</inkml:trace>
  <inkml:trace contextRef="#ctx0" brushRef="#br0" timeOffset="178608">9243 13878 8118,'1'-5'3276,"0"0"-3112,-1 5 687,-50 4 417,28 6-1095,-8-3 1,1 2 1072,10 14-588,8 10 0,5 2-142,4-4-396,1 2 1,6-4 2995,16-17-3771,2-5 0,2-2-1716,8 1 786,-6-3 0,1-1 1585,11-9 0,-19 5 0,3-5 0</inkml:trace>
  <inkml:trace contextRef="#ctx0" brushRef="#br0" timeOffset="179210">9387 13724 15193,'0'39'468,"0"1"0,0-1 0,0 1 0,0-2 0,0 2 0,0-3 0,0-7 469,3 17-1435,10-6 346,3-37-336,28-8 264,-10-7 34,-4-2 0,2-5-1449,-3-8 1,-2-2 1261,-1 1 0,-3-1 391,-2 2 0,-4 1-14,-5-4 118,-12 14 5,-21 5-56,-17 2-14,0 5 1,-3 2-681,7 3 0,1 1 655,-1-1 0,3 1 73,2 9 2852,17 7-2102,16 18-3271,9-5 2585,-2-10 0,5 0 384,13 1 0,2-2-208,7 5-666,-5-5 0,-2 0 0,-6-5-549,-7-2-560,-10-6 1434,2-1 0,-7-4 0,8 3 0</inkml:trace>
  <inkml:trace contextRef="#ctx0" brushRef="#br0" timeOffset="179808">9828 13967 15933,'-14'5'1070,"0"7"-656,5 15 34,4 0 0,2 3 287,2 10-593,1-13 1,6-4-2118,34-5 2283,5-26-280,-17 4 0,-1-3 11,1-8 0,-3-2 96,5-12-2812,-7 6 2301,-11 7 7,-11 17 190,-1 13-129,0 12 308,2-3 823,15-2-95,12-20-345,-3-8 1,1-3-213,-4 2 0,-1-2 1137,2-3 0,-2-3-1000,-4-2 0,-2-1-1675,1-12-1910,1 2 0,-23 36 2457,0 8 1,-2 10 0,3-15 0</inkml:trace>
  <inkml:trace contextRef="#ctx0" brushRef="#br0" timeOffset="180224">10452 14257 25814,'0'-14'627,"1"2"-812,1 8-319,-1 2-2773,1 0 3232,-17 15 0,11-10 1,-11 9-1</inkml:trace>
  <inkml:trace contextRef="#ctx0" brushRef="#br0" timeOffset="185990">1603 17382 12275,'5'-33'3276,"-3"3"-1638,-23 18 0,-5 4-1277,-4-3-2000,-3 2 1,-2 2 1408,10 5 0,1 2 1157,-13-1-924,10 2 0,0 3-1687,-7 9 1633,1 4 7,8 10-20,11-4 0,2 4 39,-2 11 0,2 4 23,3-4 0,0 2 0,1 1 710,1 4 1,2 2 0,1-2-737,0-8 0,1-2 0,4 1-66,6 8 1,5 1 0,4-6-469,5-8 0,3-4 596,7 7 0,3-5 19,-3-16 0,4-9 582,0-11 0,4-6 0,-2-1-617,-4 1 1,-2-2 0,3-3-669,3-5 0,4-4 1,-2-2-1,-4 1 650,-7 3 0,-3 0 0,-1-1 15,0-5 0,-1-2 0,-5 2 146,-7 2 1,-4-1-159,-1-15 0,-4-4-69,-4 16 1,-2-2 0,-3 1 228,-5-8 0,-3 0 1,-2 2-217,1 8 1,0 2 0,-4 3 18,-1 2 0,-2 2 1,-3 4-634,-5 1 0,-2 4 0,3 1 664,2 1 0,1 2 3,-13-6 0,5 10 1845,13 38-1789,13-2 35,14 5 1,6 10 0,3-1-251,1-7 0,2-1 0,3 1 188,1 2 0,3 3 1,1 0-1,0-4 1,0-1 0,1-2 0,1-2 225,5 1 0,1 0 0,1-6 142,6-1 1,-2-4-334,-6-3 1,-2-2-23,-3-7 0,-5-3 187,-13-6-173,-5-1 346,-3-1-2318,1 0-1086,3 0 3002,6-2 0,-4 2 0,2-2 0</inkml:trace>
  <inkml:trace contextRef="#ctx0" brushRef="#br0" timeOffset="187697">2684 17131 4605,'7'-31'1638,"-1"1"0,5-17 1638,-17 43-536,-21 22-2034,1 2 1,-3 6-633,2 2 1,0 5 0,2 4-369,3 1 1,2 4 0,1 2 0,2 1 299,4-6 1,1 1 0,1 0 0,2 1 0,1-1-7,2 8 0,1 0 0,4 0 0,3 0 0,3-7 0,2 0 0,3-1 0,0-1 0,1-5 0,1 1 0,1-4 0,2 0 1,6 7 1,3 0 0,-2-7 38,7 5 22,-4-9-662,-15-18-2677,2-15 2647,-4-3 0,4 0 0,-6 2 0</inkml:trace>
  <inkml:trace contextRef="#ctx0" brushRef="#br0" timeOffset="188292">2874 17963 16920,'5'-39'364,"-1"0"0,1 0 0,-1-1 0,1 1 0,0-2 0,1-1 0,1 1 0,0 2 0,0 4-669,3 0 0,2 4 0,-1-1 306,3-7 1,0 0 0,0 2-1641,2-5 1,-1 4 1469,-3 8 0,-1 5-1013,1 8 835,11 53 284,-6-2 1,1 8-35,-2-6 1,1 5-1,0 2 1,-1-4 84,0 0 1,-2-3 0,1 2 101,4 6 1,1 2-1,-5-10 207,-2-4 11,-11-8-308,-18-22-213,-11-9 1,-5-4 212,-10-2 0,-2-2-271,-2-1 0,1 0 299,-1 0 0,2 0-588,11 4 1,4 2 201,-5-5 274,16 4 1421,33 7-1281,15 4 0,15 3 0,5 2 0,-8-1 503,1 1 0,0 2-869,-2-3 0,7-1 1,-2 2-1,-8 0-1329,-5 3 1,-6 0 818,14-2 1,-10 0 0,-8-5 0</inkml:trace>
  <inkml:trace contextRef="#ctx0" brushRef="#br0" timeOffset="188558">3675 17747 14863,'-4'41'546,"1"0"0,-1 0 0,1 0 0,-2-1 0,0-2 0,1-2-36,1 6 1,-1-4 135,-7-14 1,-1-5-552,-4 6-3372,-3-7 3254,30-39 1,-5 9 0,11-12 0</inkml:trace>
  <inkml:trace contextRef="#ctx0" brushRef="#br0" timeOffset="189140">3901 17737 6240,'-9'-43'655,"-1"0"0,0 0 1,2 1-1,0 0 0,6 3 983,6-3 0,7 2-1454,2 10 1,2 0 0,2 3-205,-1-3 0,7 6-262,8 14 1,9 4 0,1 5 0,-5 5 281,2 12 0,-2 8 8,0-3 1,4 5-1,-1 1 1,-9 1 580,-5 8 1,-8 3-493,-4-7 0,-2 3 0,-4-4 2469,-7 15-2566,-6-4-3173,-16-5 290,2-18 2197,-6 0 686,5-9 0,12-6 0,-2 0 0</inkml:trace>
  <inkml:trace contextRef="#ctx0" brushRef="#br0" timeOffset="189509">4160 17636 12466,'-1'33'1092,"1"-1"0,-1 1 0,-2 10 0,2-5 0,1 7 0,-1-11-133,-2-10 335,18-19-1705,1-13 669,19-10-113,0-7-87,-6 2 1,2-3-54,-1 1 1,0 0-71,2-3 1,-2 2-74,-10 8 1,-3 3-2769,0 1 2906,-17 19 0,1-4 0,-4 5 0</inkml:trace>
  <inkml:trace contextRef="#ctx0" brushRef="#br0" timeOffset="190308">4391 17023 6229,'-5'-25'3276,"2"6"0,3 19-709,28 12-2377,-5 2 866,1-2 1,4 6-973,-1 10 0,4 8 0,-1 4 0,-4-3-107,-4 0 1,-3-1-1,1 4-6,0-1 0,3 4 0,0 3 0,-3-2 0,-4-4 51,-6 1 0,-4-3 1,-3 0 5,-2-1 0,-4 0 0,-2-1-675,-3-2 0,-2-1 0,-3 1 790,-6 2 1,-2 1 0,-1-2-105,6-5 0,-1-2 1,0 0 406,-10 12 0,2-5-418,6-9-112,11-13-409,2-2-979,7-11-1805,12-3 2928,9-5 0,-5 4 0,0-3 1</inkml:trace>
  <inkml:trace contextRef="#ctx0" brushRef="#br0" timeOffset="210109">6204 17289 18184,'-3'28'193,"1"0"1,-1 15-193,1-9 1,1 5 0,0 0 3,0-3 1,0 0 0,1 2-4,0-2 1,0 1 0,0 1 0,0 0-823,0 5 1,0 0 0,0 0 0,1-3 501,-1-2 1,0-3 0,1 0 334,-1 0 0,1-1 0,0-5 993,2 9-802,-2-20-2650,2 0 1820,-2-18-2655,4-14 3067,3-11 0,-3 6 0,1-3 0</inkml:trace>
  <inkml:trace contextRef="#ctx0" brushRef="#br0" timeOffset="210907">5917 17227 13256,'32'-5'1066,"0"0"1,13-2-830,-13 5 1,5 1-1,-5 1-195,-6 2 0,-1 1-6,17 0 1,-1 2-37,-11 6 0,-3 3 45,12 8 8,-13 0 0,-3 4-22,-11-5 0,-2 3 134,1 3 0,-6 2 745,-13 9 0,-10-1-249,-7-8 1,-4-2-424,1 0 0,-2-3 44,-6-8 1,1-7-31,1-4-213,1-3-257,14-2-314,11 0-45,7 0-2700,1 0 0,7 3 2457,-1 1 1,2 0 0,-3-1 0</inkml:trace>
  <inkml:trace contextRef="#ctx0" brushRef="#br0" timeOffset="211776">7251 17007 11340,'1'-4'3276,"0"2"-2239,-1 2 1517,-60 8-2379,20 8 0,-3 5 75,3-5 0,-2 1 1,1 3-236,10-1 0,1 3 0,2 2 0,2 1 69,-3 8 0,4 2 0,4 3-60,2 3 0,4 4 1,4 0-25,5-8 0,2 0 0,4 2 0,5 1-15,7 1 1,6 4-1,5-1 1,-1-1-1,-2-3-939,1 5 0,-2-5 0,6 1 955,2-3 1,6 2-1,0-4 1,-3-8 163,2-7 0,-3-5 345,15 5-123,-9-7-320,-22-10-201,-11-4-513,-2 0 647,9-10 0,-6 7 0,7-6 0</inkml:trace>
  <inkml:trace contextRef="#ctx0" brushRef="#br0" timeOffset="212243">7363 17229 12180,'-4'-4'2291,"0"0"-5568,4 4 2294,-11 66 1464,8-31 1,-1 4-561,-1 4 0,-1 5 0,1-1 206,2-6 0,0-1 0,0-2 439,-1 8 1,1-3-674,0 2 1,0-6-2481,0-5-690,-7 2 2457,2-27 1,-1-5 0,5-3 0</inkml:trace>
  <inkml:trace contextRef="#ctx0" brushRef="#br0" timeOffset="212826">7145 17317 6526,'30'-20'344,"1"0"0,0-1 0,12 2 0,4 3 0,-7 7 110,-10 10 0,-2 3-423,18 1 0,-5 5 1641,-13 14-928,-9 15 1196,-13 8-1458,-14 0-90,-6-16 0,-6-3 112,-7-4 0,-2-4-866,6-2 1,0-1 403,-1-3 0,4-5 31,11-7-140,5-2-504,14 0 425,0 4 2190,11 4-2240,-2 6 0,1 5 1769,-2 0 0,-1 0-1573,2 2 0,-1 0-3067,1 20 4058,-24-16-459,-9 1-6,-4-8 1,-7-2-38,-3-4 0,-5-1 1,3-1-460,1 2 1,1-2-166,-13 3 1,8-5-470,26-8-2673,6 0 2792,40-22 1,-29 16-1,29-16 1</inkml:trace>
  <inkml:trace contextRef="#ctx0" brushRef="#br0" timeOffset="214076">7853 17059 10954,'0'-10'3276,"0"3"0,0 7 0,0 25-2665,-1 8 0,1 11 0,1-1-1704,0-5 1,0-1 0,1 4 921,-1-4 1,0 2 0,0 3 0,0-2 0,1-2 173,1 9 1,0-3 0,1 2-352,-2-5 0,1 2 0,0-1 0,0-2 383,-1 1 1,1-2 0,0 0 36,0 4 1,0 1 0,0-6 103,-2-8 1,1-4 24,1 6 219,-3-24-375,0-8-1703,0 0-1619,0-12 2457,-2 3 1,1-4 0,0 6 0</inkml:trace>
  <inkml:trace contextRef="#ctx0" brushRef="#br0" timeOffset="-213670.73">8165 17763 7501,'-4'1'3276,"0"0"0,4-1 0,0-36-3253,0 9 0,0-3 41,0-5 1,0-1 5,0-2 0,0-5-113,5 0 1,2-8 0,1 0 0,-1 8 2,1 2 1,2 1 200,-3-2 0,2-7 1,1 3-1,2 16-357,12 14-1952,7 21 2148,-3 12 427,-5 5 1,1 7-471,-4 4 0,-1 5 0,-1-2 47,1 2 0,0 0-4,-4-3 0,0 2 0,-5-5 0,-7 4 84,-3 6-39,-1-16-733,-3 3 794,2-20-72,-2-4-28,3-4 757,-2-1-830,-13-8-84,-16-14 145,6 5 1,-3-2-1,-4-3 0,-1-1 1644,6 6 0,0 0-1602,0 2 0,1 2-53,2 3-90,5 1 1,12 7-230,13 0 655,30 4-3,-10-1 1,2 1-40,13-1 0,1 1-272,-9-1 1,-3 0-1645,-1-2 1,-5 2 868,-7 0-53,-6 0-426,-10 2-2028,-3 9 2457,-1-3 1,0 4 0,1-8 0</inkml:trace>
  <inkml:trace contextRef="#ctx0" brushRef="#br0" timeOffset="-213169.73">8649 17572 8942,'0'5'3276,"0"-2"-4280,0-3 2196,-6 38-334,-1 6-682,1-12 1,1 1 687,0-5 0,-2 2-370,-4 3 1,-3 3 0,1-4-1116,2-4 1,0-1 625,-8 17 1,1-6-6,9-22 0,8-16 1563,1 0-4840,13-9 2457,4-4 1,-1 1 0,-1 0 0</inkml:trace>
  <inkml:trace contextRef="#ctx0" brushRef="#br0" timeOffset="-212370.73">8877 17444 10461,'-5'-2'3276,"0"0"-699,5 2-947,-6-65-1297,5 36 0,1-1-277,-4-16 0,1 1-34,4 13 1,3 4-3300,12-12 3141,0 21 0,3 2 119,-1 2 0,4 3 84,19 6 1,2 9 10,-16 8 1,-2 4-54,10-1 1,-3 7-467,-11 19 0,-7 2 446,-3 4 26,-4-9 0,-2 1 1493,-3-12 0,-4-1-1382,-3 6 1,-1 1-109,2-7 0,-1-1-6,-4 3 0,-1-3 22,-7 4-39,4-6 0,-1-1 23,8-12-23,3-6-3288,3-3 3197,-5-2 0,3 1 1,-3-2-1</inkml:trace>
  <inkml:trace contextRef="#ctx0" brushRef="#br0" timeOffset="-211753.73">9010 17536 7265,'0'-4'3276,"0"0"-965,0 4 965,-6-4-2579,2 5 14,-9 17-342,2 15-66,2-6 1,0 2-119,0 0 0,0-1 309,1-3 1,1 0-254,-2 12 173,5-17-22,4-11-95,0-5-202,0-4 207,14 0-134,10 0-3445,8 0 3241,6 0-797,-4-1 0,-1 0 833,1 0-3,-3 1 1,-4-1 63,-18 1-55,-4 0-398,-4 0-34,-1 0 1,0 0-1</inkml:trace>
  <inkml:trace contextRef="#ctx0" brushRef="#br0" timeOffset="-209970.73">9371 16950 15737,'7'2'3276,"16"31"-4915,-7-7 1,0 5 970,0 0 1,-1 3 0,-1-1 670,2 8 0,-1 1 743,-2 2 1,-2 2-680,-6-3 0,-2 4 0,-1-1 93,-3-1 1,-2-1 0,-1 2-410,1-8 1,-1 2-1,0-1 1,-1-2 320,-2-1 1,-1-1 0,-1-5 14,-3-3 0,0-4 25,-2 1-56,-2 1 2229,5-8-2246,2-3 6,4-8 5,4-4-3327,1-2 3226,11-9 0,-9 7 0,9-7 1</inkml:trace>
  <inkml:trace contextRef="#ctx0" brushRef="#br0" timeOffset="-208402.73">10486 16698 9985,'3'0'2996,"0"0"280,-15 2-1808,-17-1-1185,1 0 0,-5 0-15,-10 0 1,-2-1-131,5 0 0,-1 0-15,8-1 0,-2 1 0,5-1-11,3 0 0,2 1-112,-21-3-235,27 2 229,17 0-5,1 1 0,1 2 666,0 35-473,1-13 0,3 5-1171,3 9 0,1 7 1,2 0 1080,-3-5 0,1 1 1,1 0-1,-1-1-224,0-5 0,1 0 1,0 0-1,-1 1 142,0 7 0,1 1 0,-2 0 0,1-2-112,-1 2 0,-1-2 0,0-2 103,-1-6 1,-1-1 0,1 0-506,1 2 1,0 1 0,-1-8 508,1-2 2160,0 0-1913,0-18-11,-4-4 647,1-2-468,-2-2-229,2 0-174,8 0 527,6 0-477,10 0 0,9 0 1,0 1-257,-2-1 1,-1 1 0,1 0 188,5 0 0,1 1 0,-3-1-17,7 0 0,-8 2 17,-16 1 79,-10-1-23,-5 0-56,-5-2-3277,0-1 2728,8-2 0,-6 1 0,6 0 0</inkml:trace>
  <inkml:trace contextRef="#ctx0" brushRef="#br0" timeOffset="-206886.73">14193 16878 13945,'33'-3'1092,"0"2"0,7 0 0,-1 0 0,-7 2 0,0 0 0,2 0-1912,1 0 1,5 1 0,-2 0 0,-6 2-442,1 2 0,-5 2 1473,8 11 1382,-32 3-1383,-3 17 0,-2 12 0,0-4-874,1-7 1,0 1 664,0-4 1,-1 5 0,1-1 0,0-6-3,0-3 0,0-3 8,0 2 1,0-2 120,0 15 2223,0 0-2139,-2-22 157,-8-8-174,-8 5-56,-13 5-22,-10 1-12,4-6 12,-5-4 80,6-8 1,-2-2-98,2-2 0,-2-1-43,4 0 0,-3 1 0,2-2-11,0 0 1,2-2-4,2 0 1,4 0-33,6-1-40,4-2-1221,14 1-2028,3 2 3272,10-9 1,-7 8 0,6-6 0</inkml:trace>
  <inkml:trace contextRef="#ctx0" brushRef="#br0" timeOffset="-205969.73">15793 17043 16661,'-1'25'1638,"0"10"0,1 3-1293,1-12 1,-1 1-321,0 15 1,1 1-1665,1-5 1,-1-3 1562,0-7 0,-1 0 545,1 9 1,0-2-257,-1-3-78,0-16 5,0-12-1261,0-4-2156,5-23 2457,-4 8 1,3-10 0,-4 16 0</inkml:trace>
  <inkml:trace contextRef="#ctx0" brushRef="#br0" timeOffset="-205620.73">15496 17267 14286,'46'0'364,"0"-1"0,0 1 0,0 0 0,0-1 0,2 1 0,0-1 0,0 1 0,-2-1 0,-6 1 728,0 0 0,-5 0 0,-1 0-215,7 0 1,-2 0-2346,14 0-430,-53 0-1183,-1 1-196,-4 3 3215,-5 0 1,3 1-1,0-3 1</inkml:trace>
  <inkml:trace contextRef="#ctx0" brushRef="#br0" timeOffset="-203720.73">6168 15276 11194,'-43'-15'1092,"0"0"0,10 1 0,0 8 118,-5 23 1,2 9-884,9-8 1,0 0-188,-5 5 0,-2 0 241,-7 3 0,3-2-365,18-10 1,-1 1 0,-15 11 0,0 6-8,16-6 0,3 3 1,2 1 65,1 0 0,0 0 0,2 2-47,-2 5 0,2 2 0,4-2-875,7 11 1,5-4 879,1-13 1,1-2 11,5-1 0,2 0 3,7 8 0,1 0-6,-1-6 0,1 2-33,0-3 0,1 2 1,-1-2-1379,0-2 1,2-1 1365,13 6 0,0-3-255,4-2 277,-10-10 1,1-2 653,-5-8 0,0-4-578,2 0 1,0-2 20,1 1 1,0-1-92,4-2 1,1-2 1612,-3 0 0,-1-2-1481,2-2 1,1 0 148,4-4 1,-1-1-245,-12 4 0,0-2-1658,8-5 1,1-2 1774,1-4 1,0-1-503,-6 4 1,0-2 380,3-2 1,-2-3 43,-4-3 0,-3-3-35,-2-3 1,0-4-51,-4 2 0,0-2 0,-2 2-986,1-4 1,-4-2 997,-5 8 1,-1-4-1,-2 0 1,-2 3 0,-5-5 1,-4-1-20,-4 3 0,-3-5 1,-2 1-1,0 7-8,-5-1 0,-5 5-327,-4 1 1,-6 0-1,2 8 290,2 9 1,2 5-27,-2-2 1,1 2 56,3 4 1,1 2 721,3 1 1,0 1-729,1 0 1,-1 0-26,-22 4 1,-1 1 30,18-2 0,2 2 938,-14 2 1,2 1-942,-1 6 145,13-3 0,-3 0-139,3 1 0,-2 1-1143,-7 6 0,1 1 1115,13-8 0,2 0 2094,-14 15-2385,25-16-193,5 2-199,2-2 381,3-1-1547,5-2 130,2-5-1368,13 2 3115,13 0 0,-13-2 0,5 0 0</inkml:trace>
  <inkml:trace contextRef="#ctx0" brushRef="#br0" timeOffset="-201852.73">16535 16904 9551,'0'-3'3276,"0"0"0,-2 18 0,2 29-2676,0-20 0,1 4-533,2 15 1,1 6-1,1-4-64,0-6 0,1-1 0,1 6 1,0 5 0,1-5-4,0-7 0,0-3 226,-3-8 0,0-2-310,3 10-1029,-8-33-2164,0-41 2457,0 12 1,0-17 0,0 28 0</inkml:trace>
  <inkml:trace contextRef="#ctx0" brushRef="#br0" timeOffset="-201336.73">16481 16764 17305,'3'-5'3276,"16"-2"-6553,21 5 2945,-13 0 1,0 1 270,19 0 1369,-5 6-1589,-2 20-583,-18-5 0,-1 4 766,4 8 0,-1 4-34,-5 1 1,-3 0 131,-4-8 0,-4-1 375,-7 5 0,-5-3 152,-11-4-19,-14 9-104,-4-23 1221,3-7 0,0-3-1166,-9 2-1519,14-6 1,3 0 712,9-1 719,9-3-2439,7 4-1210,25-10 2457,-2 3 1,6-3 0,-15 7 0</inkml:trace>
  <inkml:trace contextRef="#ctx0" brushRef="#br0" timeOffset="-200753.73">17602 16668 9735,'-36'-7'655,"-1"1"0,1 0 1,0 6-1,1 3 0,-1 4 437,-8 7 0,-1 5 0,3 2-1057,10-3 1,2 2-1,1 6 7,3 3 1,-1 5 0,1 3-1,2 1 1,5-4-56,1 3 0,4-1 0,1 3 293,-2 5 0,-1 4 0,3-1 0,7-5-264,9 5 1,11-6 11,3-11 0,6-2 0,4-4 73,8-4 0,5-4 0,-1-2-40,-3 0 1,0 0 0,0-3-283,3-1 0,0-3 1,-6-2 320,10-2 1924,-26-3-2315,-17 0-2757,1 0 1161,2 0-469,6-5 2356,10-14 0,-8 10 0,2-8 0</inkml:trace>
  <inkml:trace contextRef="#ctx0" brushRef="#br0" timeOffset="-200200.73">17897 16870 17949,'-38'-15'819,"-1"-1"0,1 1 0,-8-7 0,5 7-497,15 15 1,2 4-31,-18 16-180,11 1-70,10-6 0,1 4 86,-6 19 1,5 3-107,8-10 1,2 1-46,-8 11 1,5 1 19,15-11 1,9-4-872,18-4 0,6-4 935,-8-2 1,2-3-3,16 0 0,2-5-1149,-1-8 1,-3-3 1296,-17 1 0,-1-1-8,7 0 0,-5 0-93,-16 0-1959,-10 0-1424,0 0 3029,4 5 0,-4-4 0,4 3 0</inkml:trace>
  <inkml:trace contextRef="#ctx0" brushRef="#br0" timeOffset="-199454.73">18124 16792 14493,'-9'-16'3276,"2"4"0,6 12-1896,1 44-2473,-1-4 1,1 8 0,0-1 856,0-10 1,1-2 0,0 2 237,0 2 1,0 3 0,0 1 0,2-3-363,2 8 1,2-3 0,-1-4 485,-1-8 0,0 0-550,0 2 1,1 3-1,-1-10 682,-3-13-224,0-7 330,-1-5 943,1-2-1307,-2-1 1275,3-1-3369,0-1-1183,9-10 2635,7-11 1,-6 8 0,0-4-1</inkml:trace>
  <inkml:trace contextRef="#ctx0" brushRef="#br0" timeOffset="-198784.73">18509 17237 11155,'-9'1'3276,"2"-37"0,7 13-1704,0-21 0,0-7-1511,0 14 1,1 0-40,1-9 1,0 0-21,1 5 1,1 2 14,1 11 0,1 1-12,4-13 1,1 3-34,1-3-28,-5 11 0,4 9-3221,18 39 2490,-7 4 753,-1 1 1,-1 3 10,-6-6 1,0 4-19,-1 4 0,0 4 0,-1-2 41,-1-2 0,-2 0 5,5 16 1,-2-1 89,-7 3-679,-3-13 528,0-5 2685,-2-16-5906,0-9 0,-5-3 2791,-12-1 0,9 0 0,-8-1 1</inkml:trace>
  <inkml:trace contextRef="#ctx0" brushRef="#br0" timeOffset="-198519.73">18362 17031 15143,'43'-4'655,"0"1"0,0 0 1,-4 0-1,-1 0 0,-3 1 983,4 1 0,-6 2-1087,5-1-871,4 0-2295,-37 0-287,-5 0-375,0 6 2457,0-2 1,0 3 0,0-4 0</inkml:trace>
  <inkml:trace contextRef="#ctx0" brushRef="#br0" timeOffset="-197003.73">18988 17129 13645,'-11'22'929,"0"0"1,-3 8 0,3-1 1097,1 7-1927,3-12 1,0 0-62,0 3 577,3-7-392,1-9 395,3-6-568,-1 0-548,1-5-2780,13-15 2457,13-12 1,-7 6 0,3-3 0</inkml:trace>
  <inkml:trace contextRef="#ctx0" brushRef="#br0" timeOffset="-196520.73">19225 16780 17731,'19'-31'394,"0"-1"0,6 2 0,1 10-439,18 27-14,-15 2 0,-1 8-272,-6 8 0,-3 8 1,-2-1 386,1 9 0,-6 3 52,-5 0 1,-4 4-1,-3-5-10,-3-10 0,-5-3 202,-7 8 1,-1-7-122,4-13-134,-1 1-230,11-16-498,1-2-2594,-9 1 2457,-5-1 1,2 1 0,1-1 0</inkml:trace>
  <inkml:trace contextRef="#ctx0" brushRef="#br0" timeOffset="-196087.73">19253 17049 14796,'1'-16'3276,"-13"19"-2160,0 14-789,-11 14 1,-5 5-127,9-9 1,1 0-99,-8 10 1,1-1-65,1 0 28,14-15 577,24-12-173,26-1-354,-6-3 1,3-1-11,8-1 0,2 1-40,-1-2 0,-3 0-62,-14-1 1,-4 0-343,6 1-419,-27-1-1035,-2-1-1486,6 3 3204,8 3 0,-7-2 0,4 1 1</inkml:trace>
  <inkml:trace contextRef="#ctx0" brushRef="#br0" timeOffset="-195152.73">19512 16479 9638,'-2'-8'3276,"0"2"0,2 6-1175,0-2-5378,5 9 3921,12 14 153,4 7-660,-6-8 0,2 1 31,11 16-39,-7-7 0,6 9 0,-1 0 0,-3-4-113,-1-1 1,-1 3 17,-1-2 1,2 8 0,2 2 0,-4-2 0,-5-8-33,-4-1 1,-4-1-700,0 2 0,1 3 0,-2-4 700,-3-3 0,-2-3 11,1 2 1,-2 0 24,-3 12 0,-4 2 1172,-3-2 0,-3 1-1110,1-2 0,-2-1 205,-3-10 1,-1-1-1,1-5 322,-7 7-511,6-11 1,2-4 3158,8-11-2625,4-3-851,2-2-1548,2 0-1529,2-3 3267,-1-13 0,0 8 1,-1-7-1</inkml:trace>
  <inkml:trace contextRef="#ctx0" brushRef="#br0" timeOffset="-193953.73">20679 16086 14536,'-20'-13'803,"-13"6"0,-11 4 0,2 0-471,0 3 0,-2 0-279,2-1 0,-6 1 0,1-1 1,8 1 346,7 0 1,4 0-401,-12 0 0,5 0-2592,9 0 2356,3 4 192,18 0 575,2 6-368,1 13-872,1 2 1,-1 3 803,1-4 0,0 1-65,0 10 0,0 3 119,1 1 0,1 2 1,0-2-111,1 3 0,1 0-22,-1 3 0,0 4 0,1-4-15,3-5 1,-1 4-248,-1-4 0,-1 8 0,1 3 0,-1-2 0,0-6 295,0-3 1,-1-4-1,1 4 258,-1 1 0,1 6 0,-1 2 1,0-4-1,0-6-174,-2 4 1,0-5 196,4-1 0,0-1-214,-1-4 1,3-2 2237,10 14-2321,-6-30 33,9 2-11,-9-8 148,9 3-47,-4-7-1132,16-2 1,4-1 1007,7 0-31,-11-2 0,4-1 0,-3 0-22,-3 0 1,-2-1 570,4-2 0,-2 1-994,9-1-251,-15 3-1956,-11 1 2824,-7 1-3451,0 0 2956,-5 0 0,0 0 1</inkml:trace>
  <inkml:trace contextRef="#ctx0" brushRef="#br0" timeOffset="-192186.73">24307 16116 14863,'43'0'3276,"3"2"-4345,-5 1 0,8 1 1,-5 0 1152,-7-1 0,0 0-55,-1 1 0,6 0 1,-2 0-1,-7-1 1498,9 2-1527,-8 0 1122,-24 28-951,-9-10 0,-2 4-584,1 6 0,0 7 0,0 2 0,-1-5 452,0-3 1,0-2-1,0 1-14,0 3 0,0 2 0,0 0 1,-1 0 570,-2 6 0,-1 0 0,1-1-568,0-4 0,0-1 0,1 2-511,0 1 0,0 2 0,0 1 0,1-5 516,0-2 1,1-4 0,0-1-1,0 12 1,2-2 86,1-5 1,1-2 63,-2 8 950,2-17 1,0-4-978,-3-11-113,0-8 108,0-3 512,-5 0-535,-2 0 8,-19 3 1,-6 1 2,-15-1-643,3 1 0,-2 0 564,12-2 1,-3-2-387,-1-2 0,-8-2 1,0 0-1,7 1 362,2 1 0,0-1-36,-10-1 1,-5-1 0,18 1-30,27 1-79,4 2 1216,7-1-2016,1 2 405,4-1 502,14 24 0,-15-17 0,11 17 0</inkml:trace>
  <inkml:trace contextRef="#ctx0" brushRef="#br0" timeOffset="-157951.73">10640 17163 18005,'-11'29'790,"0"-1"0,0 1 0,2-2-4067,0 11 2988,3-2 340,4-8 518,2 7 1,-1 1-570,1 3 5,3 0 1,1-1 621,8-5-582,5-5 319,18-10 56,11-16-241,-12-10 0,0-4-19,4-5 0,0-5-63,-12 1 0,0-2 0,-2-1 311,4-6 0,-4 0-391,-3 2 0,-3 1 33,-3-7 129,-10-11-229,-6 7-79,-4 10 0,-2 1-72,-14-12-1228,-9 7 1418,8 10 1172,4 8-1291,2 0-1840,3 7 2004,-5-2-2281,3 7 2252,0 2-978,-14 0 1074,6 0 33,-6 0 67,10 0 879,11 1-1069,0-1 2274,5 1-2285,0 0-11,-6 2 5,1 0 3282,1 0-3177,4-1-104,1-2-1088,2 0 1,-1 0 0</inkml:trace>
  <inkml:trace contextRef="#ctx0" brushRef="#br0" timeOffset="-156217.73">9882 16421 14191,'-3'0'3276,"0"0"-1023,3 0-1710,4 0 73,11 0-191,12 2-263,-1 1 1,3 1-51,12 1-6,-10-1 1,3 1-185,-1-2 0,-1-1 134,-6 0 0,1-1 70,21 2 0,-2-2-86,-7-1-1627,-4 1 0,1 0 1599,5 2-1,-16-1 0,1 1-6,-1 1 1,-1 0-919,23 4 913,-10-1 6,-4-3 5,0-1 0,-6-2 1451,7 1 1,1-1-1424,1-1-1300,11-1 1,0 0 1304,-9-3 600,-8 1 0,0-1-639,2-2-5,-6 3-5,-2 0-7,0 3 1,10 0 11,-4 0-755,0 0 1,6 0 0,-4 0 754,-8 0 0,0 0 1134,22 0 1,-1 0-1135,-5 0-2263,8 0 2269,-18 0 5,9 0-6,-19 0 7,17-4-1,-13 1-6,1-2 1,0 0 0,2-1 5,2-2 0,2 0 2263,9-2-2271,-10 3 0,0 0 8,14-2-6,-1 2 298,-2 3-236,-20 1-17,-3 3 34,-17 0-33,0 0-57,0 0 6,1 0 0,1 0 6,0 0 33,0 0-1674,-2 0 3128,-7 0-1493,-21 5 0,-4 1 0,10-4 0,-7 4 0,-1-1 0</inkml:trace>
  <inkml:trace contextRef="#ctx0" brushRef="#br0" timeOffset="-150951.73">11316 17139 11113,'0'-3'3276,"0"0"0,2 1-758,-1 2-2131,0-2 189,0 7-3003,7 35 2620,-3-7 0,1 2-356,0-1 1,-1 0 198,1 3 1,0-3 114,-2 6-67,0-7-2153,-1 2 2086,-2-12 28,-1-10 2097,0-7-2092,0-5-3327,0-1 3128,-8-26 1,7 20 0,-6-20 0</inkml:trace>
  <inkml:trace contextRef="#ctx0" brushRef="#br0" timeOffset="-150501.73">11228 17364 11262,'-5'-2'3276,"0"2"0,3-2-1438,2 1 257,-2 0-2062,5 0 57,2 0 269,15 1-3353,13 0 3419,14 0-266,-21 0 1,-1 0 25,10 0-34,-7 0-111,-21 0-35,-1 0-531,-6 1-2751,0 0 2792,16-1 1,-12 0-1,12 0 1</inkml:trace>
  <inkml:trace contextRef="#ctx0" brushRef="#br0" timeOffset="-149868.73">11704 17273 19109,'-45'2'2106,"11"0"-1933,16 7 87,12 20 1,4 4-211,0-10-25,2 11 1,5-4 143,6-24 88,7 0-111,-3-5-12,4-5 157,14-19-106,-4-16-166,-13 20 1,-1-2-17,-3-6 0,-5 1-1959,-2-9 1951,0 2-63,-4 7-133,-16 9 16,-19 8 146,-9 1 33,-2 6-5,14 5 1888,5 4-2252,12-1-398,-2 1-2504,17-4 0,11-2 2875,19 5 0,-14-4 1,7 1-1</inkml:trace>
  <inkml:trace contextRef="#ctx0" brushRef="#br0" timeOffset="-149534.73">11906 17319 2081,'-7'7'3276,"2"-2"0,5-5 0,0-1 0,0-1 0,0 0-2613,0 1-3940,0-3 3430,0-3 0,0 2 0,0-1 1</inkml:trace>
  <inkml:trace contextRef="#ctx0" brushRef="#br0" timeOffset="-148985.73">12161 17063 15849,'-24'41'3276,"5"-5"-4322,28-10 0,4-1 1119,-4 2 1409,16 9-1421,-19-23 900,2 10-956,-2-9 1,4 12 33,-7-10 12,0 1 77,-2 3 63,-2-2-158,0-4 1,-3-1 5,-3-6 3237,-1-1-3227,-5 2-1348,-18-1 27,9-3-367,-2-1 1,-2-4 818,-8-13 1,7 7 0,8-6 0</inkml:trace>
  <inkml:trace contextRef="#ctx0" brushRef="#br0" timeOffset="-148485.73">12109 16954 13805,'30'5'1092,"0"0"0,13 0 0,-3-1 2184,-2 0-1657,-9-3 0,-1 2-4896,1 1 2232,-16-2 1090,2 2 1364,-15-4-1627,-2 0-586,-1 0-1129,-4 0 1366,-33 7 0,27-6 0,-23 7 0</inkml:trace>
  <inkml:trace contextRef="#ctx0" brushRef="#br0" timeOffset="-131831.73">3141 8079 7512,'-34'-5'655,"0"0"0,0-1 1,-5 10-1,0 5 0,5 6 983,6 14 0,4 9-1445,2-2 1,-1 5-1,4 0-143,2 2 1,3 1-1,9 1-276,7-5 1,6 2-1,6-1 1,8-6 237,9-7 0,9-5 1,6-4-1,1-1 1,-3-1-111,-7-1 1,-2 0 0,1-2 0,1-3-1,3-2 66,2-4 0,4-3 1,1-2-1,0-2 1,-3-3-1,-6-1 444,6-6 0,-7-3 0,1-3-466,-6 1 1,1-1 0,-1-3 0,-5-2-274,2-14 0,-6-5 1,-1 1 348,2 5 0,-1 1 1,-6-3-12,-9-4 0,-5-2 0,-12 0 36,-9 9 0,-9-1 0,-6 1 0,1 2 1,3 3-37,0 0 0,1 4 0,-4-2 176,2 3 0,-4-3 0,-3 0 1,0 1-1,1 3 0,5 6-167,-5 4 1,3 6 0,-1 2-589,-3-1 0,-1 1 0,4 7 503,2 9 1,6 7 64,7 0 0,6 4 689,8 6 1,7 3-671,5 9 1,2 0 1027,-1-9 0,1 1-1005,6 10 0,6 2-460,6-6 1,5 1 0,4-4 481,-9-11 1,2-2-1,2-1 1,-1 2 29,5 3 0,0 2 1,1-2-1,0-3-68,-3-6 1,0-2 0,1-3-1,2 0-67,6-1 0,4-3 0,-2 0 0,-4 0 60,6 2 1,-1-1 84,-1-2 1,2 0-1,-11 0 93,-16 0 190,-16-4 1155,-3-2-4819,-2-6 2457,-3 0 1,2-1 0,-1 2 0</inkml:trace>
  <inkml:trace contextRef="#ctx0" brushRef="#br0" timeOffset="-128616.73">11800 8133 12830,'-7'-6'3276,"2"0"-5356,5 14 2169,5 36-74,-2-16 0,-1 4 0,2 5-46,2 2 0,1 7 0,1 4 1,1 1-1,-1-2 0,-1-6-14,0-2 0,-1-4 1,0-1-1,2 3 200,0 9 1,2 5 0,0 1 0,-1-8 0,-1-13-240,5-7-1941,-5-9 1980,-4-12 1940,-2-1-1849,2-3-1209,3-1 1214,2 0-46,7 1 71,2 2 8,17 2 70,-1-1 0,4-1-115,-8-1 1,2 1 2,5-1 1,5-1 0,-1 0 603,-5-1 1,-1 1-1,3-1-615,-1-1 0,2 1 0,1-1 0,-2 1-18,4-1 0,-1 0 0,3 0-433,-4 0 0,4-1 1,2 1-1,-4-1 1,-5 1 419,9-1 0,-2 0 361,-7 1 0,3-1 0,0 1 0,-8 1-361,15 0-638,-10 1 0,5 1 1,-4 0 639,-11-1 1,0 1 88,7 0 1,2 0 0,-9 0-42,-12 0 2464,-10-2-1354,-3 0-365,-1-3-789,-1-4 713,0-6-719,0-8 1638,-1-11 0,0-4-1591,0 11 0,0-3-75,0-6 0,0-8 0,0-4 0,0 1 0,0 7-243,0 4 0,0 4 1,-1-5 272,1-3 0,0-7 0,-1-2 1,0 3-1,-1 5-87,-1 3 0,-1 5 1,-2-1 71,-1-7 0,-2-1 0,0 3-1495,-1 3 1,0 4 1504,0 3 0,0 6-8,5 8-23,2 5 1,2 3 530,-1 3-564,2 1 178,-2 0-228,0 1 3393,-1 0-3194,-1 0-76,1 0-1,1 0 7,1 0-1,-2 0-11,0 0 5,-6-1-5,-9 1-11,-10-1 0,-3 1 5,-9 0 6,8 0 0,-2 0 20,7 0 0,2 0-3297,-11 0 3272,-1-1 1,-2-1-2203,-8 0 2232,15 0 1,-4 0 4,-8-1 0,1 0 12,8 2 0,0 0 1,-3-2 0,-4 0 0,2 1-19,6 1 0,0 0 0,1 0-16,-13-1 1,0 1-9,-1 0 0,5 1-5,-2 3 5,9 1 5,4 6 2232,13-4-2120,-26 7-698,21-8 621,-14 3-7,21-5 23,0 0 2985,6 0-3036,2-2 6,6 0 29,2-1 1105,-2 0-1150,-1 1-1,-4 0 1,-4 2 5,-1 0-6,1-1 6,5 0 34,5-2-3311,2 0 3137,13 0 0,-9 0 0,9 0 0</inkml:trace>
  <inkml:trace contextRef="#ctx0" brushRef="#br0" timeOffset="-110250.73">12131 10379 6089,'-38'-21'1092,"0"-1"0,4 0 0,1 9 353,-2 21 0,1 6-1445,10-5 0,-1 2 14,-6 7 0,-5 5 0,0 2 0,6-4-11,3 1 0,3 2 10,-7 7 0,-1 5 0,8-2-555,13-1 1,5 0 544,-2 0 0,3 2-1,0 11 1,10 4-53,8-13 1,6 2-1,5 1 1,3-2 109,-3-7 0,4-1 1,2-1-1,1-1 1,0 1 219,-3-1 1,0 0 0,1 0-1,1-1 1,2-2 0,4-3-209,2-3 0,4-4 0,3-1 0,0-2 0,0-2 0,-2-1 0,-3 0-411,6 0 0,-4-3 1,0-1-1,3-1 358,0 0 0,4 0 0,1-2 0,-2-1 1,-5-1-7,3-1 0,-4-3 0,1-1 20,0-2 1,1-1 0,0-1-1,-3-1-18,4-2 0,-3-2 0,1 0 214,-8 2 1,2-1-1,-1 0 1,-3 0-169,-2-1 1,-3-1 0,-1-3-177,4-8 1,-2-4 0,-5-4 181,-11 1 0,-4-3 1,-1-2-1,0 2 122,5-6 0,0 1 1,-6-1-253,-7 6 0,-5-2 0,-3 1 0,-4 3 350,-9-3 1,-5 4 0,-1 2-350,4 3 1,0 2-1,-7-2-9,2 4 1,-5-3 0,-5-2-1,-2 0 1,-2 1 0,1 1-1,0 3-36,1 3 1,-1 2 0,0 2 0,-1 0 0,0 1-1,-2 0 1,0-1 110,5 1 0,-1-1 1,-1 0-1,0 0 1,0 1-1,-1 0 1,-1 2-1,0 1 1,0 3 1,-3 1 1,-1 2 0,-2 2 0,1 1 0,-1 1 0,1 1-1,1 2 1,3 0 0,1 2-7,-4 1 0,2 2 0,3 2 0,0 1 0,0 1 0,0 0-2,-1 0 0,-2 2 0,0 0 0,2 1 1,3 0-1,4 1 75,-7 6 1,5 0 0,5 1-119,1 0 1,5 0-16,-5 9-321,16-12 1354,2-3-2357,27-12 2157,15-2 0,-8 0 0,4 0 0</inkml:trace>
  <inkml:trace contextRef="#ctx0" brushRef="#br0" timeOffset="-108115.73">12576 17177 9800,'4'-4'3276,"0"0"-100,-4 4 100,0-1-6553,-12 23 3004,-1-1 295,1-1 0,-2 5-436,-4 5 1,-2 3 0,3-3 415,4-9 1,1 0-3,-13 21 0,4-8 0,16-27-5,3-3-96,2-3-717,0 0 818,0-23 0,0 17 0,0-16 0</inkml:trace>
  <inkml:trace contextRef="#ctx0" brushRef="#br0" timeOffset="-107780.73">12347 17125 15883,'21'19'1092,"0"1"0,0 0 0,-2-1 1020,11 13-1818,-9-8 0,1 1-65,9 10-139,-13-14 0,1 1 252,12 11-3619,-15-16 3307,5 3 26,-17-18-72,-2 0 16,4-9 0,-4 6 0,4-5 0</inkml:trace>
  <inkml:trace contextRef="#ctx0" brushRef="#br0" timeOffset="-106444.73">13677 15436 9778,'-2'-6'3276,"0"0"0,1 6 0,1 7-3877,1 17 1,0 15-1,1 5 1,-1-6 617,2-1 0,-1 1-16,1 3 0,-1 7 1,1 2-1,-1-4 226,1 3 0,0-2 1,0-5-226,-1 0 1,1 0-1,-1-1 0,-1 3 0,1-5 40,0-7 0,0-4 8,1 12-16,0-7-2102,0-21 2191,-3-10 1772,1-2-5172,-1-18 2617,-4-17 0,3 10 1,-4-5-1</inkml:trace>
  <inkml:trace contextRef="#ctx0" brushRef="#br0" timeOffset="-104496.73">13703 15356 17160,'35'-3'2442,"8"0"-1944,1 3 1,6 0-2138,-6 0 1,7 0 1401,-11-1 0,8 0 1,3-1-1,2 1 0,-2-1 1,-6 0 232,-1 1 1,-5 0 0,0-1 0,6 1 3,-4-1 0,3 0 0,3-1 0,1 1 0,1-1 0,0 1 0,0-1-134,-6 0 1,1 0 0,0-1 0,1 1 0,-1-1 0,-1 1 0,-2 0 0,-1 0 133,7-1 0,-4 2 0,-1-1 0,2 0 0,5 0-1,-7 0 0,4 0 1,3 0-1,1 0 1,1-1-1,0 1 1,-3 0-1,-3 1 1,-5-1-87,4 1 0,-6 1 0,-1-1 0,0 1 0,3 0 87,4-1 0,2 1 0,1-1 0,1 0 0,-2 1 0,-3-1-3,8 0 0,-4 0 0,-1 1 0,0-1-1,-3 0 0,0-1 0,-1 1 0,-3 0 4,0 0 0,-3 1 0,1-1 0,-1-1 0,1 1 0,0-1 0,0 1 3,6 0 1,-1 0 0,0 1-4,1-1 0,1 0 0,-3 0 0,-5 0 0,-1 1 0,-1 0 450,7-2 1,-3 0-370,-12 1 0,0 0 996,6-2 1,-2 0-1022,3-1-44,-7 0-7,-8 3 792,-8 0-797,-4 2 0,8 0 0,-3 0 0,7 0-5,-7 0-85,3 0 51,-7 0-11,0 1 16,-4 2 40,-1 2 27,2 3 118,2 9 3125,1 19-2949,-3-7 1,0 4-1967,1 9 1,-2 2 1656,1-6 0,-1 1-5,0-4 0,-1 0 0,1-2 6,1-3 1,-1-1-17,1 8 0,0 0-1126,2 4 0,0-3 1134,-1 10-42,-1-14 0,0-2 36,-4-5 74,0 7-46,0-16 18,-4 8-18,-1-21 2188,-4 3-2372,-5 1 255,3-2-154,-4 1 3326,7-5-3261,-2 1-9,-11 0 5,5-2-5,-9 1-1,8-3-9,-12 2 0,-11 0 1,3 1 3,6 1 0,-2-1 0,-10 1 0,-6 0 0,5 0-1639,4 1 1,3 0 1580,7-2 1,0 0 57,-1-1 0,0 1-15,-14 0 0,2-1 12,15 0 1,-1 0-90,-12 0 1,-7 1-1,4 0-1103,4 0 1,-1 0 1163,6 0 0,-3 1 0,-2-1 0,3 1 1,-3 0 0,2 0 1,0 1-90,0-1 0,1 0 0,-3 0 92,0 0 0,-3 1 1,0-1-1,4 0 370,3 0 1,3 0 0,-1-1-348,-13 2 0,-3-1 1,3 1-65,11-1 1,2-1 0,1 1 33,-10 1 1,-1-1 16,8 1 0,-1-1 1,0 1 19,0-2 1,0 0 0,0-1 1,0 1 1,1-1 0,0 0-5,2-2 1,1-1 0,-1 0-30,-14-2 0,1 0 1296,1 0 0,2 0-1288,11 0 1,-2 0 7,-3 2 1,-5 0 0,3 2 2,0 1 1,1 1 474,4-2 0,-1 0 1,-1 2-467,4 1 0,0 2 0,2-1 5,-8 0 1,0-1-3,8 0 1,-1 1 0,-2-1-736,-4-1 0,-4 0 0,0 0 1,3-1 731,3 0 0,2 0 0,-2-1-528,-4 1 0,-3 0 0,1 0 1,5 0 527,-3-1 0,5 0 120,1-1 0,2 0-115,5 1 1,1 1 97,2-1 1,-1 1-37,0 0 0,0 0-33,-7 2-29,15-2 2314,12-1-2218,4-1-1367,1 0-2011,4 6 2457,0 0 1,1 1 0,-2-2 0</inkml:trace>
  <inkml:trace contextRef="#ctx0" brushRef="#br0" timeOffset="-102532.73">12817 17059 5397,'0'-8'2986,"0"2"30,0 6 98,-1-6-1117,1 5-927,-1 16-209,1 6-693,0 22 832,0-8 1,1 2-998,4-7 0,2 0-26,-3 5 1,3-4 206,11 0-16,8-35 0,2-9-95,-2-6-56,3-1 0,-2-1 50,-9-6 101,2-11-162,-10 16-6,1-3-112,-10 21 5,-1 18-3128,0 3 3369,-1 18-27,-1 2 86,-2-1 0,1 2-92,0-7 1,0-1-1231,0 4 0,0-3 1129,1 0 6,2-25-6,0-5-3277,0-1 0,8-17 2457,0 4 1,1-6 0,-4 10 0</inkml:trace>
  <inkml:trace contextRef="#ctx0" brushRef="#br0" timeOffset="-102298.73">13306 17195 22145,'0'-5'-2425,"0"0"-852,0 2 0,9-4 2457,-2 1 1,3-1 0,-6 4 0</inkml:trace>
  <inkml:trace contextRef="#ctx0" brushRef="#br0" timeOffset="-101499.73">13565 17039 17115,'-10'37'3276,"-3"-9"-6553,-17-18 1941,11-13 2633,-5-9-1622,15-23 760,4 7-558,0-7-135,5 19-369,13 10 268,7 4 113,16 18-674,-10-1 1178,-6 10 258,-16-5-236,-15 0-174,-8-1-106,-5-2-73,-3-7-167,0-12-214,10-15 1350,-1 1-997,12-20-2139,20 7 2447,-1 8-95,8 6-56,-4 15 241,5 21 0,-2 7 117,4 13-193,-2 1 1,-3 3-130,-13-19 0,-3-1 45,0 9 1,-2 0 4,-1-6 1,0-1 67,0 6 1,0-2-60,0 6 34,0-12 17,0-23-3479,0 0 2792,0-13 1,0 8-1,0-7 1</inkml:trace>
  <inkml:trace contextRef="#ctx0" brushRef="#br0" timeOffset="-100584.73">14014 17053 11374,'-4'-4'3276,"0"2"0,-2 2-1236,-4 1-1710,-4 0-61,-3 0-95,-8 0-141,-3-3-38,-1-3-225,-2-10-726,19 3 828,-1-7 38,12 8-100,1-3-3087,22 2 3128,-9 3 154,19 6 1,-14 11 106,-1 8 0,-2 6-415,-4 17 1,-3 4 472,3-9 1,-3 0-3,-7 11 0,-7-2 90,-7-14 0,-4-3-132,-2 1 0,-1-1 1099,-5 3 1,-1-2-1109,1-6 1,1-3-2250,-7 0 2132,8-13 2088,17-12-2054,4-18 11,2 7-2308,22-19 2268,-7 27 19,19-4-18,-8 14 2266,2 0-2216,20 3-1041,-17 2 0,0 0 1075,-5 0 0,-1 0 44,2 1 0,-3 2 40,5 9-148,-16-10 25,5 7 341,-16-12-319,-2 0-146,0-1-3204,2-1 0,0 0 3509,2 0 1,-2 0 0,-2 0-1</inkml:trace>
  <inkml:trace contextRef="#ctx0" brushRef="#br0" timeOffset="-79781.73">10823 2912 11819,'9'-24'1092,"0"1"0,1-3 0,-1 3 1183,-4 5-2018,8-27 309,-2 5 0,1-3-566,-3 8 0,1-1 0,0-3 1,0 2 0,1-3 0,0-1 0,0-1 0,1 3-664,1-5 0,0 1 0,0 1 1,-1 1 649,0 2 0,-1 1 1,0 2-1,-1 2-12,5-16 0,3 16-1631,19 35 1692,-18 13 1,0 6 197,6 2 0,0 4-198,-3 8 1,-2 3-37,-6-8 0,-2 1 0,0 1 15,0 0 0,0 1 1,-1 1-39,2 4 1,1 1 0,-1 0-12,-2-4 0,-1 0 1,0-4 269,0 0 1,-2-4-355,4 14 2444,-11-32-2516,-7-4-2988,-32-10 2859,4-6 148,4 3 0,-3-3-821,0-6 0,0-2 964,-1 2 0,-1-1 596,-3-2 1,1 0-463,8 7 1,2 2-102,0 0 6,14 9 85,19 3 2396,4 0-2222,12 0 1368,1 0 0,4 0-1057,15 0 1,2 0-554,-6 0 0,0 0-1667,2 0 1,-6 0 1724,-9 0-2718,-20 1 1742,-4 0-2387,-14 6 2457,-14 0 1,8 0 0,-5-2 0</inkml:trace>
  <inkml:trace contextRef="#ctx0" brushRef="#br0" timeOffset="-78832.73">10851 1841 13827,'-33'1'819,"1"-1"0,-1 1 0,-12 0 0,2 5-68,14 8 0,0 5 0,3-1-2390,-1 1 1,0 3 1091,-5 7 1,-3 5 0,4 1 624,12-6 1,4 0-1,0 3 250,-3 7 0,1 3 1,2 1-316,4 2 0,2 1 0,2 1 2,3-11 1,2 1-1,0-1 1,1 0-15,1 2 1,1-1 0,2 2 2,2 3 0,2 2 1,2 1-1,0-4 90,2-2 1,1-2 0,2 1-95,-1 1 0,1 2 0,3 0 0,7-4-227,4-9 1,5-1-1,5-2 1,0-2-1,1-2 1,-4-1 275,3 1 0,-3-3 0,2-2 0,6-2-2,-6-4 1,4-1-1,4-1 1,2-1 0,-1-1-1,-1-1 1,-4-2 0,-4-2 479,14-4 0,-6-3 1,1-4-503,0 1 0,3-3 0,-2-1 1,-6-3 67,-7-2 0,-5-3 1,-2-1-18,-2-1 1,-1-3 0,-1-2-33,4-8 1,-1-4 0,-4 0-43,-6 7 0,-2 0 0,-3-4 3,-1-6 1,-2-6 0,-2 0-1,-2 1 9,-1 8 0,-3 1 0,-1 0 0,0 0-14,-2-7 0,0-2 0,-2 1 0,-3 2-392,-2 6 1,-2 1-1,-2 3 1,-1 3 391,-12-10 0,-2 6-3,-1 3 0,-7 0-199,6 11 1,-8-1 0,-2 0 0,-1 1 0,3 2 229,2 3 0,2 2 0,-1 0 0,-2-2 39,3 2 0,-4-3 0,0 0 1,0 0-1,1 2 0,3 4-35,-10-2 0,3 5 0,3 1 126,-1 2 1,1 1-154,-5 2 1,3 0 1622,0 1-1936,-2 1 2440,41 1-2250,3 0-3159,13 9 514,5 8 2763,17 10 0,-16-9 0,-1-5 0</inkml:trace>
  <inkml:trace contextRef="#ctx0" brushRef="#br0" timeOffset="-76547.73">11782 2545 11150,'0'-4'3030,"0"0"-1787,2 3-16,4-2 123,14 1-375,25 1-1037,-6 0 0,5 1 127,-12-1 1,4 0 0,1-1 0,4 1-274,-3-1 1,4 1 0,1-1 0,1 0 0,-1 0 0,-2 0 224,-1 0 1,-1 0 0,-1 0 0,0-1 0,1 1-17,3 0 0,2-1 0,-1 0 1,-2 1-1,-4-1-3,6 0 0,-3-1 0,-7 1-2673,13-1 2728,-15 1 0,-6 1-2,-16 2-51,-9 0 25,0 0-3302,-24-8 2457,6 0 1,-9-1 0,16 2 0</inkml:trace>
  <inkml:trace contextRef="#ctx0" brushRef="#br0" timeOffset="-76050.73">12676 2234 15389,'35'7'655,"0"0"0,0 0 1,2 0-1,0 1 0,-1 0-145,6 4 1,0 2-1604,-2 0 1,3 2 0,-6-2 456,-14-5 1,-1 1 710,14 4 1,-6 4 2690,-26 26-2223,-21-2-285,2-6 0,-4 1-12,-5-7 1,-3-2 240,1-1 0,0-1-462,0-2 1,1-2-2509,-4 5 2494,8-8-11,16-15 1646,4-4-4923,15-21 2457,11-7 1,-5 1 0,1 5 0</inkml:trace>
  <inkml:trace contextRef="#ctx0" brushRef="#br0" timeOffset="-74914.73">13904 1859 7950,'-42'-1'1092,"0"1"0,-1 5 0,2 11-569,9 14 1,1 12 0,3-3-444,9-12 0,1-1 1,0 3-34,-2 1 1,-1 2 0,1 3-1,5 4-78,8-1 1,4 6 0,3 1-1,1 1 1,1-2 0,-1-7 41,-1 4 0,2-5 0,0 6 153,0-3 1,1 6-1,0 4 1,1-2-1,2-3 1,1-9-163,8 7 1,2-5 3,1 3 0,3 4 76,-5-14 1,4 5 0,2 0 0,-1 0 0,-1-3-68,3 5 0,0-3 0,2 2-14,-3-4 0,3 3 0,0 0 0,1-1 0,-2-5 19,4 1 1,-1-4 0,4 0 21,-2-4 1,1 1-1,4 0 1,3-1 0,4-1-34,-6-6 1,5-1 0,3 0 0,3-1 0,0 0 0,0-1 0,-1 1 0,-2-1 0,-3 0 79,4 3 0,-3 0 0,-2 1 0,0-2 1,3-1-1,5-3-139,-6-3 1,6 0 0,2-2 0,3 0-1,0-1 1,-1-1 0,-1-2 0,-4 0-1,-4-2 1,-6 0 13,14-6 1,-9-3 0,3-2 32,-4 1 1,3-1 0,0-1 0,-1-1 0,-5 1 2,-2-1 0,-3-1 0,1-2-49,3-3 1,2-2 0,0-1-1,-4 2 71,-2 2 1,-4 1-1,4-4 52,-3 1 1,3-3 0,2-3 0,0-1 0,-3-1-1,-4 1-19,1-9 0,-5-1 0,-2 0 0,2 0-15,4 0 1,2 0 0,-2-1 0,-6-3 89,-9-1 1,-2-3 0,-5-2-1,-4 1 1,-5 2-100,-5 7 0,-5 1 1,-3 1-1,-2-1 1,-1-1-7,2 2 1,-1-2-1,-2 0 1,-1-1 0,0 1-1,0 1 1,0 2-17,-5-5 0,0 2 0,0 2 0,-2 0 0,-1 0 3,0 3 0,-1-1 0,-1 1 0,-1 0 0,0 2 1,2 1-224,-2-1 0,2 2 0,-1 0 1,0 2-1,-2-1 221,2 4 0,-2 0 1,-1 0-1,0 1 0,0 0 1,2 1 25,-2-2 1,2 1 0,-1 0-1,1 2 1,0 3-39,-4 0 1,0 3 0,0 2-1,0 4-180,1 3 0,0 3 1,-1 3-1,-1 1 185,-8 2 0,-2 3 0,0 0 0,1 0 157,6-3 0,0-1 0,1 1 0,0 2-152,-1 2 1,-1 2-1,2 0 1,5-1 747,0 2 0,4 0-751,-2 1 1,0 1 640,0 1 1,-1 1-647,0 1 0,0 1 1414,4-2 1,1 0-1415,2-2 0,2-1 1700,-11 3-2041,19-8 184,14-5-1227,3-1-1893,0 9 2457,0 10 1,0-6 0,0 4 0</inkml:trace>
  <inkml:trace contextRef="#ctx0" brushRef="#br0" timeOffset="-74116.73">13890 3180 12245,'0'-32'383,"0"-1"1,0 1-1,0-13 1,0-3 387,0 4 1,0-3 0,1 1-756,0 4 1,0 1 0,0-2-14,1 0 0,-1-2 0,0 0 0,1 4-52,0 4 1,0 3-1,2 3-240,0 0 1,4 10 142,7 18 417,3 23 0,3 13-632,0 4 1,2 5 0,-1-1 251,-4-8 1,0-2 0,0 3 24,1 4 0,1 3 0,-1-1 0,-4-7 569,-5-7 1,-2-4-310,5 10 1,-6-7 187,-14-17-283,-16-8 1,-5-5-32,-13-6-17,2 1 1,0-2 296,15 2 0,1-2-174,-15-11 1,4 0-157,12 5 33,6-15 102,51 33 143,-4-2 0,5-1 0,-3 0 904,-5 0 1,0 0-1158,17-3 1,-3 0-26,-12-2-3277,5 0 2551,1 3 1,-10 0 0,-3 3 0</inkml:trace>
  <inkml:trace contextRef="#ctx0" brushRef="#br0" timeOffset="-73848.73">14576 2833 16196,'-7'41'655,"1"0"0,-1-1 1,1-1-1,0-2 0,2-8 2091,0-10-2746,2-4-197,2-11-2452,0-4-628,0-7 3207,10-15 0,-7 9 0,8-7 1</inkml:trace>
  <inkml:trace contextRef="#ctx0" brushRef="#br0" timeOffset="-73380.73">15089 2843 16712,'-7'-39'655,"1"-1"0,-1 1 1,4 0-1,2 1 0,6 2-1748,9 7 1,6 2 0,0 2 491,3-3 1,2 3 1329,7 0 1,2 5-758,-6 12 0,0 6-750,0 3 1,0 4 763,7 7 0,-2 4 45,-8 0 0,-2 4 47,2 11 1,-4 7 38,-10-6 1,-3 2 0,-1-2-93,4 3 0,-2-1 1134,-1 11 1,-5-3-1261,-12 0-375,4-19-1333,-13 4 347,7-23-1815,-27-2 2677,10-4 1,-4 1 0,18 0 0</inkml:trace>
  <inkml:trace contextRef="#ctx0" brushRef="#br0" timeOffset="-72981.73">15312 2755 19820,'-6'30'528,"1"1"1,-5 11-1,-2 2-1086,2-9 0,0 0 0,0-1 558,-1 5 0,1-1 687,1-1 0,10-7-399,25-25 0,7-7-81,-9 2 0,2-3-206,7-1 1,3-3 0,-2 0-10,-1-2 0,-2 1-12,-4 0 0,-2 1-3257,6 2 2457,-30 10 1,-2-1 0,-1 0 0</inkml:trace>
  <inkml:trace contextRef="#ctx0" brushRef="#br0" timeOffset="-70148.73">16349 2519 16265,'40'-14'468,"-1"0"0,1 0 0,0 0 0,-4 0 0,0 0 0,0 0 0,4-4-404,-3 1 0,2-2 0,3-1 0,2-2 0,-1 0 0,1 0 1,-1 1-7,-6 3 0,0-1 0,0 1 0,0-1 0,0 0 0,1 1 0,1-1 0,2-1-58,-1 2 1,2-1-1,1 0 1,1-1 0,1 1-1,-1 0 1,0 0 0,-1 0-1,-1 2 1,-2 0-425,4-2 1,-1 0-1,-1 1 1,-1 1-1,0 0 1,-1 1-1,1 1 421,3 0 0,1 1 1,-1 0-1,-1 2 0,-3 1 1,-6 2 436,13-2 1,-5 3-441,2-1 1,-2 1-8,-15 2 1,-2 1-38,18-4 698,-22 3-1416,-21 5 752,0 1-3261,-5-2 2457,-9-2 1,5 1 0,-3-1 0</inkml:trace>
  <inkml:trace contextRef="#ctx0" brushRef="#br0" timeOffset="-69697.73">18202 1456 15093,'39'-6'655,"-1"1"0,1-1 1,-3 1-1,0 1 0,-2 1 636,11 1 0,-2 3-1238,-2 1 1,1 4 24,3 2 1,-1 4-1718,-10 5 1,-5 4 1285,-9-1 0,-5 1 378,-3 1 0,-4 2 458,-4 3 0,-3 3-349,-5 6 1,-2 0-68,2-6 0,-1-1 3,-4 1 1,-2-4 248,-3-5-100,5-11 89,2-2-174,7-7-3411,0-1 2457,8-10 1,-6 8 0,6-8 0</inkml:trace>
  <inkml:trace contextRef="#ctx0" brushRef="#br0" timeOffset="-69363.73">19305 1327 19076,'4'43'520,"0"-1"1,0 0 0,-1-1 0,1 0-584,0-6 0,0 4 0,1 0 0,-1-7-1576,2 2 1,-2-8-1639,2-5 2589,-6-36 1,0 0-1,-4-11 1</inkml:trace>
  <inkml:trace contextRef="#ctx0" brushRef="#br0" timeOffset="-68798.73">19062 1197 16818,'48'-8'390,"0"1"1,-1-1-1,1 0 1,-6 3-1,0 0 1,-2 3 0,-5 5 26,7 13 0,-8 7 33,-13 0 1,-10 3-2090,-13 5 1,-12 0 1980,-16 2 0,-5-5 132,13-10 1,0-2-458,-9 3 0,7-5-151,19-12-130,34 1 298,-4 3-31,2-2 0,1 1 2,15 7-39,-4 2 1,1 4-37,-11 0 0,-1 3-740,5 6 1,-9 3 1335,-20-3 1,-10-1 1105,-14 1 1,-6-3-1440,0-5 1,-4-3-809,-1-2 1,-2-2 0,1-2 382,-2-2 0,2-3-1032,-6 4 1,4-5-2014,-3-18 2457,26 3 1,8-6 0,3 10 0</inkml:trace>
  <inkml:trace contextRef="#ctx0" brushRef="#br0" timeOffset="-67831.73">19069 965 14236,'-24'-14'1523,"1"1"1,-15-9-3163,11 33 1,2 6 330,-4 3 1386,5 3 0,1 1 1595,-1 11-1348,1 7-677,7-10 1,1 6 521,7-6 1,1 5 0,1 1 0,0-2-128,-2-1 0,1-2 0,1 3-14,2-1 0,1 3 1,1 0-1,5-1 51,6 9 1,6-1-1,1-1 458,-1-4 0,2 0 1,4 2-516,-1-2 1,4 3-1,1 1 1,0-1 0,-2-5 13,3 4 0,0-4 0,2 0 45,1-2 1,4 2 0,0-2 0,-1-5 44,-1-7 0,-1-3 0,1-2-67,0 1 0,0 0 0,1-3-10,-2-4 0,0-2 1,2-3-620,13-2 1,3-5 0,3-5 626,-13-5 0,2-3 0,1-3 1,0 0-1,-1 3-165,4 0 1,-1 3-1,0-1 1,0-4 121,-6-1 1,0-1 0,0-2 0,-2-4-1,-2-3 103,-5-4 1,-2-4 0,-1-4-1,-2-1 1,-2 2 0,-2 4 49,1-6 0,-4 3 0,2-5-188,3 2 1,4-5 0,0-2-1,-6 1 1,-10 5 125,-16-6 1,-11 4-1,0 4-103,2 4 0,-2 1-2,-2-2 1,-3-1 0,-3 0-6,-6-1 1,-3 2-1,2 3 503,0 0 1,-1 1-500,-1-1 0,-2-1 0,3 4 1006,6 8 0,1 2-991,-2-1 0,-3-1 0,-1 1-274,-1 2 1,0 0 0,0 0 260,0 0 0,0-1 0,1 2-2,-11-3 0,0 3 29,13 7 1,0 2 0,-2 1-47,-8 2 0,-1 1 1,-1 0 16,6 0 0,0-1 0,-1 1 0,2 1-2,-7 2 0,1 1 0,1 1 269,4 0 1,0 1 0,6 0-280,-10 3-27,-3 0 28,36-5 75,8-1-1851,0 0 3684,0 3-3930,0 1-188,0 12 2221,-1 12 0,1-10 0,-1 4 0</inkml:trace>
  <inkml:trace contextRef="#ctx0" brushRef="#br0" timeOffset="-66682.73">16431 3154 11924,'-12'-4'3276,"2"1"0,10 1-262,0 2-2225,20-1 0,14 1-495,-1 2 0,2 1-1315,-3-2 0,3 0 1,-1 0 1066,-1 1 1,0 1 0,1-1-702,7 1 0,1 0 0,-2 0 655,-8-1 0,-1 0 0,3 1-10,5 1 1,2 0 0,2 1 0,0 1 6,-2 2 0,1 1 1,-1 1-1,1-1-106,2 1 1,0 0 0,0 0 0,-1 1 108,-2-1 0,0 1 0,0 0 0,1-1 6,-4-2 1,3-1 0,0 0-1,-1-1 1,-4-1 8,8-1 0,-3 0 0,1-1-13,-2 0 1,3 0 0,-1-1 0,-6 0 1033,6-2 0,-7 0-1003,-1 0 12,-25 0-2851,-9-8-471,-12-23 2906,5 7 1,0-2-1,-7-11 1,2 2-1</inkml:trace>
  <inkml:trace contextRef="#ctx0" brushRef="#br0" timeOffset="-66279.73">18019 2976 10088,'28'-1'786,"-1"1"0,0 1 0,1 2-544,6 7 1,1 4-38,1 6 1,1 5-1,-1-3-40,0-1 1,-2 3 28,-2 3 1,0 5-1,-10-3 232,-14 15 345,-7-16 0,-5-1-452,-5 0 0,-6-3 566,-5-1 0,-5-2-701,-10 6 1,-1-2-180,15-10 1,0-2-6,-5 3 0,7-5-414,16-9-2863,1-1 320,7-1 2957,6-5 0,-3 3 0,2-3 0</inkml:trace>
  <inkml:trace contextRef="#ctx0" brushRef="#br0" timeOffset="-65247.73">19069 3058 11978,'0'-7'3276,"0"2"-1638,-24-6 0,-7 2-347,4 4-2177,-9 7 0,-10 4 0,4 4 1084,8 11 1,2 5-143,2-5 1,-3 1-1,3 4 246,-1 9 0,2 5 0,4-2-282,2 2 0,3 2-2,1-4 1,1 4 0,4-1 37,5-1 0,5 0 0,2-1-291,4-4 0,4-1 0,-1-1 263,-2 0 0,1-1 0,7 2-284,7-2 1,7 2 0,4 0-1,0-2 1,-3-4 300,1-1 0,-1-5 0,5 1-30,3 4 1,5 2 0,3 2-1,-2-5 1,-4-5 833,8-4 0,0-6-825,1-3 1,3-2-1,-1-3-19,-9-4 1,-1-3 0,4-1-251,-4 0 1,3-1 0,2-1 0,-1 0 0,-3-1 247,9-1 1,-3 0 0,3-3 64,-7 0 1,4-2 0,0-2-1,-2 1 1,-6 0 9,-2-2 1,-4 0-1,1-1 763,5 0 0,0-1 0,0-5-623,-5-6 1,-1-5 0,-2-1-1,-4 4-179,-1 1 1,-2-2-24,-1 3 1,1-5 0,0 1 0,-7 4 8,-6 2 0,-4 1 9,1-13 0,-4-3-29,-3-1 1,-6-2-31,-2 13 0,-3-1 0,-2-1 0,-2 3 38,-4-6 0,-2 2 0,-3 2-132,1 4 0,-1 1 0,-3 1 0,0 2 128,-3 2 1,-1 2 0,-1 1 0,0 1 12,-4-2 0,0 0 0,-2 2 2,-3-1 0,-2 1 1,2 3-84,11 4 0,1 1 0,0 2 44,-5 0 0,-2 0 0,4 2-35,3 0 0,0 2 33,-5 0 1,1 1 2623,-4 4-3308,20 1-83,-3 0-459,18 2-2034,-1 18 2730,-6 11 1,-1 3 0,1 0 0,1-5 0,0 0 0</inkml:trace>
  <inkml:trace contextRef="#ctx0" brushRef="#br0" timeOffset="-64613.73">19281 3224 8224,'5'0'3276,"-2"0"0,-3 0 0,-30-8-537,-2 3-2571,8 0 0,-2 1 34,-15 0 644,-5 9-821,22 3 0,-1 6-22,-7 13 0,2 8 55,15-7 0,3 4 0,2-1-14,-3 11 1,8 1 117,14-6 1,8 2-1,4-6 162,10-6 1,7-5-168,1-1 0,4 0 0,-1-5-199,-9-6 0,-1-4 0,3-2 118,9 0 1,3-3-1,-2-2-215,-10-2 0,-1-1 1,-3 0 141,9 1 0,-4 0 13,-6-3 1,-11 2-549,-18 4-561,-1 0 1,0 0 0</inkml:trace>
  <inkml:trace contextRef="#ctx0" brushRef="#br0" timeOffset="-56631.73">16736 1183 10995,'-5'-3'3276,"2"0"0,3 3-547,1-10-1827,4 7-717,22-11-1824,5 10 1,4 5 1337,3 7 0,0 3 777,-3-6 0,-7 6-409,-16 13 1,-11 4-43,-22-1 0,-9-2-22,4-1 0,-1-1-6,0-1 0,2-4-131,8-5 49,13-10 46,3-2 129,24 4-28,-6 0 243,20 5-288,-1 3 78,-15-3 112,1 7 3069,-40 10-2353,-2-7-697,-10 3 1,-3-2-176,-5-3-1690,12-6 1,-1-2-1639,-11-6 2457,12-3 1,4-1 0,13 0 0</inkml:trace>
  <inkml:trace contextRef="#ctx0" brushRef="#br0" timeOffset="-56328.73">17320 1356 6632,'-39'25'546,"1"1"0,0 0 0,0-1 0,2 0 0,2-2 0,-1 1 546,-5 2 0,-1 1 0,3-1-517,10-4 1,1-2 0,4-1 118,2-2 1,2 0-732,-5 5 1,6-3-269,14-12-2972,30-17 2800,-4-1 1,2-1 0,12-5 0,3-3 0</inkml:trace>
  <inkml:trace contextRef="#ctx0" brushRef="#br0" timeOffset="-55930.73">17476 1458 12382,'0'-7'3276,"0"2"-1638,-26 23 0,-6 14 447,18-6-2027,-16 3 1,9 1 305,40-5 0,10-4-246,-1 1 92,5 8 1,-3-1-38,-17-9-5,0 13 123,-25-13-291,3-9-3277,-21 5 0,-11-17 2621,13-7 1,1-2-1,-11 1 1,6-10 0</inkml:trace>
  <inkml:trace contextRef="#ctx0" brushRef="#br0" timeOffset="-55714.73">17342 1335 17283,'39'2'468,"1"0"0,0-1 0,0 1 0,0-1 0,-1 1 0,-4 1 0,1 0 624,7 0 0,0 0 0,-14 4-1824,-16 8-1996,-23-1 2728,-16 12 0,11-13 0,-8 3 0</inkml:trace>
  <inkml:trace contextRef="#ctx0" brushRef="#br0" timeOffset="-54847.73">17155 2717 4812,'44'7'819,"0"0"0,1 0 0,4 8 0,-21 4 819,-45 4 0,-17 2-546,9-4 0,-3-1 0,1 0 546,-2 4 0,2-1-1156,5-5 0,7-1 781,19 1-961,32-10 1,12-6 1094,-15 0 0,1 0-1862,2 1 0,2 0 0,-2-1-1174,1-2 1,-4-2 982,-4-4 1,-3-1-1,7 2 1,-9-8 0</inkml:trace>
  <inkml:trace contextRef="#ctx0" brushRef="#br0" timeOffset="-54613.73">17789 2803 12488,'3'-3'3276,"0"0"0,-3 3-759,-30 35-2230,10-14 1,-1 2-143,-1 0 1,-3 4-1,0 0-1238,-4 5 1,-1 1 0,5-3 545,7-6 1,1-1 0,-9 7 0,12-9 0,23-21 0</inkml:trace>
  <inkml:trace contextRef="#ctx0" brushRef="#br0" timeOffset="-54330.73">17881 3024 21629,'26'40'661,"-1"1"0,-10-16 0,-1 0-588,6 7 0,-3 0 464,-8 10-206,-11-12-331,-6 5-1090,-16-22 1,-8-9 724,-5-17 1,-4-10 0,3 5 0,1 13 0,2-1 0,3-14 0,1 0 0,-1 0 0</inkml:trace>
  <inkml:trace contextRef="#ctx0" brushRef="#br0" timeOffset="-54081.73">17883 2874 14493,'41'-6'468,"-1"0"0,1 0 0,-1 1 0,1-1 0,6-1 0,-2 1 0,-1 1 624,5 1 0,0 0 0,-9 4 1010,4 8-4634,-44 2-745,-19 10 2621,-1-5 1,-1-1-1,-6 2 1,-8 4 0</inkml:trace>
  <inkml:trace contextRef="#ctx0" brushRef="#br0" timeOffset="-51328.73">7447 18336 8142,'-5'6'3276,"0"-2"-1024,5-4-1630,0-4-118,0 3 801,0-4-554,0 5 1344,0-2-1558,7-18-492,14-12-58,4 3 0,7-3 0,-1 2-29,1 1 0,1 3 17,-2 1 1,2-1 0,-4 8-71,8 7 190,-25 20 163,-3 10 274,-14 21 0,-7 5-465,7-20 0,-2 0 19,-3 7 0,-2 4 0,1-6 93,-6 2-3456,2-8 3083,9-15 116,5-10 84,31-22-6,-13 13-3,3-4 0,0 1-3,-2 8-2363,7 2 2364,-11 3 2447,2 8-1630,-16 18-2610,-7-3 2577,-13 19-2078,0-21 1467,-6 4 1456,8-11-1563,-2 0-324,8-5-73,2-2 795,8-4-3288,10-11 2974,14-7 1,2-3 0,-5 3 0,2 0 0,0-1 0</inkml:trace>
  <inkml:trace contextRef="#ctx0" brushRef="#br0" timeOffset="-50947.73">8274 18041 9895,'3'-5'3276,"0"0"0,-3 5 0,-7 32-2435,-9 1-587,5-1 1,-3 4 79,-7 2 1,-4 4-1,0-1-200,7-9 1,0-1 0,-1 2-115,-4 5 1,-1 2-1,2-4-54,1 1 1,5-8 224,5-9-516,3-2-576,8-18-1949,0 0-427,5-6 2517,12-11 1,-8 7-1,6-5 1</inkml:trace>
  <inkml:trace contextRef="#ctx0" brushRef="#br0" timeOffset="-50513.73">8470 18338 10088,'19'39'1815,"-3"-8"1237,0-17-2033,13 8 872,4 10-1745,-1-1 354,-16-11 0,-2 2 54,-6 13 2511,-12 8-2824,-9-1-79,-15-5-92,2-14 0,-3-3-781,6-9 0,-1-3-928,-10-3 1,2-9-1639,-3-21 2621,20 0 1,3-1-1,3 1 1,4 4 0</inkml:trace>
  <inkml:trace contextRef="#ctx0" brushRef="#br0" timeOffset="-50213.73">8514 18134 15434,'37'6'546,"1"0"0,-1 0 0,0 1 0,9 0 0,0-1 0,-12-3 2730,-12-7-519,-6 0-2751,-12 3-6,-4 1-969,1 0-2308,1-1 2457,0 0 1,-1 0 0,-1 0 0</inkml:trace>
  <inkml:trace contextRef="#ctx0" brushRef="#br0" timeOffset="-48730.73">18126 17660 8974,'-27'-5'1638,"0"0"0,-15-13 1638,33 0-2643,7-5-47,24 9-636,-6 6 949,17-1-552,-14 43 1,-8 11-12,-7-5-176,-4-2 1,-4 8 0,-5-7-77,-6-13 0,-4-5-9,-6 9 1,-1-2 75,0-6 0,1-4 543,-10 5-633,12-11 1,1-2-834,6-4 733,3-3 2996,10-3-2688,37-6-185,-10 4 8,10-2 1,5 1-1521,-9 3 0,0 1 1444,0 0 1,-1 1 8,-2 1 1,-3 0 1221,10 5-944,-18-3-252,-1-1-1603,-13-4-190,0 0-1535,14-10 2457,9-13 1,-5 8 0,0-5 0</inkml:trace>
  <inkml:trace contextRef="#ctx0" brushRef="#br0" timeOffset="-48479.73">18639 17664 21556,'-19'33'557,"-1"-1"1,2-2-1,-3 1 1,1 0-415,0-1 1,0 0 0,-2 3-964,-2 4 1,-3 3 0,0 1 0,4-6 89,0 0 1,1-2 729,1-1 0,0 3 0,5-9 1341,6-5-2354,6-11-2264,16-16 1638,14-15 1,5-5 1091,-8 8 1,1 0 0,7-8 0,-3 3 0,-7 7 0</inkml:trace>
  <inkml:trace contextRef="#ctx0" brushRef="#br0" timeOffset="-48114.73">18802 17865 19260,'15'38'546,"-1"1"0,1-1 0,0 1 0,3 7 0,-2-2 0,-2-6 379,2 6-225,-12-6-462,-10-9 0,-5 0-3515,-13 11 2147,4-18 0,-2-1 1837,4-4 0,-1-2-1612,-12 8 1,0-9-2373,0-24 2690,7-3 1,5-6 0,15-20 0,4-5-1</inkml:trace>
  <inkml:trace contextRef="#ctx0" brushRef="#br0" timeOffset="-47880.73">18816 17755 19680,'46'-5'546,"1"1"0,0 0 0,-1 0 0,4-1 0,-3 0 0,-6 2 709,-10 2 0,-6 2-1826,-8-1-2706,-6 1 3044,-9 8 1,-1-5 0,-1 4-1</inkml:trace>
  <inkml:trace contextRef="#ctx0" brushRef="#br0" timeOffset="-15945.73">4192 8384 12707,'-2'-6'3142,"0"2"-1148,2 4-739,-4 0-432,2 0-728,-3 0-1188,24-1 1,21 0 0,1 0 1090,5 0 1,3 0 1,-8 0 0,3 0 0,-3 0-3,2 0 1,-11 0 69,-22 1-2050,-20 0 2134,-13 2 1,-5 1-46,-16 0-53,10 1 0,-1-1 283,-13-1 2257,14-1-2553,6-1-863,17 0 677,11 0 2374,1 0-4491,5-1-1014,15 1 2525,0-3 0,0 3 0,-10-2 1</inkml:trace>
  <inkml:trace contextRef="#ctx0" brushRef="#br0" timeOffset="-15514.73">4992 8039 18285,'-1'31'1092,"3"0"0,0 7 0,1 0-1310,-1 8 1,2 2 230,-1-2 0,1 2 0,1-6 383,3-5 1,-1-5-395,-1-6 1,-1-1 375,6 20-1442,-6-25-2213,-11-18 2818,-21-33 1,-4-10-1,10 19 1,-7-14 0,-1 0-1</inkml:trace>
  <inkml:trace contextRef="#ctx0" brushRef="#br0" timeOffset="-15278.73">4527 7895 17238,'46'-5'468,"1"0"0,-1 1 0,1-1 0,-4 1 0,0-1 0,-1 1 0,-4 1 103,8 1 1,-1 0-533,-3 1 0,2-1 1,-6 2-1250,-11 3 1,-1 0-430,13-1 1,-10 7 1091,-40 20 1,-11 2 0,10-9 0,-4 4 0,1-1 0</inkml:trace>
  <inkml:trace contextRef="#ctx0" brushRef="#br0" timeOffset="-14779.73">5432 8370 12819,'3'0'1092,"-25"17"0,-24 15 0,8-3-71,8 9-1019,3-16 1,-8 4 0,3 1 0,17-3-1333,23 2 1,13-5 1550,3-8 0,4-6-165,5 1 0,2-5 460,2-11 1,0-8-442,-1-12 1,-2-5-911,-6 0 1,-3-2 1095,-8 3 0,-1-2 1,-3 2-184,-1 1 1,-5 1 236,-6-1 1,-4 5-316,0 13-381,-6 17 387,7 30-6,1-8 0,3 2-227,6 10 0,3-1-123,-3-9 0,0-3-2927,12 14 2457,-13-29 1,-7-10 0,0 0 0</inkml:trace>
  <inkml:trace contextRef="#ctx0" brushRef="#br0" timeOffset="-14345.73">5624 8125 16958,'12'42'546,"1"0"0,-1-1 0,0 1 0,-1-4 0,-2-3 0,1 1-1639,0 6 1,0 2 0,-1-12 681,1-13-700,8-29 803,16-24 1234,-6 12-1036,-4 13 1,1 7 53,6 24 275,-3 13 33,-11 4 17,-19-13 0,-8 1 542,-21 3 0,-6-4-2256,13-6 0,2-3 2264,-13-1 0,29-19 0,39-20 0</inkml:trace>
  <inkml:trace contextRef="#ctx0" brushRef="#br0" timeOffset="-13595.73">5955 8661 9655,'8'0'3276,"-2"0"-2257,13-20 0,8-16 1,-2-1-935,-8 6 1,-1-1 0,2-1 2,2 0 1,3-2 0,-1 1-1,-4 0-88,-2-1 0,-3 1 0,-6-1 134,-8-6 0,-5-1 0,-3 7-627,-7-10 590,1 1 0,-4 16-176,1 42 1,-2 20 0,2-1 75,2-2 0,1 4-38,-1 5 1,0 10-1,0 0 1,4-7-68,3-1 0,2-1 91,0 1 0,-1 2 1,9-4 108,13-4 0,7-7 59,-2-11 0,4-3-1011,13 3 1,2-6 859,-11-13 0,-1-4-17,4-5 0,-3-2 45,-5-2 847,0-5-875,-20 13-116,-2 1-556,0 2 2078,0 1-1607,5-7 3477,13-24-3099,-5 3-40,-3 2 1,-2-3 128,-7 3 0,-2 2-3541,-5-15 3376,-15-2-196,2 34 5,-11 11 174,12 18 0,0 11 0,3 0 140,3 5 0,2 2-73,-2 3 0,0 4 1,10-3-806,13-7 1,8-3 0,1-3 510,0 2 0,5-4-950,5-5 1,7-1 0,-2-5 970,3-3 1,-1-3 0,-6-1 0,-2-1-1,15 1 1</inkml:trace>
  <inkml:trace contextRef="#ctx0" brushRef="#br0" timeOffset="6287.27">20878 1213 17104,'6'-9'3276,"-3"3"-2481,0 3-1097,-16 41-1337,6-15 1,-1 3 516,-2 7 1,0 1 1121,1-3 0,0 1-1156,2 16 1,1-3 1020,0-7 634,0 2 0,6-9-594,7-28 386,18-8-129,6-14-130,-5-3 1,0-3-33,-6 2 0,-1-2-6,0-2 1,-2 2-51,-1-2-538,-8 15 365,-6 10 229,-1 9 173,-1 19-22,-4 19-36,2-4 0,-1 4-31,0-4 0,-1 2-43,1-5 0,0 2 0,0-4 46,1-8 0,1-2 13,-2 4 1,2-8 207,1-18-660,0-2 352,16-30 0,-12 21 0,12-20 0</inkml:trace>
  <inkml:trace contextRef="#ctx0" brushRef="#br0" timeOffset="6504.27">21223 1833 15501,'4'2'3276,"0"0"-1001,4-14-3893,-2 1-1659,19-12 0,-6 8 2457,11 0 1,-17 9 0,-2 2 0</inkml:trace>
  <inkml:trace contextRef="#ctx0" brushRef="#br0" timeOffset="7070.27">21730 1544 8763,'3'-2'3276,"-25"0"0,4 2-670,-22 0-5883,-3-11 1936,17-4 2711,-4-14-1376,26-6-1005,16-6 954,0 8-111,8 4-184,1 16 2596,8 15-2323,-2 21 1,-1 7-1100,-7-10 0,-2 5 1504,-3 5 0,-1 7 1,-2 1-1,-4-4 155,-5 1 1,-3-1 285,2-1 1,0 1-1,-4-4-268,-20 11-533,3-20-1343,2-3-282,8-8-1618,7-3 2457,3-2 1,0 0 0,0-2 0</inkml:trace>
  <inkml:trace contextRef="#ctx0" brushRef="#br0" timeOffset="7554.27">22147 1496 6878,'-9'-37'1392,"0"0"0,34 11-1333,-6 41 0,3 12 2,8 2 1,-4 2 749,-12-3 0,-7 2-309,-9 2 1,-7 4-1,0-5 78,-1-5 0,-2 0-426,-2 5 1,-2 3 0,-4-5 1348,-16-2 0,-2-5-1453,14-7 1,1 1 1379,-7 3 0,4 0-1620,13-7-2872,34 12 3157,-4-8 519,20 12-1101,-15-13 0,-2-3-1205,-1-1-1585,0 5 3232,-47-24 0,14 6 1,-12-6-1</inkml:trace>
  <inkml:trace contextRef="#ctx0" brushRef="#br0" timeOffset="8354.27">20280 1017 6501,'7'-7'-95,"-2"2"1024,-32 5-4206,19 0 2066,-19 0 1934,28 0-723,17 0 0,-10 0 0,9 0 0</inkml:trace>
  <inkml:trace contextRef="#ctx0" brushRef="#br0" timeOffset="10505.27">20837 2108 13144,'-10'-7'3276,"24"1"-710,12 5-2468,-1 0 0,10 1-463,-5 4 1,9 1 0,7 2 0,4 1 0,3 1 0,-1 0 0,-2 0 0,-5-1 0,-7-1-143,5 0 1,-8-1 0,1 0 0,6 1 457,-4 0 1,7 1-1,4 0 1,3 1-1,0 1 1,-3-1-1,-5-1 1,-8 0-1,-9-1-113,11 8 944,-23-5-1057,-6-5-593,-6-1-2409,-3-3 925,-7-1 2996,-13 0 1,8 0 0,-5 0-1</inkml:trace>
  <inkml:trace contextRef="#ctx0" brushRef="#br0" timeOffset="10893.27">20819 2354 15827,'48'4'252,"-1"-1"0,0 0 0,1 1 0,-1-1 0,0 1 0,0-1 0,-3 0 0,-1 0 0,1 0 0,-1 1 0,-2-1 0,-1 1 0,-1 0 340,12 4 0,-2 1 1,-3-1-1,-3 0-592,-6-2 0,-4 0 0,1 0 2,9 2 0,0 1 0,-10-3 59,-12-1-397,-5 0-2941,-10-3 3190,-18-2 1,9 0-1,-9 0 1</inkml:trace>
  <inkml:trace contextRef="#ctx0" brushRef="#br0" timeOffset="24355.27">20779 3190 9443,'5'0'2677,"-2"0"-951,-3 0 1550,3 0-1447,-2 0-619,1 0-1075,-3 5 307,-14 24 124,-5 7-513,8-13 1,-1 0-1666,-2 2 0,-1-1 1687,1-2 1,1-1-15,-11 14-10,3-5-6,16-21 22,3-5-73,2-1-78,1-3 84,6 1 46,24 6 1,14 6 0,-5-3-41,1-1-6,0 1 0,6 2 0,-14-4 50,-23-7 153,-4 0-159,-3-1-38,-2 1 33,-3 1-145,2 0-858,-1-1 925,10-8 3315,9-12-3228,5-2-1687,-3 2 1,0-1 1512,12-9 210,2-5-22,-13 14 324,-9 4-291,-9 11-173,0 1-51,-7 12 392,-11 18-130,-1 4 0,-6 7 0,2 0-105,3-6 0,1 0 0,-1 2-15,-6 8 0,0 1 0,2-3 4,2-2 0,4-5-12,-1 6 835,5 1-2974,7-20 2134,1 0-28,4-19-330,1-2 16,7-9 342,12-10 0,2-2 0,-4 3 0,2 0 0,0 1 0</inkml:trace>
  <inkml:trace contextRef="#ctx0" brushRef="#br0" timeOffset="24906.27">21351 3549 15956,'-15'6'3276,"3"-2"-6553,12-8 1790,4-2 2896,2-6-1443,3 1 384,13-4-523,-14 8-57,8 10 493,-16 7 129,0 5 90,-3-5 2794,-12-4-1447,-9-3-4374,-9-2 2696,10-8-157,8-2-22,18-4-196,15-6-386,7 2-2667,4 1 2457,-14 29 1,-7-8 0,-11 17 0</inkml:trace>
  <inkml:trace contextRef="#ctx0" brushRef="#br0" timeOffset="25656.27">21786 3208 17557,'-18'45'819,"0"-1"0,3-11 0,-2 1 0,-1-3-200,-8 4 0,0-2-599,2 0 0,2-1-1659,-2-5 1,11-3-252,38-2 2661,-2-17 1,5-4-769,9-1 1,7-1 0,-5 0 426,-3 1 0,-2-1-498,12-2 1,-8 1-196,-27 2-298,-3 0-167,-7 0 3062,-1 0-3628,8-17-1983,0 1 3376,7-11 1,1-2 237,1 1-108,-3 4 1,-1 2 1512,-3 1-930,-5 11-733,-2 0-23,-24 29 89,4 0-72,0-1 0,-2 4 70,-6 11 0,0 5-54,2 2 1,-1 1-1223,-1-1 1,2 0 1135,5-5 0,4-4 2205,1 6-3311,8-19-2174,18-12 2457,21-38 1,-9 10 0,4-8 0</inkml:trace>
  <inkml:trace contextRef="#ctx0" brushRef="#br0" timeOffset="26273.27">22238 3273 19899,'-11'35'641,"0"0"1,1 0 0,-1 0 0,-2 10 0,1-3-639,-2 2 0,1-5 30,5-9-94,5-6 61,0-4 5,29-9-83,-4-9-26,10-8 1,4-4 41,-6-1 1,-1-3 61,8-6 0,-2-3-599,-6 2 0,-4 0 632,6-8-27,-16 11 100,-12 14-3101,-9 16 3213,-3 5 34,-9 19-61,-1 2 47,6-4 1,-2 6 0,1-2-771,3 1 1,0 1 616,-1 0 1,-1 3 0,4-6-1468,4 9 1561,3-18 1422,2-22-1399,0-3 33,0-3-615,-7-8 1,6 6 0,-5-6 0</inkml:trace>
  <inkml:trace contextRef="#ctx0" brushRef="#br0" timeOffset="26772.27">20581 4247 19290,'46'2'252,"0"0"0,0 0 0,0 0 0,-1 0 0,1-1 0,0 1 0,0 0 0,-2 0 0,-2 0 0,-2 0 0,0 0 0,-1 1 0,1 0-184,8 1 1,2 1 0,-1 1-1,-3 0 1,-6 1 108,-1 2 1,-4 1-1,-5-1-1247,1-2 1,-9 1 249,-12 8 1,-19-16 0,-25 0 0</inkml:trace>
  <inkml:trace contextRef="#ctx0" brushRef="#br0" timeOffset="27089.27">20631 4472 12984,'41'7'273,"0"0"0,-1 0 0,1 0 0,0 0 0,0 0 0,-1 0 0,3 0 0,0 0 0,-1 1 0,-1-1 0,-2 0 0,-3-1 819,10 2 0,-5-1 0,-2 1-918,-6-1 0,-2 0 1,0 1 549,10 3 0,-3-1-713,2 5-1629,-20-6 901,-17-7-1694,-3-1 2411,-8-3 0,6 2 0,-6-2 0</inkml:trace>
  <inkml:trace contextRef="#ctx0" brushRef="#br0" timeOffset="36923.27">14289 4295 6234,'-6'0'3276,"2"0"0,3-2 0,1 1-546,-1-1-995,35-1-2984,8 0 0,8 0 1260,-12 1 1,1 0-1,6-1 11,-9 1 1,4 0-1,2 0 1,1 0-1,0 0 1,-3 0-332,0 0 0,0 0 0,-1 0 0,-1 0 0,1 0 310,0 0 0,1 0 0,-1 1 0,-1-1 0,-1 1 3,2-1 0,1 1 0,-4 0 0,-6 0-9,18 1-130,0 0-431,-39 0 1333,-13 0-2257,-3 0 1490,-29 5 0,-4 1 0,18-4 0,-14 4 0,1-1 0</inkml:trace>
  <inkml:trace contextRef="#ctx0" brushRef="#br0" timeOffset="37339.27">14508 4488 21943,'6'-3'863,"40"1"-819,-16 1 1,4 0 0,3 2-865,0 0 1,3 1 0,0 1 0,2-1 816,1 0 0,2 0 0,0 0 1,1 0 13,-7 1 0,2 0 0,-1 0 0,-2 0 1,-2 0 396,3 0 1,-2 0 0,-3-1-222,15 2 1,-9-2 450,-18-1-2604,-31-1-817,-3 0 2783,-30 0 0,-3 0 0,18 0 0,-10 0 0,0 0 0</inkml:trace>
  <inkml:trace contextRef="#ctx0" brushRef="#br0" timeOffset="61756.27">20619 16878 13435,'-7'5'3276,"-4"-2"0,10-3-765,-4 0-898,5 0-1457,12-1 18,4 1-45,17-1-1204,5 2 0,8 1 1,-3 0 1071,-7-1 0,0 2-757,7-1 0,5 0 1,-10 1 742,-6 2 17,-18-1 28,-11-3-3305,-2-1 62,1-1 3782,5-9 0,-3 7 0,3-7 0</inkml:trace>
  <inkml:trace contextRef="#ctx0" brushRef="#br0" timeOffset="62357.27">21293 16672 18986,'-4'-1'2587,"-1"12"-2153,-4 20 1,1 7-433,5-14 1,0 0-6,-6 17 1,4-5 47,14-13 190,13-11-106,4-15-34,8-5-28,-8-7-3336,8-14 3336,-5-4-33,-2 1 11,-10 6 218,-8 13-95,-5 8-28,-5 15 235,-9 19-213,1-2 1,0 2 1475,1-3 0,0 1-1429,-2 11 0,1 1-58,4-7 1,2-1-29,-1 4 1,1 0-66,2-7 1,0-3 210,1 3-67,0-17-146,0-11-729,0 0-2222,0-5-382,0-10 3162,3-19 0,-3 15 0,3-6 0</inkml:trace>
  <inkml:trace contextRef="#ctx0" brushRef="#br0" timeOffset="64473.27">21816 16734 15037,'0'-8'3276,"0"2"0,-7 19-234,1 3-2907,-6 15-63,6-3 1,2 2-5,0 17-40,1-10 0,1-2-3305,2-2 3167,0-6 105,0-22 5,0-4-3277,0-1 2992,-2 0 1,1 0 0,-2 0 0</inkml:trace>
  <inkml:trace contextRef="#ctx0" brushRef="#br0" timeOffset="64822.27">21590 16904 17115,'26'8'1638,"-2"-1"0,3 0-252,0 1 1,1 0-1247,4 0 0,0 0-56,6-3-28,-20-2-5,-12-2-51,-6 0-3277,0 0 2457,11 0 1,-8 0 0,7-1 0</inkml:trace>
  <inkml:trace contextRef="#ctx0" brushRef="#br0" timeOffset="65274.27">22105 16870 6901,'0'-8'3276,"0"2"0,-20 17 0,10 0-2332,-21 18-2335,12 14 1352,6-9 1076,4 2-1076,29-20 1769,12-12-1618,7 1 23,0-7-12,-13-4 84,-5-3 196,-4-12-106,-6-18-263,-4 9 33,-12-9-67,-6 21-163,-13 6 1,-4 2 45,-8-1 30,-2 3 0,-1 3-792,2 9-1272,4 8-1126,36 7 3110,29-5 1,8-3 0,-6 3 0,0-10 0,0 1 0</inkml:trace>
  <inkml:trace contextRef="#ctx0" brushRef="#br0" timeOffset="65506.27">22324 16966 12477,'3'2'3276,"0"-1"0,17-1-2048,-13-2-2617,18-5 1389,-16-10 0,-4 8 0,1-5 0</inkml:trace>
  <inkml:trace contextRef="#ctx0" brushRef="#br0" timeOffset="65974.27">22472 16724 13362,'-3'-1'3276,"0"0"0,3 1-1421,-10 19-1614,8-7-5,-6 18-40,15-10 8,6 2 1,3 0-3482,0 3 3667,2 5 1,-2-1-156,-11-12-17,2 14 359,-7-16-409,0-6-168,-3 3-526,-4-7-2477,-9 1 1105,3-2-1379,-17-6 2672,-1-14 0,6 8 0,2-7 0</inkml:trace>
  <inkml:trace contextRef="#ctx0" brushRef="#br0" timeOffset="66226.27">22468 16634 14197,'1'-7'3276,"0"2"-1638,38 5 0,15 7-1049,-25-3 1,2 2-480,11-1 0,7 1 0,-8 0-110,6 5-3277,-17 0 2569,-41-7 1,6 0 0,-8-2 0</inkml:trace>
  <inkml:trace contextRef="#ctx0" brushRef="#br0" timeOffset="69306.27">23040 16722 16980,'-12'44'2818,"0"-3"-2622,2-13-1835,-1 2 1,-1 0 128,-1 0 2281,2-4 1,0 0-620,-2-6 713,7-8-4142,-5-6 2457,0-21 1,6 5 0,-4-5 0</inkml:trace>
  <inkml:trace contextRef="#ctx0" brushRef="#br0" timeOffset="69624.27">22827 16836 17988,'43'6'2348,"-6"3"-5625,-8 25 1565,1 2 3117,-1 1-1321,-5-6-1140,-9-12 1124,-7-9-169,0-1-2139,-7-9 2258,0 0-3295,11-10 2457,-3 0 1,4-1 0,-7 4 0</inkml:trace>
  <inkml:trace contextRef="#ctx0" brushRef="#br0" timeOffset="70183.27">23242 16541 13862,'10'37'819,"0"-1"0,-3-1 0,0 2 0,-2-4 475,-2-8 1,0-1-894,3 22 1,0-2-262,3-12 79,9 3-96,-3-23 101,4-7-33,15-8-42,-1-12-90,-10 3 0,0-1 240,7-18-175,-11 5-113,-10 13 224,-7 8-235,-2 8-39,-1 5 39,-1 5-1626,-1 10 0,0 3 1757,1 0 1,0 0-68,-1 3 1,0-1 47,2 12-45,1-23-33,0-7-28,0-1-68,0-6-3215,0-2 2457,20-13 1,-15 9 0,14-9 0</inkml:trace>
  <inkml:trace contextRef="#ctx0" brushRef="#br0" timeOffset="70423.27">23822 16920 14583,'1'-4'3276,"0"0"0,-1-3-704,0 5-2880,0-6-2969,9-6 2457,-3 4 1,4-5 0,-7 9 0</inkml:trace>
  <inkml:trace contextRef="#ctx0" brushRef="#br0" timeOffset="71008.27">23914 16586 15272,'0'11'1638,"1"24"0,-2 8 0,0-9 0,-1 1-1554,1-3 1,1 3-1,0-4-84,-2-3 0,0-6 163,2-7-28,14-18-68,-4-5-34,13-8 3,-1-4 1,-2-2-31,-3 6 134,16-18-185,-37 46 230,0 6-118,-2 5-3285,2 9 3503,4 2-246,0-6-39,0 3-1714,0-14-1563,0-9 0,2-2 2745,7-20 0,-4 9 0,3-9 1</inkml:trace>
  <inkml:trace contextRef="#ctx0" brushRef="#br0" timeOffset="71640.27">24241 16618 19014,'0'-4'1932,"0"34"-1512,-1 2-328,1-2 1,0 1-88,-1 14-10,1-12-3272,13 1 3386,2-20 8,9 1 46,8-13-2179,9-13 2184,-18-1 0,-1-1 28,-1-2 0,-3 0 123,6-18-207,-17 18 2257,-4 7-1993,-3 7-337,0 0-106,0 4 78,-5 30 3265,2-10-3199,0 5 1,-1 1-3355,3-2 3168,-1 7 103,2-11 6,0-9 0,2 0 6,0-7-247,1-1-2398,-1 2-638,-1-2 3208,-2 0 1,1-4 0,-1 0-1</inkml:trace>
  <inkml:trace contextRef="#ctx0" brushRef="#br0" timeOffset="72958.27">23746 16942 7906,'-5'0'2902,"2"0"-1676,3 0-872,9 0 648,-5 0-313,5 0 773,-7 0 1814,-2 0-1013,0-2-2414,4-1 78,-3 0 6,4 1-202,-4 2 191,-1 2 72,1 1 6,-1 2 381,0 2-51,0-4-22,0 1 388,0-4-366,0-11-330,1 4-6,0-11-184,3 5 44,-3 6-202,3-1-195,-4 10 414,1 6 129,-1 1 40,0 1 60,0-3 203,0-5 94,-3 0-268,3-2 415,-3 0-538,3-4-68,3-5-55,3-4 77,0 2-27,-1 3-230,-3 6-179,-2 2 341,0 4 79,0 4 577,-5 2-313,2-3-6,-2-3 313,3-4-280,2 0-431,3-4 56,-1 3 140,1 1 0,-2 1 0,-3 3 0</inkml:trace>
  <inkml:trace contextRef="#ctx0" brushRef="#br0" timeOffset="140760.27">1500 18278 7845,'10'-4'3276,"-1"-4"-2267,-5 1-684,0-3 0,-3 5 2105,4-23-2111,-4 20 253,4-16-157,-5 24 957,0 0-1064,8 32-208,5 12-75,-3-5 1,2 4-19,-3-10 1,0 1-1,0-2-2,0 2 1,0-1 0,3 8 0,-1-4-6,-5-10 0,3 1 11,-6-19 179,-1-4-139,-1-5-46,-1 0-279,0-5 11,2-18 195,1 1-49,3-16-135,4 5 0,2 0 145,4-11 65,-1 9 0,-1 0-30,3-1-1567,-4 14 1,-1 1 1523,1-3 148,3-1 85,-14 21-62,-1 3 33,-13 14-49,-1-1-24,-14 14 200,0-2 0,-1 2-20,7-6 0,1 0 1442,-7 7 0,2-1-1601,6-5-98,22-8 178,16-5-5,15 7-84,-10-5 0,0 0-28,16 8 84,-9 0 0,-2 0 101,-2 0-100,10 6 4,-27-16 119,-6-6-164,-3-1-44,0-19 0,-1 13 0,0-13 0</inkml:trace>
  <inkml:trace contextRef="#ctx0" brushRef="#br0" timeOffset="141060.27">2030 18306 11932,'8'24'520,"0"0"1,1 3 0,0 0 513,0 2 0,1 1-1390,1 3 0,-1-3 3,2 8-2924,-6 4 2457,-12-31 1,0 3 0,0-12 0</inkml:trace>
  <inkml:trace contextRef="#ctx0" brushRef="#br0" timeOffset="141310.27">1964 18503 16348,'38'-3'546,"1"0"1,1-1 0,-5 1-3824,-11 0 0,18-10 0,-26 3 2651,9-9 1,-19 10-1,-2 1 1</inkml:trace>
  <inkml:trace contextRef="#ctx0" brushRef="#br0" timeOffset="141626.27">2225 18164 9289,'-6'0'2941,"1"0"-4039,5 0 2447,42 107-414,-34-83 0,2 0-753,2 8 0,3 7 0,0 0 0,-3-6 713,0-4 1,-2-4-773,4 12-564,-3-11-781,-11-27 2643,0-4-4698,0-16 2457,-1 3 1,1-3 0,-1 13 0</inkml:trace>
  <inkml:trace contextRef="#ctx0" brushRef="#br0" timeOffset="145594.27">13268 17825 18756,'8'28'644,"1"18"0,0 2-2283,-4-22 1,-1-1 849,2 7 0,-1 4 1,0-7 827,0 0 164,2 0-338,-3-16 551,4-2-461,8-26-118,1-3-103,3-3 0,2-3 480,0 0 1,-1 1-241,1-1 1,-1 0 22,-2 3 1,-1 1 1228,7-12-1193,-9 12-1390,-1-1 1194,-26 17 119,-4 6 44,-16 9-281,3 3 0,-2 3 418,5-2 0,0 1-106,0-1 0,1-1-26,-2 4 46,25-17-119,8 6 2387,1 1-2274,10 6 0,-1-1-6,13 5 23,-2-2 66,2-2 3148,-11-5-2975,-8-6-256,-7-2-6,-2-1-3316,-1 0 2505,2 0 1,-2 0 0,3 0-1</inkml:trace>
  <inkml:trace contextRef="#ctx0" brushRef="#br0" timeOffset="146009.27">13617 17737 10562,'44'-5'2566,"-2"5"69,-11 9-2378,-7 10 1,-3 6-539,-7 7 1,-2 2 367,4-2 0,-4 1 41,-6 1 1,-6-2 1285,-12 11-1201,-4-4 480,-4-8-2110,3-11-1439,3-17 2856,-7-3 0,9 0 0,-4 0 0</inkml:trace>
  <inkml:trace contextRef="#ctx0" brushRef="#br0" timeOffset="146427.27">13029 17773 10153,'-5'-2'3276,"0"2"-5575,5 0 3486,-51 71 505,37-29-1444,-4-4 1,-3 7 0,10-4 476,19-2 1,7-2-513,3 6 0,3-3-51,7-8 1,2-6-124,-7-8 0,1-5-5,16 3-1227,-23-13-499,-5 0 1692,-10-3 0,-3 0 0,0 0 0</inkml:trace>
  <inkml:trace contextRef="#ctx0" brushRef="#br0" timeOffset="148427.27">23393 17378 20526,'0'4'207,"2"19"0,2 7-145,-1 15-44,1-13 1,0 4 0,0-2-3,-1-2 1,0-2-14,1 4 0,1-2-462,4 9-1255,-3-22-73,2-12-1490,15-31 2621,-6 5 1,1-1-1,10-12 1,-1 0 0</inkml:trace>
  <inkml:trace contextRef="#ctx0" brushRef="#br0" timeOffset="148809.27">23690 17484 10786,'0'-7'3276,"0"2"-4698,-29 4 1,-11 6 2345,-4 7-767,1-7 0,1 2 1789,1 12-1766,27-11 610,24 15-516,5-10 771,22 13-950,-13-12 0,-1 0-95,3 2-140,-4-3 0,-1-2-388,-4-5-2284,-4-2-56,0-4 2868,0-11 0,-5 7 0,1-8 0</inkml:trace>
  <inkml:trace contextRef="#ctx0" brushRef="#br0" timeOffset="149027.27">23776 17400 5571,'3'-9'3030,"0"2"246,-3 7-2411,0 0 1924,23 57-2517,-14-36 0,1 2-729,3 8 1,2 5 0,-3-3 551,-2 1 0,-2-3 464,-2-5 0,-3-2-1326,-14 12-645,-10-17-1865,-19-2 2835,6-9 0,1-1 1,-5 1-1,-8-2 0</inkml:trace>
  <inkml:trace contextRef="#ctx0" brushRef="#br0" timeOffset="149411.27">23096 17392 11144,'-10'41'655,"0"0"0,0 1 1,0 4-1,1 0 0,6-3-1292,9-2 0,4-2 757,-4-1 1,4-1-273,14 1 0,4-6 152,1-7 477,-7-10 0,1-2-477,7-4 0,-17-6 0,4 1 0</inkml:trace>
  <inkml:trace contextRef="#ctx0" brushRef="#br0" timeOffset="203145.27">7379 15152 11637,'-2'-2'229,"0"0"1878,2 2-707,0-2-1356,-2 1 371,-3 0-342,-1 1-78,-9-4 5,-12-6 0,2 2 0,3 0 0,-3 0 0,1 2 0,0 0 2,0 1 1,0 0-28,-6-1 0,1 2 8,-10 2-22,-8 8 39,18-2-6,-2 6 45,0 6 12,10-5-46,-10 7 46,15-9 33,-6 5 196,-11 10-157,1 3-92,12-8 0,1 1-26,4-1 1,2 1 33,-8 13 112,5 5 0,0 3-129,5-13 1,1 0 14,0 3 1,-1 2-1,2-1 10,-1 5 1,2-2-40,1-1 1,1 1 27,1-2 1,2 0-1676,0 5 1,2-1 1605,0-11 1,0-1 32,0 3 0,2 0 68,2 17-331,4-12 1,0 1 309,-2-6 1,1 0-15,2 5 1,1 1 81,0 2 0,-1-1-31,1 9 11,0-3 0,1 0 79,-3-11 0,0-2-46,0 1 1,2 0 45,2 2 0,2-2-808,-1-8 0,2-1 682,2-1 0,0-2-1560,13 9 1585,8-2 1444,-7-7-1517,-2-2-1517,14 4 1523,-21-9 1555,12 3-1561,-5-1 0,-12-5 2269,8 5-2269,-15-8 61,-1 1 1,-5-3-96,-2-1-629,-1-1 0,0 0 1</inkml:trace>
  <inkml:trace contextRef="#ctx0" brushRef="#br0" timeOffset="204630.27">17735 14805 12242,'25'-12'1638,"1"0"0,18-5-4845,-18 22 3476,1 5 1392,2 7-1443,6 6 1,2 6 247,-6-1 1,-1 2-441,0 0 0,0 3 0,-2 2 37,-5 6 1,-2 3 0,-3-2-808,-4-11 1,-2-2 0,-2 2 776,3 12 1,-2 4 0,-4-1 718,-4-5 0,-2 0 0,-2-1-695,1-7 1,0 0 0,-4 2-456,-5 5 0,-3 5 1,-1-2-1,-1-6 457,-3-1 0,-2-3-24,-1 1 1,-1 2-1,-3-2 29,-1-4 1,-2-1-1,1-3-11,1-1 1,0 0 39,-5 3 0,-3 1 1,5-5 68,-8 0 1133,13-9 1,3-3-1094,5-5 218,5-1-386,8-5-3094,2-1-217,-8 0 2457,-1 0 1,-1-1 0,3 0 0</inkml:trace>
  <inkml:trace contextRef="#ctx0" brushRef="#br0" timeOffset="206513.27">15567 17121 11351,'-34'-11'-656,"1"-1"1,-6-5-1,0 15 1,33 2 0</inkml:trace>
  <inkml:trace contextRef="#ctx0" brushRef="#br0" timeOffset="208147.27">15450 17097 8759,'28'-16'34,"-3"4"-2715,9 9 2501,-15 2 1512,19-1-1343,-19 3 913,9-1-376,-10 1 2347,-1-1-2161,-13 0 312,-7 0-940,-4 0 965,-7-3-847,-28-3-1468,12 2 1311,-4 1 0,-1 1 2268,-6 5-2305,7 2 1,-3 4-1,0 6 1,0 3 27,1 1 0,0 4 7,4 2 0,-1 3 0,4-1-40,6-4 0,1 2-754,3 0 1,-1 2-1,3-1 751,3-1 0,2 0 0,0 0 0,1 1 3,0-1 0,1 2-6,1 0 0,2 1 50,1 10 1,1 1 1148,-1 1 0,2 0-1104,7 7 1,4-1-976,4-7 1,2-4 943,1-5 1,3-2 2,1-1 1,4-2 229,11 4 0,5-2-193,-5-5 0,2 0-86,-7-4 0,0-1 0,-1-1 10,4 1 0,2-2 255,9-1 0,6-1 0,-3-2-115,1-3 1,1 0-563,-12-1 0,3 1 0,0 0 1,-4-4 412,5-5 1,-5-3-11,7-1 1341,-5-7-1336,4-7 2246,1-6-2257,-15 7 0,-1-2-1115,-6 4 1,-1-2 1130,2-9 1,-2 0 2257,2-8-2260,-5 3 0,-1-4-1123,0-1 0,-2-1 1109,-2 6 0,-1 0 59,2-16 0,-3 2 8,-3-1-11,-4 15 0,1-4 0,-2 3 624,1 6 0,-1 1-677,0-15 0,0 2 47,0 2-1973,0-4 1935,0 3 946,0 11 1,0 0-993,0-10 0,-4 9 1,-2-1 38,-3 0 1,0 0 507,-1 1 0,0 0-510,0-2 0,1 2 2,0-1-5,4 6-67,-4 2 11,1 5 11,-5-7 1,-6-2 60,1 5 1,0 0-17,-8-10 3,9 12 0,0 1-20,-10-6-2347,-6 5 2314,-8 2 0,-3 0 50,18 8 0,-1 1 1131,-11-2 0,0 2-1131,8 3 0,2 1-6,4 0 1,0 0 2,-11 0 1,1 0 2,-5 1-6,-4 1-44,24 1 3326,-8 0-3183,-4 1-98,14 2-7,-13 1 12,17 0-5,3 0-1,2-2-44,4 0-1043,4-2-2184,0 3 0,0 6 2858,0 12 1,0-9 0,0 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25:41.653"/>
    </inkml:context>
    <inkml:brush xml:id="br0">
      <inkml:brushProperty name="width" value="0.05292" units="cm"/>
      <inkml:brushProperty name="height" value="0.05292" units="cm"/>
      <inkml:brushProperty name="color" value="#FF0000"/>
    </inkml:brush>
  </inkml:definitions>
  <inkml:trace contextRef="#ctx0" brushRef="#br0">4950 6938 9567,'-1'-6'3276,"0"0"-3912,-24 8 1,-11 7 999,12 3 0,-1 3-502,-18 0 1,0 3 330,13 5 0,6 3 277,4-4 0,2 0-330,0 2 0,1 3-334,2 4 0,0 3 0,2-1 252,2 7 1,2 0-34,-1 8 1,6-3 69,8-16 0,10-5 80,19-9 1,12-6 0,-1-4 291,-10-4 0,-1-2 1,3-5-449,2-5 0,6-5 0,0-3 0,-1-1 0,-7 0-138,-2-3 1,-4-1 0,-3-4 90,-1-3 0,0-3 0,-3-1 0,-6-1-64,-6-3 1,-6-1 0,-1 2 1001,2-8 0,-2 0-922,-1 8 1,0-2 0,-3 0-36,-5 4 1,-3 1-1,1 4 5,0 3 0,-2 1 0,-7-8 0,-5 6-28,-4 21 0,-1 7 59,-21 4 9,10 8 0,-5 6 0,3 3 616,2 4 1,2 5-527,9-5 0,-1 4 1,2 1-1,5-1 57,-1 16 1,11 2-16,11-10 1,6 1 0,3-2-131,5 4 0,7-4 155,7-4 0,7 0 1,2-3 283,-5-8 1,3-2-1,0 0 1,-2-1-362,4 3 1,-1 0-1,1-2-5,4 0 0,0-1 0,-6-3 649,7 0-2882,-23-6 2048,-5-2-384,-15-6-2781,-23 5 2457,5-3 1,-8 3 0,13-5 0</inkml:trace>
  <inkml:trace contextRef="#ctx0" brushRef="#br0" timeOffset="2151">5923 6305 15253,'-20'16'650,"-3"9"-1601,2 8 0,-4 10 1,3-4 955,5-10 1,1-1 364,-4 8 0,-3 2 1,7-9-254,8-13-721,8-16 699,-3-36-95,-1 4 194,1 0 0,-1-4-239,2-9 1,-1-4 42,2 5 0,0-2 0,0 2 514,1 7 1,-1 2-1,1 0-499,1-3 0,-1 0 1,1 8-703,2 4 532,2 25 559,12 39-399,-3-2 0,1 4-1,-2-5 0,1 1 0,1 1-51,0-1 0,0 0 1,-1-1-305,3 5 0,-3-4 300,-2-9 0,-2-3 571,-2-2-293,-3-11 66,-3-12-291,-8-15 0,-5-8 0,-3-6-23,-5-7 1,-2-4-662,5 8 0,-2-1 0,2 0 728,-4-7 1,2 3 16,3 8 0,3 4-525,3 7 503,5 32-42,4 10 0,2 6-17,2 16 1,2 5-560,-2-11 1,1 3 0,0-2 484,-1-7 1,1 0 0,0-1 462,-1 3 1,0-1 0,0-5-437,0 5-50,-1 3-634,-39-67 2409,9 5-1700,-2-1 0,-2-1-10,9 10 0,-2 1 37,-3 0 0,-3 1 0,0 2 945,-6 1 0,1 1-930,-3-4 0,3 4-56,1 8 100,31 12 528,41 19 285,-5-5-667,1-5 1,5-2-112,-7-8 1,3-4 0,1 0 127,4 0 1,1-2-1,2 0-498,-3 0 1,3 0 0,-1-1 0,-3 0 318,-1-1 0,-3 0 0,-2 0-98,15 0 0,-20 0-3207,-37 0 2457,-3 0 1,-10 0 0,15 0 0</inkml:trace>
  <inkml:trace contextRef="#ctx0" brushRef="#br0" timeOffset="3732">6579 6178 10954,'-3'0'3276,"0"0"0,3 0-1841,20-1-724,3 0 1,6-1-502,2 1 1,3 0 0,3-1-463,7 0 1,2 1 0,2-1 265,-7 1 0,1-1 0,-1 0 0,-3 1 38,-1 0 0,-3 1 0,-2-1-1450,17-1 1,-16 1-1538,-30 1 2935,-30 5 0,10-3 0,-13 3 0</inkml:trace>
  <inkml:trace contextRef="#ctx0" brushRef="#br0" timeOffset="3948">6681 6489 16661,'43'-7'-298,"0"0"0,-1-1 0,1 1 0,0 0 0,-1 0 0,1 0 0,7-2 0,0 1 1,-2 0-1,-5-1 0,-9-1 200,-4-5 1,-9 1 0,-11 1 0,-1-5-1</inkml:trace>
  <inkml:trace contextRef="#ctx0" brushRef="#br0" timeOffset="4348">7030 6078 3810,'43'-4'655,"0"-1"0,0 1 1,1 0-1,0 0 0,-2 2 983,3 1 0,0 2-815,-5 2 0,3 1 0,-5 2-599,-3 2 1,-2 3 304,6 3 1,-4 3-317,-6 12 961,-23 3-970,-5-8 1,-3 3 1433,-4 1 0,-3 2-1273,-1 7 0,-3 0-1695,-4-5 0,-2-2 1332,2-6 1,0-2 238,-7 4-3518,4-9 0,15-18 2457,6-5 1,2-1 0,4-1 0</inkml:trace>
  <inkml:trace contextRef="#ctx0" brushRef="#br0" timeOffset="4734">8007 6164 17120,'-38'18'524,"0"0"1,5 9 0,11 2-461,24-3 1,11-1 167,14 8 1,9-6-453,5-10 1,5-7 325,-7-6 1,3-2 0,-1-5-26,-4-2 0,-2-3 0,-1-3 88,-1-4 1,-2-3 0,-6-3-1715,-5-12 1,-9-1 1443,-5 5 0,-11 3-233,-27 3 0,-19 5 0,4 5-332,11 5 1,0 5 248,-9-2 1,-5 2-1,9 6-1222,14 11 1,8 4 1282,2 19 0,5-6 0,20-10 1</inkml:trace>
  <inkml:trace contextRef="#ctx0" brushRef="#br0" timeOffset="4950">8595 6154 17545,'0'42'389,"1"0"0,0-9 1,1 2-1,0-2-372,3 5 0,0 1-1110,1-3 1,1 2 0,-2-2-547,1 0 1,-1-1 982,1 4 1,-1-6-1,-5-14 1,0-3 0</inkml:trace>
  <inkml:trace contextRef="#ctx0" brushRef="#br0" timeOffset="5249">8410 6152 14034,'43'-9'409,"1"-1"1,-1 1-1,0-1 1,1 0-1,-5-2 1,-1-3 0,-2 4-1,-1 9 119,2 14 0,-1 9 0,-3 4 1,-7-2-890,-7 1 0,-5 0 588,5 5 0,-9 0 148,-28 4-102,-9-15 1,-6-3-627,-3 1 1,-3-5-1287,-10-7 1,2-4 982,16-2 1,4-3-1,-10-16 1,37 8 0</inkml:trace>
  <inkml:trace contextRef="#ctx0" brushRef="#br0" timeOffset="5499">9164 5879 19322,'2'47'460,"-1"0"0,1 0 1,-1-10-1,0-1 0,1-2-555,2 5 0,0-3-1544,2 1 1,-2-2-1639,-11 7 2457,-2 4 1,-4-35 0,1-11 0</inkml:trace>
  <inkml:trace contextRef="#ctx0" brushRef="#br0" timeOffset="5683">8859 5978 15961,'41'3'361,"0"1"0,-1 0 0,1 0 1,-3 2-1,-1 0 0,-2 3-1454,4 4 1,0 1 0,-8 1 272,4 17 1,-34-8 0,-1-16 0</inkml:trace>
  <inkml:trace contextRef="#ctx0" brushRef="#br0" timeOffset="5900">9353 6208 14958,'25'36'655,"1"0"0,0-1 1,-5-5-1,-1-2 0,-3-1 34,-4-2 1,-3-2-1564,1 20-241,-6-15-2162,-4 3 2457,-5-22 1,2-5 0,-3-4 0</inkml:trace>
  <inkml:trace contextRef="#ctx0" brushRef="#br0" timeOffset="6034">9531 5903 8802,'0'0'0</inkml:trace>
  <inkml:trace contextRef="#ctx0" brushRef="#br0" timeOffset="6836">9838 6307 12976,'19'33'546,"-1"-1"0,1 1 0,0 0 0,1 6 0,-1-2 0,-1-11 2730,2-14-2608,-5-9-517,-2-6 11,18-22-1209,-13 8 1041,7-16-61,-15 20-1114,1 5 1142,5 17 44,11 8 320,5 11-157,-4-10 302,4-6-195,-9-10-214,1-4 207,6-5-263,-12 0-5,3-4-117,-2 7 27,11 1 129,-4 7 62,5 0 0,2 2 2,-5-3 1,0 0-76,5 3 0,3-3 115,0-10 1,1-6 0,-4 2 84,11-5-161,-4-2 1,-8-3 27,-24 2-717,-33 6 494,4 3 49,-24 11-22,15 8-856,-2 26 817,17-14 381,21 18-2966,37-29 2921,-5-5 0,3-3-31,-5-4 1,-1-1 246,2-2 0,-1-3-96,-6-7 1,-4-4-1023,0-15-933,-19 9 1,-9 1 982,-17 5 1,-6 4-1,-9-6 1,-4 13 0</inkml:trace>
  <inkml:trace contextRef="#ctx0" brushRef="#br0" timeOffset="7204">10925 6569 14561,'47'-9'468,"-1"0"0,0 0 0,0 0 0,0-5 0,0-2 0,-1-1 0,0-1 351,-3 3 0,0 1 0,-2-3 0,-3-6-237,-6-5 1,-1-5 0,-3-3 0,-5 1 0,-8 2-876,-9-1 0,-8 2 0,0-2 218,5-13 0,-1-1 1,-12 5-78,-16 8 1,-11 5 0,-1 10-76,-4 12 1,-1 11 188,10 1 1,-1 4 0,6 7 61,5 11 0,6 8 0,8 4-480,13-4 1,7 4 0,6 2-1,0-1 1,-3-3 494,0 5 0,0-4 1,4 1-33,5 0 0,4 2 0,1-3 0,1-6-378,9-2 1,3-9 370,1-8 0,4-4 0,-5 1 0,-5 5 0,-1-3 0,10-8 0,1 0 0</inkml:trace>
  <inkml:trace contextRef="#ctx0" brushRef="#br0" timeOffset="7399">12257 6421 19988,'-9'-18'739,"14"4"1,-27 14 0</inkml:trace>
  <inkml:trace contextRef="#ctx0" brushRef="#br0" timeOffset="24949">13501 2493 18442,'-37'0'819,"0"0"0,0 0 0,-10 0 0,12 0-73,23 2-987,26 8-1398,19 11 1,5 2 1002,-13-7 0,0 1 582,4 1 0,3 1 0,-2 1 307,3 5 1,-4 1-235,-10-5 1,-1 0 106,6 2 0,-8 0 703,-20 12-621,-20-19 0,-6-2-147,-11 7-61,9-9 0,2-2 586,9-7-3286,24-12 1912,27-13 0,-8 7 1,9-5-1</inkml:trace>
  <inkml:trace contextRef="#ctx0" brushRef="#br0" timeOffset="25200">13966 2428 19277,'11'26'1473,"0"6"0,-1 5-1476,-1-4 1,-1 2-223,3 8 1,1-2-1415,-2-15 1,-1-3-1639,2 2 2457,2 5 1,-12-25 0,-1-4 0</inkml:trace>
  <inkml:trace contextRef="#ctx0" brushRef="#br0" timeOffset="25384">13972 2446 17904,'45'2'-124,"0"0"1,0 0 0,0 0 0,0-1 0,3 1 0,-4-1 0,-3 1 0,1 0 0,1 0-1</inkml:trace>
  <inkml:trace contextRef="#ctx0" brushRef="#br0" timeOffset="25752">14608 2466 7786,'-32'17'819,"0"-1"0,0 1 0,-10 9 0,6 3 775,12 3 0,8 2-1482,12 0 0,6-2 1380,13 6-1338,15-22 0,5-12-671,-11-13 1,-1-6 658,7 3 1,-2-2-6,-11-6 1,-5-3 164,-3-1 1,-3 1-522,1 1 18,2 8 139,13 55-78,-3-3-1499,9-3 1,7-4-1,-3-19 1,2-5 1091,1 6 1,-1-3 0,-8-9 0,-3-3 0,-5-2 0</inkml:trace>
  <inkml:trace contextRef="#ctx0" brushRef="#br0" timeOffset="25967">14997 2330 19423,'3'42'404,"0"1"0,1-1 1,-1-2-1,0-1 0,2-3-404,1-4 0,3 0 0,6 7 0,5 4 0,-3-6 0,-8-12 0,1-2 0,11 18 0,1 1 0</inkml:trace>
  <inkml:trace contextRef="#ctx0" brushRef="#br0" timeOffset="26133">14818 2426 14426,'38'12'327,"-1"-1"1,0 0 0,1 0-1,-1 0 1,1-2 0,-3-1-1,-2 1 1,6 8 0,0 1-1</inkml:trace>
  <inkml:trace contextRef="#ctx0" brushRef="#br0" timeOffset="26517">15232 2761 9998,'40'4'523,"1"0"0,-3-1 0,-5-6 1109,-10-16 1,-5-4-1471,3-4 472,-15-3 0,-6 0-443,-13 9-85,-13-7 872,-6 22-1017,-6 16 1617,15 4 0,1 3-1545,4-1 1,2 3-1391,3 10 0,4 3 1531,6-7 0,3-1 278,5 22-452,8-9-1143,15-15-496,-2-14 1,5-3 1189,10-1 0,1-2 0,-13-1 0,-1-1 0,-2-2 0,0 0 1</inkml:trace>
  <inkml:trace contextRef="#ctx0" brushRef="#br0" timeOffset="26689">15815 2793 16986,'46'5'655,"0"-1"0,1 1 1,-6-1-1,0 0 0,-5 0 295,-7 0 0,-4-1-4227,8 2 2457,-14-14 1,-13 7 0,10-7 0</inkml:trace>
  <inkml:trace contextRef="#ctx0" brushRef="#br0" timeOffset="27701">16866 2870 13807,'-6'-35'360,"0"0"1,0 1-1,2-5-129,5 7 1,1-8-1,3-4 1,0-3-1,0 1 1,0 4-1,-1 5-269,1-8 1,-1 6 0,2-5-74,-3 0 0,1-12 0,0-2 1,0 5-1,2 14 0,2 23-379,6 29 0,0 16 334,-5 0 1,-1 6-1,-1 3 1,2 2-102,1 1 1,2 2 0,0 2 0,-1-1 0,0-2 246,0 1 0,-2-2 1,0-1-1,1-1 437,3 6 1,0-1 0,-3-12 328,-3-13 292,-13-27-964,-29-24-39,4 3 0,-5-2 91,4 7 1,-3-1-1,2 2 1029,-4-3 0,2 3-1350,3 4 0,6 5 3207,15 7-3056,28 10 23,1 2-706,9 0 1,6-1-377,-3-2 1,3 0 0,2-2 776,11-2 1,3-3 0,-3 1 0,3 2 0,-3 0 0,-4-6 0,-1 0 0</inkml:trace>
  <inkml:trace contextRef="#ctx0" brushRef="#br0" timeOffset="27950">17695 2306 15807,'-37'14'409,"1"0"1,0 1-1,0-1 1,0 0-1,-8 10 1,0 2 0,6 2-1,14 0 1056,18 6 1,11 2-1579,1-4 1,4 2 0,6-6-846,6-7 1,7-5 0,4-3 137,1-5 1,5-3 0,1-3 0,-2-1 409,4-2 0,-1-1 1,-1-2-1,-2 0 1,-1-1-1,-6-1 0,9-6 1</inkml:trace>
  <inkml:trace contextRef="#ctx0" brushRef="#br0" timeOffset="28151">18124 1991 19389,'0'41'385,"0"1"0,1-1 0,-1 0 0,0 1 0,-1 0 0,0-1 1,1-2-1,3-2-774,4 3 1,3-3-1,0-3-1250,0 3 1,0-2 982,-1 1 1,0-3-1,2 4 1,-9-20 0</inkml:trace>
  <inkml:trace contextRef="#ctx0" brushRef="#br0" timeOffset="28351">17791 2332 15528,'48'-2'468,"0"-1"0,0 1 0,-1-1 0,-3 1 0,0 0 0,-3 0 0,-7 1 207,-3 0 1,-2 1-1223,13 4 1,-3 0 0,-6-2 0,-8 2 0,-1 0 0</inkml:trace>
  <inkml:trace contextRef="#ctx0" brushRef="#br0" timeOffset="28506">18368 2495 5943,'8'42'1092,"-1"1"0,0-5 0,2-3 2184,17 5-3930,-2-5 974,-4-6 1,-7-12-1,-12-14 1</inkml:trace>
  <inkml:trace contextRef="#ctx0" brushRef="#br0" timeOffset="28684">18483 2214 11284,'0'0'0</inkml:trace>
  <inkml:trace contextRef="#ctx0" brushRef="#br0" timeOffset="29484">18673 2601 12287,'22'42'655,"-1"0"0,1 1 1,2-4-1,1-2 0,-1-12 2621,13-19-1085,5-11-1760,-21-27-2070,-14 3 1,-5-4 1151,-2 0 0,-4-3 698,-3 1 1,-5-3 0,-3 2-337,-9 1 0,-4 2 0,3 1-96,2-5 0,-1 4-166,-10 1 1,10 17 229,32 34 0,7 9 18,3 9 186,0-8 1,4-1-874,5-7 1,2-3 1001,-8-5 1,1-1 1138,7 4 1,-2-3-655,3-4-510,-13-6-67,-4-3 133,-1 0-222,10-6-46,3 2-16,-3-2 3185,-4 4-3309,-13 2 158,1 1 38,-1 4 12,8 9-50,3-4 150,-1 2 236,0-8-62,-9-5 136,16-25-366,-11 13-10,9-18-383,-9 26 372,7 17 5,16 16-1684,-9-7 1,2 2 270,-2-3 0,1-1-271,8 0 1,0-3-1,-7-5 1,-1-3 982,7 0 1,-3-2-1,2 2 1,-7-5 0</inkml:trace>
  <inkml:trace contextRef="#ctx0" brushRef="#br0" timeOffset="29918">20144 2142 16667,'-3'44'303,"1"0"1,-1 1 0,0-1 0,1 0-1,-1 1 1,1-3 0,0-3 0,1-1-1,1 2-381,2-1 1,0 2 0,2-1 0,2 0 0,2-3-251,6 1 0,3-1 0,1-4 1,-3-3-1,-2-1 0,-1-1 1,5 4-1,-1 1 0,1-1 1</inkml:trace>
  <inkml:trace contextRef="#ctx0" brushRef="#br0" timeOffset="30234">19803 2302 6621,'44'-6'297,"0"0"1,0 0 0,0 1 0,1-1 0,-2 7 0,3 2 0,2 2 0,0 2-1,-2 0 1,-4 2 0,-5-1 794,7 6 0,-6 1 0,0 4-273,6 3 0,5 4 0,-8 1 0,-19-2-225,-25 0 1,-13-2-556,-9-2 0,-9-2 1,-1-2 154,0-2 1,-2-3-1,0 0-1223,-4 1 0,0 1 1,2-3-611,-3 0 1,6-2-1639,1 2 3059,47-4 1,-8-2 0,12 0 0</inkml:trace>
  <inkml:trace contextRef="#ctx0" brushRef="#br0" timeOffset="30967">21112 2557 7574,'-35'9'655,"0"0"0,-1 0 1,3 9-1,2 4 0,6 3 661,5 11 0,9 5-1271,7 6 0,10-2 75,9-16 1,7-6 66,20-10 1,4-12 120,-8-9 0,-1-9-45,-8-3 0,0-6 1,-6-1-203,-4-2 1,-6-1 678,-2-13 1,-6 4-741,-5 10 826,0-1-1447,0 23 128,0 6 247,-1 22 134,0 16 126,11-1 0,5 0 226,-3-13 1,4-3 14,20 0 0,3-9-222,-14-13 1,-1-6 153,15-14 1,-3-4-31,-12-3 1481,-8 7 0,-4 0-676,-10-9-917,-2 15-314,0-3-168,0 18 431,0 15 132,13 10 0,11 10 0,3 3 1,-3-5-133,1 3 1,1-1-78,-2-1 0,4 6 0,0-3 0,-4-9-1988,14 2-1206,-28-31 2697,-6-20 0,-5 8 0,-2-8 1</inkml:trace>
  <inkml:trace contextRef="#ctx0" brushRef="#br0" timeOffset="31384">21501 2152 23730,'-10'-16'-820,"9"22"1,15 3 0,-1 12 0</inkml:trace>
  <inkml:trace contextRef="#ctx0" brushRef="#br0" timeOffset="31801">21848 2589 16874,'12'42'468,"0"0"0,0 0 0,-1 0 0,1 3 0,1 2 0,-2-3 0,-1-6 501,-1-2 0,-2-4-736,2 13 0,-1-4 551,-3-11-269,-2-6-129,-2-40-2025,-5-6 1,-1-7 1398,-2-11 0,0-8 1,0-1-7,2 13 0,0 0 0,1-1 0,3-2 140,3-1 1,2-4 0,2 0 0,1 3 0,3 5 69,1 3 1,3 4-1,6 5-487,7 1 0,6 5 1,1 13 522,2 21 0,2 15 0,-6-2 0,-3-6 0,-4 0 0,7 8 0,0-1 0</inkml:trace>
  <inkml:trace contextRef="#ctx0" brushRef="#br0" timeOffset="32168">22665 2549 17748,'-33'0'655,"1"0"0,0 0 1,-1 7-1,1 3 0,3 0-77,0-1 0,3 4-542,2 7 1,6 6-1676,11 7 1,10 2 1473,8-3 1,5 0 343,-2 8 1,5-1-138,8-8 0,5-3 82,-2-6 1,4 1 0,-4-2-16,-1 1 0,-1-1 403,14 7 1,-14 0 260,-42 1-692,-12-14 0,-7-3-224,-2-1 1,-2-1-405,-6 1 1,1-1-1093,9-6 1,3-3-1639,-3-7 2477,6-7 0,26 2 0,2 1 0</inkml:trace>
  <inkml:trace contextRef="#ctx0" brushRef="#br0" timeOffset="32350">23415 2958 25948,'10'18'-1093,"-5"-11"1,0 6 0</inkml:trace>
  <inkml:trace contextRef="#ctx0" brushRef="#br0" timeOffset="44335">5522 13951 5316,'9'41'409,"0"1"1,0 0-1,0-1 1,1 1-1,0 5 1,0 0 0,-1-2-1,0-5 1229,3 5 0,-2-5-1330,-3-5 1,0 0 592,0 0 1,-1-4-745,-2 5-871,-3-22 899,-1-12 62,0-1 2018,-15-46-2312,8 17 1,1-4-1,-1-4 3,1 0 1,0-5-1,-1-1 1,1-2-1,1 3-525,-1-5 0,0 0 0,1 0 1,2-4 540,0 5 1,1-4 0,1-2 0,0 1 0,2 3 0,0 5 38,3-7 0,2 5 1,1-1-7,-1 2 0,0-4 0,2 4 0,5 7-36,12 5 1,3 7 1132,-7 5 1,2 6-1100,2 8 0,2 7-943,3 11 0,0 11 1087,-6 2 0,2 7 0,-1 3 0,-1-4 236,1 0 0,-3-2 0,1 3-329,-1 3 1,1 2 0,-2 2-1,-4 0-22,-8-3 1,-3 2 0,-3-1 0,0-3-5,3 11 0,-1 0-446,-2-7 0,-1 4 1,0-1-1,0-7 437,-2-5 1,0-4 846,0 7 0,0-4-1050,0-10-1166,0-5 1350,-23-42 0,18 21 0,-18-23 0</inkml:trace>
  <inkml:trace contextRef="#ctx0" brushRef="#br0" timeOffset="44719">5690 14183 17210,'33'0'1638,"-5"-1"0,5 0-1033,-3 1 0,3 0 1,2 0-459,8-1 1,2 1-1,-3-1-130,3 1 0,-2 0 19,0 0 1,-9 0-37,-21 0-448,-5 0-2269,-8 0-560,7-3 3191,12-16 1,-8 11 0,6-10 0</inkml:trace>
  <inkml:trace contextRef="#ctx0" brushRef="#br0" timeOffset="45134">6946 14039 20979,'12'5'1452,"19"1"-1999,0-4 1,13 1 0,6-1 0,4 0 0,-2 1 0,-7-1 333,-4 0 1,-3 0 0,0 0 0,6 1 235,-3-1 1,5 0 0,4 1 0,1-1 0,1 1-1,-2-1 1,-4 1 0,-6-1 335,5 0 0,-6 0 1,-2 0-1,1-1-369,2 1 0,1 0 0,-1 0 1,-4 0-7,16 1 1,-8-1-2422,-6-1 2437,-40-9 0,-5 6 0,-18-8 0</inkml:trace>
  <inkml:trace contextRef="#ctx0" brushRef="#br0" timeOffset="45584">7796 13632 20072,'46'12'327,"1"1"1,-1 0 0,0 0-1,0 0 1,0-1 0,0 1-1,-1-1 1,-5-2 0,1 1-1,4 2-278,-8-2 0,5 1 0,2 2 0,2 0 0,-1 1 1,-4-2-1,-4 0 0,-6-2-30,11 6 1,-8 1 58,6 4 1,-13 6-1718,-31 1 1,-12 4 1517,-1-4 1,-6 2 0,-2 1-1,-1 0-157,-1 0 0,-1 0 1,-1 1-1,-1 0 338,1-1 1,-2 1-1,-1 0 1,0 1 0,-1 0-83,0 0 0,-1 0 1,-1 2-1,0-2 1,3-1-1,2-4-19,-4 7 0,3-3 0,-1 0-316,-2 1 1,-5 2 0,6-3 0,15-10 221,17-11 38,19-19 1,8-8-1543,-5 3 1,2-1 1253,6-3 1,-2 0 0,2-4 0,-22 15 0</inkml:trace>
  <inkml:trace contextRef="#ctx0" brushRef="#br0" timeOffset="65089">9822 9032 13345,'-33'-1'2078,"6"0"-1949,27 1 947,-2 0-920,-4 0-66,-7 1-1729,-17 9 1,-7 4 1372,-4 1 0,-3 2 399,11-4 0,-1 1 0,-2 2 0,0 1-298,2 1 1,-1 2 0,0 1 0,1 0 0,3-2 190,-4 2 0,4-1 0,-1 2 11,-5 5 1,-1 3-1,12 0 134,14 1 1,8 0-122,4 6 1,2 2-37,3 0 0,3 0-12,3 1 1,7 0 17,5-3 1,7 0 0,0-1-6,-2-4 0,1 0 0,4 0-7,-1-2 1,4 2 0,2 1 0,0-2 0,-3-3 314,5 2 1,-2-3-1,1-1-308,-4-4 1,0-1-1,2-1 1,2-1-121,-4-4 1,2-2 0,1-1 0,1 0 0,-1 0 167,3 0 1,1 0 0,0-1 0,1 1 0,-1-1-49,1 1 1,1 0 0,-1 0 0,0-1 0,0 0 3,4 0 1,-1 0-1,-1-1 1,1-3 26,-1-1 0,1-2 1,-2-1-1,-2-1-378,-4 1 1,-1-1-1,2 0 347,3 1 1,3 0-1,2-1 1,-3-3 416,-6-2 0,0-3 0,-1 0 0,-4 0-407,10 0 0,-1-3-15,-9 0 0,3-3 0,0-2 0,-4-5-48,-2-8 0,-4-4 0,-2-3 0,0 3-282,0 2 0,-2 2 1,0-6 317,-2-4 1,1-7 0,-1-2 0,-3 2 0,-4 7 383,-1-5 1,-8-1-471,-6 4 1,-5-6 0,-2-2 0,-3 1-1,-2 6 397,-7-1 1,-4 6 0,-7-2-326,5 8 0,-5-2 0,-4-2 0,-2 0 0,-1 1 0,1 3 0,3 4-323,-1 1 1,2 3 0,0 3 0,-3 0 0,-7 1 341,8 5 1,-6 1-1,-3-1 1,-3 1-1,-2 1 1,-1 0 0,0 1-1,2 0 1,2 1-1,4 1 1,3 1-3,-9 0 0,5 0 0,3 3 0,-2 0 1,-6 0 4,7 1 0,-5 1 0,-4 0 0,-1 0 1,0 0-1,1 1 0,4 0 0,4 1 1,7 0 737,-8 2 0,7 0 0,1 2-727,-4 0 0,1 0 0,3 1-1150,-1 1 1,6 0 947,5-1 86,-12 3-3178,53-1 3229,3 6 1,-1-2-1,-2 0 1</inkml:trace>
  <inkml:trace contextRef="#ctx0" brushRef="#br0" timeOffset="71435">9914 14400 12981,'-1'3'3276,"41"19"-772,-12-14-1809,16 3 0,4-1-387,-19-8 0,0-2-56,13-2 0,2-4-1345,-9-3 1,1-2 0,-1-1 1265,6-3 1,3-5-35,-13 2 0,5-3 0,3-3 0,0-1 1,-2-1-1,-4 2 124,1-3 1,-4 1 0,-1-2 0,2-5-234,-6 4 0,2-4 0,1-3 0,0-1 1,-1-2-1,-1 1 0,-4 1 0,-2 3-477,-2-6 0,-3 2 0,-4 0 0,0 0 0,-2-1 439,3-4 0,-1-3 1,-1 1-1,-5 0 0,-6 4-53,-7-3 1,-6 1 0,-6 4 0,-4 3-427,-6 6 0,-7 3 0,-3 3 0,-2 0 393,8 6 1,-3 0 0,-2 0 0,0 2-1,0 0 1,1 3 157,-3-1 0,0 1 0,0 2 0,0 2 0,1 1-87,-7 0 1,-1 1-1,2 3 1,3 3-408,2 3 1,2 4 0,3-1 378,-4 2 1,3 1-314,-3 5 0,4 1-51,4 2 1199,19-3-1937,13-7 1577,0-3-2944,0 0 3087,3-3 0,-2 0 0,1 0 0</inkml:trace>
  <inkml:trace contextRef="#ctx0" brushRef="#br0" timeOffset="71836">9832 12784 15956,'-9'-6'3276,"-12"36"-4017,9-5 1,0 5 0,-2 5 819,2-3 0,-2 5 1,-1 3-1,0 1 1,1-1-1,0-3-32,-2 8 1,1-2 0,0-1-1,0 2-240,1-3 0,-1 2 0,0 0 0,2-3 0,2-6 254,-1 3 1,5-6 687,6 9-307,13-22 112,16 2-405,2-23 1,9-9 0,1-1-118,0 2 0,3-1 1,1-1-1,-2 1-32,-7 2 0,0-1 0,-1 1 0,1-1-9,3-1 1,1-1 0,-2 1-1,-7 4 61,14 1-3329,-23 15 3247,-14 19 1,-10-9 0,-11 9 0</inkml:trace>
  <inkml:trace contextRef="#ctx0" brushRef="#br0" timeOffset="73203">5273 15924 17882,'-2'29'666,"1"-1"1,1-1 0,1 0-650,2 12 0,1 4-17,1-8 0,1 1 0,0-2-1639,0 6 1,0 2 818,0-6 1,0 5 0,0-1 0,-1-4-820,-1 0 1,-1-1 1091,-2 0 1,-1 2 0,0-7 0,-3-6 0,-7-4 0</inkml:trace>
  <inkml:trace contextRef="#ctx0" brushRef="#br0" timeOffset="73753">4900 15914 14379,'40'-25'364,"0"1"0,-1 0 0,1 0 0,0 0 0,-4 1 0,1 0 0,-1 1 0,-2 4 0,-3 7-154,11 6 1,-3 14-1031,-11 8 1,1 8 0,-2 4 0,-6 0 965,-2 13 0,-6 5-48,0-13 0,0 3 0,-2 0 0,-8-2 433,-10-2 0,-7-2 0,-3 0-344,-2 0 0,-3 0 0,2-4-888,3-1 0,0-2 616,-8 7 1,10-6 10,22-16 130,31-1-56,-4 0 0,3 4-2,-6-1 0,2 1 1,-1 2 1,2 1 0,-1 2 0,0 0-23,8 8 1,-3 0 223,-12-3 0,-5-1 287,0 11 2379,-23-3-2103,-18 2 1,-6 1-1521,4-8 0,-1 0 924,-11 10 0,2-4-95,-3-6-1882,19-16-141,13-13-1327,19-18 2457,14-14 1,-7 10 0,2 1 0</inkml:trace>
  <inkml:trace contextRef="#ctx0" brushRef="#br0" timeOffset="74134">6639 16223 15600,'38'21'635,"-12"-10"1,5-1-378,2-5 1,5 0-1,3-2 1,0 0-191,2 1 1,0-2 0,1 0 0,2 1-52,-3-1 1,2 0 0,0 0 0,0 0 0,-2-1-80,2-1 1,-1 0-1,-1 0 1,-3-2-468,3 1 1,-2-1 0,-3-4-1111,5-10 1,-6-6 1091,-13-2 1,-4-2 0,-5 5 0,-4 0 0,-7-13 0</inkml:trace>
  <inkml:trace contextRef="#ctx0" brushRef="#br0" timeOffset="74501">7467 15830 16112,'47'7'297,"0"0"1,-1 0 0,1 0 0,-1 0 0,-5 2 0,1 2 0,2 1 0,-1 1-1,-1-1 1,-3 0 0,-5-2-1317,11 3 1,-7-2 0,1 4 1058,2 2 1,4 3 0,-7 1 0,-16 1 233,-31 23-198,-7-18 0,-9 6 0,-5 5 1,-3 1-1,2-3 0,5-4-54,-4 3 1,3-4-1,-4 3 115,4-3 0,-5 5 0,-1 1 0,0-2 0,4-3 1,5-8-1777,-5 0 1,14-13-1639,28-21 2457,5-6 1,9-5 0,-11 7 0</inkml:trace>
  <inkml:trace contextRef="#ctx0" brushRef="#br0" timeOffset="76953">9612 16122 19143,'0'27'294,"6"-2"0,5 3 1,7 2-1,4 2 1,1-1-1934,3 6 1,3 1 1309,-4-10 1,3 3 0,2-3 0,-3-4 510,5-2 0,3-6-268,-2-3 0,6 0 0,1-4 1,1-5 246,4-8 0,0-8 0,2-3 0,-1 2-196,-9 3 0,1 2 0,-1-2 0,0-1 0,0-2 51,3-4 1,-1-2 0,1-2 0,-2-1 0,-2-1-62,-3-1 0,-2 0 0,0-2 0,-3 1 0,0-1 81,-1-1 1,-2 0-1,0 0 1,-1-3 362,4-8 1,0-3 0,-2 0 0,-5 2-380,-4 2 1,-5 2 0,-3-3-13,-4 1 0,-2-2 1,-4-1-1,-3 2-34,-9-5 0,-6 2 0,-3-1-16,1 5 0,-3-1 0,-2 1 0,-2 2-48,-5 3 1,-2 2-1,-2 2 1,-4 3 15,1 7 0,-5 2 0,0 2 0,0 2 0,5 0-146,-5-1 1,4 1-1,-2 4 139,-7 3 1,-2 3 0,12 2-245,10 6-1316,5 23 2162,15-3-2151,0 8 1293,10-13-2940,0-7 2595,0-2 0,0-3 0,0-3 0</inkml:trace>
  <inkml:trace contextRef="#ctx0" brushRef="#br0" timeOffset="77469">10163 15713 16555,'-23'-19'1638,"4"-1"0,0-4 0,-4-10 0,0-4-1632,2 3 0,0-3 0,1 1-140,1 4 1,1 0 0,1 0 133,0-1 0,2-1 0,0 2 42,-4-12 0,2 3 14,6 13 0,1 2-1681,-2-5 0,2 4 1205,5 13 229,25 13 194,17 10 0,15 5-306,-18-8 0,7-1 0,4-1 0,2 1 0,0-1 0,-2 0 0,-4 1 319,6 2 1,-4 0 0,-1 0 0,6-1-7,-7-1 0,5-2 1,3 1-1,0-1 1,-4-1-1,-5 0 1,-9 0 67,-1-1 0,-6-1 92,6-1 1,-4 1 1829,-10-1-2751,0 1-2526,-16 3 0,-4 5 2643,-2 5 0,0-4 0,2-1 0</inkml:trace>
  <inkml:trace contextRef="#ctx0" brushRef="#br0" timeOffset="78602">15731 14528 14281,'-24'-25'819,"0"1"0,0-1 0,-6-10 0,-7 10-1064,-1 21 0,-9 10 0,-5 6 0,1 2 1,7 1 314,7-1 0,5 3 0,0 1 0,-5 0-58,-2-2 0,-6 0 0,-2 0 1,0 2-1,5 3 0,6 2 233,2 13 1,5 4-1,6 1 1,2-2-246,2-4 0,4-1 0,5 4-235,5 0 0,2 5 0,3 2 0,4-2 0,2-6 246,6 1 0,4-5 1,5 1-4,1 4 0,3 2 1,4-2-1,7-7-223,-2-13 0,6-4 0,4-4 1,0-1-1,-1-1 0,-5 1 230,-1 1 1,-4-1-1,1-1 1,2-1 284,9-1 1,5 0-1,0-2 1,-4-1 0,-10-2-206,-6-2 0,-5-2-485,5-1 1,-5-1-233,-8 1-2655,-1 0 3161,-16 4 0,0-1 0,0 0 0</inkml:trace>
  <inkml:trace contextRef="#ctx0" brushRef="#br0" timeOffset="79136">16116 15192 20341,'17'5'1588,"8"-1"0,6-1-3227,-1-1 1,8-1 1531,-5 0 1,8-2 0,6 1 0,4-1 0,1 0 0,0 1 0,-4-1 0,-6 0-103,0 0 0,-5 1 1,-1-1-1,2 0 0,5 0 210,-6 0 0,5 0 0,1 0 1,3 0-1,0 0 0,-1 0 1,0 0-1,-2 0 0,-3 1 79,5-1 1,-1 1 0,-2 1 0,-2-1 0,-2 1 0,-3-1-126,6 1 0,-5 0 1,3 0-17,6 1 1,5 0 0,-5 0 0,-13 0-41,-10 1-207,-5 0-515,-15-2 719,-2-1-3173,-9-14 2457,-9-8 1,6 4 0,-3 0 0</inkml:trace>
  <inkml:trace contextRef="#ctx0" brushRef="#br0" timeOffset="79618">17428 14719 16028,'33'17'546,"1"0"0,0 0 0,-1 1 0,3 1 0,-1-1 0,-2 1 350,-3-1 1,-1 0-1,-3 0-764,1 2 0,-2 0 89,3 7 0,-2 2-1117,-6-3 1,-3 0 976,-1 0 1,-3 0 119,-3 18 185,-23-13 0,-10 3-112,-3-7 0,-5 1 1,1 0-203,3 0 1,1-1 0,-4 1-19,0-3 1,-5 0 0,2-1 0,3-2-36,-1 3 1,3-3-29,0 1 1,3-3-149,2 1-565,19-16-2555,11-18 0,2 3 2457,8-12 1,-8 13 0,-1 1 0</inkml:trace>
  <inkml:trace contextRef="#ctx0" brushRef="#br0" timeOffset="80737">18948 15346 9802,'-21'-33'468,"1"-1"0,-1 0 0,0 1 0,1-7 0,1-2 0,4-1 0,8 0 94,11 2 1,8-1 0,6 0 0,2-4-521,-4 12 0,2-3 0,3-1 0,1-1 0,1 0 0,1 0 0,1 1 0,0 3-33,2-3 1,1 2 0,0 0-1,2 1 1,1 1 0,3 1-1,3 0-32,-3 5 0,4 0 1,2-1-1,2 1 0,2 1 1,0 1-1,-1 1 0,0 3 1,-2 2-1,-2 4 9,7-1 0,-2 3 0,-1 4 0,1 2 0,0 4 0,2 2-7,-3 3 0,3 2 0,2 3 0,0 1 0,-1 3 0,-1 1 0,-5 1 0,-4 1 9,6 8 1,-5 3 0,-4 3 0,0 3-5,-3 0 0,1 3 1,-1 2-1,-3 3 1,-5 3 103,-7-1 1,-3 4-1,-3 3 1,-2-1-1,0-1 1,0-4-87,2-1 1,-1-4 0,0 1 0,-3 3 29,-1 4 1,-1 5 0,-1 3 0,-2-1-1,-1-5 1,-2-8 56,-5 4 1,-3-4-38,0-2 0,-1 2 1,-4-3 278,-7-4 0,-4-3 0,2-2-345,1-1 0,0-1-254,-5-1 1,-4 1-1,4-7-858,-7-6-513,2-19 1,2-7 982,5-8 1,7 5-1,3 1 1,9 1 0</inkml:trace>
  <inkml:trace contextRef="#ctx0" brushRef="#br0" timeOffset="81172">20019 14753 15642,'-2'45'819,"0"1"0,-1-8 0,0 2 0,-1 1-268,0-1 0,-1 1 0,-1 2-410,-2 0 0,-3 3 1,0 0-1,-1-5-48,0-3 1,0-3-1,-2 2-42,-1 2 0,-1 3 1,1 0-1,1-5-26,-3 6 1,3-2-851,1-3 1,0 2-1,7-4 909,8-8 0,8-4 112,14 8 0,14-7-72,-4-16 0,9-6 0,7-3 0,1-1 0,-3-1 1,-5 2-292,-3 1 1,-5 0 0,1-1 0,3 0 171,2-1 1,5 0 0,1-1-1,0-1 1,-5 1 0,-8-1 8,6-2 0,-9 1 161,1 0-1793,6-1 1618,-35 5 0,-3 0 0,-2 0 0</inkml:trace>
  <inkml:trace contextRef="#ctx0" brushRef="#br0" timeOffset="125705">12540 16287 21847,'-17'38'902,"0"1"0,5-10 0,0 3-839,-1 5 0,0 6 0,-1 2 0,2-2-24,2 4 0,1-1 1,0 1-25,3-7 0,0 2 1,0 0-1,2-2-1108,0 8 1,1-1 0,2-3-1,2-8 1,2-2 0,0-3 77,-1-2 0,0-5 867,4 4-1491,-17-45 1,-6-13 982,-3-7 1,4 9-1,1 2 1,2 1 0</inkml:trace>
  <inkml:trace contextRef="#ctx0" brushRef="#br0" timeOffset="126054">11972 16162 15011,'46'3'234,"-1"-1"0,0 0 0,0 0 0,0 1 0,1-1 0,-1 0 0,0 0 0,4 7 0,1 1 0,-1 1 0,0 2 0,-3 2 0,-4 1 0,-5 3 393,5 8 1,-7 4 0,-3 3-1,-3 1-396,-1 3 0,0 4 1,-6 0-1,-10-3-955,-13-2 0,-8-1 0,-5-5 970,-10 3 1,-9-9-169,2-11 1,-5-5-1,0-2 295,3-2 0,-1-3 0,-1-1-355,-11 0 1,-1-1 0,2-1-442,-1-2 0,3-1-1216,-9 2 1,20-4-1639,42-5 2926,26 4 1,8 3-1,-18 1 1,-1 1 0,10-1-1,0 0 1</inkml:trace>
  <inkml:trace contextRef="#ctx0" brushRef="#br0" timeOffset="126856">13190 16682 12627,'1'-5'3193,"0"2"-1711,-1 3 1167,-67 33-5176,39 5 2655,-9-11 1,4 2-45,23-4 0,14-2 44,20-5 1,19-3 0,5-3-1,-4-2-113,-7-2 0,-2-3 0,4-1-420,4-3 1,6-2 0,1-1-1,-3-2 1,-8-4 353,7-8 0,-11-8 3,0-13 1,-17-5 4,-25 14 0,-11-1 0,-6 1 18,-2 3 0,-4 1 0,-3 0 0,0 1 293,1 0 0,0-1 1,-2 2-1,-2 2-251,-4 2 1,-3 1 0,-2 2 0,2 3 0,5 2 193,-12 1 1,5 6-243,-10 0 0,18 12 14,42 15 0,16 10 1,4-3 32,-1-10 1,4-2 0,3 1-516,5 5 1,5 3-1,2-1 1,0-5 531,-4-8 1,1-3 0,1-4-1,3-1-106,-5-2 0,3-2 0,2-1 1,-1-2-1,-2 0 0,-4 0 121,11-1 1,-5-2 0,2-4-20,-7-2 1,5-3 0,-1-3-1,-5-2 1,-9-3 82,-8-10 0,-10-4 0,-1-2 0,4-7 0,-2-3 0,-8 0-69,-10 11 1,-5-1-1,-4 2 1,-2 4-78,-3 0 0,-4 4 1,-2 4 5,-3 4 0,-2 3 0,0 9 705,-6 9 0,4 16-742,15 12 1,4 13-1,4 3 1,0-5 612,2-8 0,2-3 0,2 5-589,2 6 1,2 6 0,2 3 0,4-3 0,5-6 8,10-1 0,7-6 1,4-1-430,-2-3 0,3-1 1,2-1-1,-1-4 461,5 0 0,0-3 0,1-4 2,-2-4 0,1-3 0,-1-4 1144,7-4 0,-2-7-1023,-7-6 0,-3-5-31,1-4 1,-4-2 35,-12-3 1,-6 1-45,0-12-481,-16 40 913,-2 31-513,3-7 0,1 4 1588,-1 0 1,3-1-3231,6-3 1,1-3 818,0 3 1,6-12 0,-9-16 0</inkml:trace>
  <inkml:trace contextRef="#ctx0" brushRef="#br0" timeOffset="127008">14441 16493 16512,'-3'-24'0,"-13"-14"0,41 70 0</inkml:trace>
  <inkml:trace contextRef="#ctx0" brushRef="#br0" timeOffset="127737">14790 16682 17456,'-47'5'1092,"-1"0"0,12 0 0,3 4-686,3 10 1,7 7-290,14-2 1,8 3-1757,9 5 1,11-1 1381,14-3 0,7-6 613,1-5 0,3-6-196,-3-5 1,2-3 0,-2-8-575,-3-10 1,-2-6 0,-2 1 469,6 5 0,-3-3 30,1-17 1,-14 0-260,-25 19-113,-21 17 208,-2 15 1084,5-2 1,2 6-1226,3 22 1,12 3 790,20-5-382,3 1 1,9-10 804,5-31 1,7-14 0,-3-1-893,0 4 1,-3-4-33,-3-2 0,-1-3 0,-6-3 49,-7-5 0,-6-2-1499,-2 5 0,-2 1 1193,9-20-268,-13 27 359,-3 51 0,-3 20-216,1-24 0,0 2 309,1 10 0,1 6 0,0-5-1,0-5 1,2 1-443,1-1 1,2 6-1,1 0 1,-2-5 441,0 6 0,-2-1 43,-2-4 1,-1 5 0,-2-1 0,-5-10 837,-5-8 1,-9-7-798,-7-3 0,-10-1 1,-3-2-1,4-3-382,-9 0 0,0-4 318,8 0 0,-2-1 0,-2-1 0,4-5-567,0-5 0,1-6 1,6-2-1090,-2-5 1,10-6 1482,19-9 1,9-6-1,0 4 1,-3 8-1,5 3 1,15 2-1,-1 0 1,1 0-1</inkml:trace>
  <inkml:trace contextRef="#ctx0" brushRef="#br0" timeOffset="127874">16228 17235 21791,'-33'9'-1093,"13"-4"1,9-1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28:53.560"/>
    </inkml:context>
    <inkml:brush xml:id="br0">
      <inkml:brushProperty name="width" value="0.05292" units="cm"/>
      <inkml:brushProperty name="height" value="0.05292" units="cm"/>
      <inkml:brushProperty name="color" value="#FF0000"/>
    </inkml:brush>
  </inkml:definitions>
  <inkml:trace contextRef="#ctx0" brushRef="#br0">13027 898 21119,'0'37'62,"1"-14"-56,1 23 19,2-19 0,1 0-25,0-2 0,0 0-20,3 13 1,1 0 16,0-6 0,1 0-36,4 7 0,1 0 33,-1-7 1,1-2 21,3 3 1,2-3 42,-4-12 0,2-2 137,18 4-95,-8-12-6,0-5 90,18-14-146,-3-8-11,-12 2 0,1-4 19,-6-1 1,-3-4 131,1-6 1,-3-1-46,-6 4 1,-2 1-43,-2-5 1,-4-1-35,-3 8 1,-4-1-1698,-4-3 1,-1 1 1641,-3-16 2,-1 17 1,-1 3-6,-2-4-56,1 3-95,7 16 22,3 8-3148,0 2 2457,0 6 1,0-5 0,0 4 0</inkml:trace>
  <inkml:trace contextRef="#ctx0" brushRef="#br0" timeOffset="765">14183 864 9705,'-2'-5'3276,"2"0"0,0 5-166,-45-5-2410,11 14 0,-6 6 0,1-2-572,-5-6 1,0 3-111,3 6 1,-1 4 0,10 0 43,9 8-1701,16 4 1,4 3 1523,1 8 117,3-7 1,5 3-741,10-6 1,6 2 0,-1-4 756,-4-4 1,3-1-110,4 4 0,3 3 0,-2-6 90,10 1 11,-11-10 0,1-1 23,5 2 2128,3 2-2156,-23-17 5,-7-3 3055,-1-1-6343,-2 0 0,3 0 0,0-2 3011,3-3 0,-2 2 1,-2-1-1</inkml:trace>
  <inkml:trace contextRef="#ctx0" brushRef="#br0" timeOffset="1550">14279 1434 20375,'8'-36'300,"1"0"1,-1 0 0,1 0-1,0-4 1,0 1 0,0 3-215,0-3 1,0 1-9,0 5 1,0-2-1,0 3-75,2-1 0,0 2-76,2-13 0,3 10-78,6 25 41,-1 35 1,-1 16-79,-1-2 1,0 5-239,-2-3 0,1 2 0,-2-1 411,-3-9 0,-2 0 1,-1-3-1415,2 7 1,-1-4 1378,1 6-135,-6-20-84,-5-16 146,-8-2-471,-24-2 420,3-4 1,-5-1 61,-2-2 0,-2 0 0,0-1 140,5-1 0,2 0 0,-1 0-780,-17-8 0,6 1 836,5-3 2224,20 7-2286,14 9 185,16 1 630,26-1 1,10-2-597,-7 0 0,2-1-969,1 1 0,2-1 0,-3 0-281,0-1 1,-5 1-2269,6-1 0,-23 8 2540,-22 3 1,0 0-1,-1-1 1</inkml:trace>
  <inkml:trace contextRef="#ctx0" brushRef="#br0" timeOffset="1969">14712 870 13088,'36'8'1092,"0"-1"0,-6 1 0,-1 2 546,5 8 0,-3 2 0,-5-1 0,-1 3-1503,-2 2 0,2 3 0,-3 3-128,-5 2 0,-1 3 0,-2 2 0,-1 0-234,0 0 0,-1 0 1,-3 2-1,-3 1 425,-6-1 0,-3 3 1,-3 1-1,-2-2 1,-1-4-48,-5 6 0,-3-5 0,-3-1-1142,-3-1 0,-3-3 1,3-5-500,-12 4 1490,33-52 0,3 13 0,12-23 0</inkml:trace>
  <inkml:trace contextRef="#ctx0" brushRef="#br0" timeOffset="3334">15430 1085 22123,'44'1'371,"1"0"0,-15-1 1,2-1-126,7 2 1,8 1 0,0-1-1,-8 0-198,-11-1 0,-2 0-1687,28 0 1,-16 0 638,-38 0-196,-4 0 1196,-23 0 0,-3 0 0,11 0 0,-9 0 0,0 0 0</inkml:trace>
  <inkml:trace contextRef="#ctx0" brushRef="#br0" timeOffset="4083">15430 1386 10332,'-2'2'2622,"0"0"654,2-2 0,15 0-2303,23 1 1,7 0-957,-15 0 0,3 0-12,11 1 1,7 1 0,-4 0 379,0 1 1,-3 1-388,-11 0 0,0 0 1,-2 0 38,4 1 0,-5 0 265,1 3-100,-21-5-107,-9-3 2494,-1-1-5843,-6 0 2441,-17 4 0,11-3 1,-9 4-1</inkml:trace>
  <inkml:trace contextRef="#ctx0" brushRef="#br0" timeOffset="8184">16387 862 16465,'31'-20'508,"0"-1"1,1 0 0,-1 1 0,6-6 0,0 2 0,-1 6-2148,10 7 1,-3 7-600,4 0 2925,-7 5 1,-5 10-414,-19 26 1,-9 8 239,1-15 0,-3 2-352,-8 7 0,-6 8 1,-2 0-1,1-7-89,-2-4 0,-1-2-57,-2 1 1,-3 3 0,4-9-157,3-7-92,8-17 232,13-10 0,-8 4 0,8-5 0</inkml:trace>
  <inkml:trace contextRef="#ctx0" brushRef="#br0" timeOffset="8567">16766 1568 13592,'-3'3'3276,"0"0"0,2-22-2138,1 12-1424,-1-14-139,4 19 178,3 5 354,-1 7-2256,-13 15 2586,-1-9 448,-16 4-297,14-16-509,0-7-79,9-6-633,6-23-2644,18 11 3205,9-8 1,-5 22 0,-5 7 0</inkml:trace>
  <inkml:trace contextRef="#ctx0" brushRef="#br0" timeOffset="13584">6174 15332 8106,'-38'14'480,"0"-1"0,0 0 1,4-1-1,1-1 1,3 1 703,3 5 0,3 1-1156,0 3 0,0 3 41,1 1 0,-1 2 0,2-1-13,-2 7 0,2 2-225,4-2 0,1 2 0,2 1 256,5-5 1,1 1 0,1 1-155,-1 8 0,1 3 1,3 0 122,5 0 0,3 0 0,5 2 22,3-5 0,5 1 1,2 0-1,-1-4-50,1 1 0,0-4 0,5 2-3,1-3 1,3 2 0,4 0 0,0-1-1,1-4 88,3-1 1,0-4-1,2-1 1,2 0 60,-3-2 0,0 2 0,2-2 1,3-3-1,2-5-143,-3-6 0,4-3 0,1-3 1,2-3-1,0-2 0,-2-2 0,-2-2-11,1-4 1,-1-4 0,-1-3 0,-1-1-1,0-2 1,1 2-20,2-1 1,2 0 0,-1-1 0,-1-1 0,-2-1 0,-3-2 4,-2-3 1,-2-2 0,-3-1 0,-1 0 0,-3 2 372,6-6 0,-4 1 0,0-1-382,-5 3 0,1-1 1,0 0-1,-2 2-100,0-2 1,0 2-1,-2-1 116,3-4 0,-1-1 0,-5 3 21,-7 7 0,-3 1 519,-1-15 0,-2-1-511,-1 9 0,-3-2 2,0-7 1,-2-5 0,-2 3 929,-4 0 0,-3 0-973,0 6 1,-2-3-1,-3-1 1,-6 1-130,-4 7 1,-5 0-1,-3 0 1,-3 1-1,1 0 1,3 2 118,-1-2 0,1 2 0,1 1 0,-3 0 0,-2 0 1,3 4 1,-3-1 0,-1-1 0,-1 2 0,-1 1 0,1 3 0,1 4 16,-7 1 0,1 4 0,0 4 0,0 2 0,-1 3 42,-2 4 1,0 4-1,-1 2 1,1 2-1,0 0-51,5-2 0,0-1 0,0 2 0,1 3 0,-1 4-152,5 3 0,-2 5 0,1 3 0,0 2 0,1 0 0,3-1 1,4-3 128,-1 4 1,4-1-1,1-1 1,0 3-224,-7 5 1,-1 3 0,2-2 0,6-4 242,6-1 0,4-6-34,4 0-1006,5-15 512,3-1 870,2-8-3616,0 11 2457,3-2 1,-2 4 0,3-6 0</inkml:trace>
  <inkml:trace contextRef="#ctx0" brushRef="#br0" timeOffset="43069">13168 2629 8142,'-5'2'806,"1"-1"-795,3 1-5,-3 2-12,1 0 6,-1 4 169,1-2 979,0 11-582,1-5 632,-2 16 522,-1 3-415,-1-2 554,0-4-162,4-15-358,2-9-1261,0-19 39,5-4-27,3-24-82,4 8 1,3-5-11,-4 10 1,2-4-1,1-2 1,-1 0-27,0 4 0,0-2 0,1 1 0,0-1 0,-1 1-2,3-7 1,0 0 0,0 2-1,0 4-155,8-16 1,0 23 184,8 61-1047,-20 0 0,-3 7 0,0 1 1050,0-2 1,1 1 0,-1 0-3,0 1 1,1 0 0,0 3-134,-2-2 1,1 3-1,0-1 1,-1-5 133,0 3 1,0-1 179,1 5 1,0 2 0,-2-12-177,-5-18-2275,-7-13-1008,-23-19 0,0 2 3285,4 1 1,2 0 0,1 2 0,5 3 0</inkml:trace>
  <inkml:trace contextRef="#ctx0" brushRef="#br0" timeOffset="43351">13031 2669 16404,'40'0'468,"0"0"0,0 0 0,0 0 0,0 0 0,4 0 0,-2 0 0,2 1-307,-2 1 0,4 0 0,-3 0 0,-9 1-161,13 1-50,-18-1 0,-7 2-1194,-18-2-291,-3 3 1535,3 12 0,-2-11 0,2 9 0</inkml:trace>
  <inkml:trace contextRef="#ctx0" brushRef="#br0" timeOffset="43701">13988 2759 18874,'1'0'818,"10"0"-419,20 0 1,14 0-1,1 0-196,-3 1 1,2 1 0,3 0-171,-7-1 1,5 1-1,0 0 1,0 0 0,-3 1-194,-1 0 0,-2 0 0,-1 1 0,-2 0-172,5 1-1,-2 0 1,-5 1-890,-7-1 0,-6 1-2055,-7-2 2761,-29-20 1,6 11 0,-10-12 0</inkml:trace>
  <inkml:trace contextRef="#ctx0" brushRef="#br0" timeOffset="44019">14509 2551 15608,'37'16'546,"-1"0"0,0-1 0,0 1 0,8 4 0,0-2 0,-5 0-151,3 0 1,-6 3 388,-7 14 0,-6 2-608,-2-13 0,-8 1 166,-24 21 0,-13-3-246,-13-15-71,4-6 0,1-2-2590,8-6 632,6-4 1113,19-19 1,1 5 0,7-10 0</inkml:trace>
  <inkml:trace contextRef="#ctx0" brushRef="#br0" timeOffset="44636">15851 2535 19300,'-26'-26'293,"-1"1"0,0-1 1,1 5-1,-1 2 1,-2 5-191,-17 6 1,0 8-15,5 2 1,1 6 25,0 4 0,0 5-342,10 2 1,0 4 0,1 1 229,-1 0 1,1 1 0,17 4 173,21 0 0,15 5 1,11 2-1,4 1 1,0-3-1,-5-6-130,-3-3 1,-2-4 0,2-2 0,5 2-517,-2 0 1,4 1 0,3 2 0,1-1 0,0-2 0,-4-3 0,-4-5 375,11-3 0,-5-6 0,-9-2 1121,-6 2-1011,8 2-1149,-31-6 1132,-21 4 0,14-3 0,-13 3 0</inkml:trace>
  <inkml:trace contextRef="#ctx0" brushRef="#br0" timeOffset="46234">16513 2779 13715,'-13'0'3276,"3"0"-1359,9 0-4896,25 0 3623,3-1-443,-1 1 1,4-1 555,16 1 0,2-1-659,-10 1 0,2-1 40,4 1 0,4-1 0,-2 2-137,-8 2 1,-1 0 0,-1-1 1,9 0 0,-2 0-1194,-2 3 0,-8 0 1231,-20-2 1310,-2-2-2622,-11-1-2005,0 0 2457,-3-8 1,3 6 0,-3-6 0</inkml:trace>
  <inkml:trace contextRef="#ctx0" brushRef="#br0" timeOffset="46686">17057 2513 11721,'-5'-3'3276,"2"2"-3738,21 5 0,21 6 0,-3 0 809,-8-3 1,1 1-199,11 1 0,8 2 1,-1 4 207,-10 0 1,1 2 0,-2 1 0,-6 0-196,-1 4 0,-4 0-506,9 2 1,3 1 0,-19 1 612,-31 1 0,-16 1 1,-1-4-133,0 0 0,-2-1-552,0 1 0,-3 2 1,2-3 486,0-5 1,5-4 1440,-4 1-1473,12-7-432,20-8-2885,0 0 137,2-5 3140,5-9 0,-4 5 0,3-3 0</inkml:trace>
  <inkml:trace contextRef="#ctx0" brushRef="#br0" timeOffset="48717">18294 2414 2235,'40'-6'1092,"0"-1"0,-3 1 0,0 0 546,1 2 0,-2 0-74,-2-1-263,-2 2 1,-12-4-1190,-34-6 0,-12-1 898,0 0-1040,-4 4 0,-7-1 0,2 5 1061,-1 8 1,0 4-1034,1 0 0,-2 1 0,1 4 7,-3 10 1,1 6 0,4-1-4,0-2 1,3 2 10,6 3 0,0 3 1,7-4-2157,9 10 2278,1 9 61,17-22 0,4-2 78,12 12-518,5-13 0,9 1 1,-3-3 299,-2-5 0,0-2-45,2 1 0,4 0 0,-2-2-445,9-3 0,-6-3-344,1 1 1088,-11-2 1,-8-2-1404,-21-3-2184,-22-14 2457,3 3 1,-6-5 0,11 8 0</inkml:trace>
  <inkml:trace contextRef="#ctx0" brushRef="#br0" timeOffset="48952">17935 2587 7708,'45'4'327,"0"1"1,0 0 0,0-1-1,-1 1 1,1-1 0,2 1-1,0 0 1,-2 0 0,-2 0-1,-6 0-352,15 3 0,-10-1-3252,4 5 3490,-44-1 1,-4-6 0,-10 2 0</inkml:trace>
  <inkml:trace contextRef="#ctx0" brushRef="#br0" timeOffset="52653">19183 2679 11368,'-10'-13'3276,"3"2"0,6 9-26,3-2-2925,18 1-90,12 0 0,12 1 1,2 0-1056,-3 1 1,4 0 0,1 1 0,0-1 668,-8 1 1,1-1 0,0 0 0,0 0 0,1 1 168,4 0 0,3 0 0,-1 1 0,-4 0 0,-5 0 412,7 0 0,-4 0-453,9 1 1,-8 1-2424,-24 1 715,-1-2-1181,-15 0 2912,-24-5 0,16 3 0,-16-3 0</inkml:trace>
  <inkml:trace contextRef="#ctx0" brushRef="#br0" timeOffset="53018">19783 2412 13609,'34'13'546,"0"-1"0,0 0 0,0 1 0,2-1 0,0 1 0,-1 1 438,3 4 0,0 1 0,-3 0-934,1 3 1,-3 0-29,0-1 1,-4 1-1662,-9 1 1,-9 2 1419,-25 17 845,6-20 0,-5 0-257,-18 6 1,-6-2-1263,2-5 0,0-3 968,0 1 1,0-1-29,6-5 1,2-2-182,-1 2-1368,15-9-1449,7 1 2951,19-9 0,-6 3 0,5-2 0</inkml:trace>
  <inkml:trace contextRef="#ctx0" brushRef="#br0" timeOffset="54470">20583 2276 10405,'-7'-6'2974,"2"2"-1109,5 4-453,26-5-208,21 3-894,-6 0 1,4-1-1950,3 2 1,-1 1 1243,-8-1 1,-4 1 868,-4-1 1,-5 1-27,-9-1 62,-10 0-555,-34-5 45,-4 2 0,6 1 0,-4 1 24,-4 1 0,-4 2 1,1 2 3,5 2 0,0 2 0,-2 1-23,-12 2 1,-3 2 0,5 1-218,1 5 0,5 3 215,5-2 0,5 3 1583,9 7 1,7 3-1548,5-7 1,4 1 167,8 11 0,8-2 20,7-8 0,8-5-118,14 0 0,2-6-190,-10-4 0,-1-2-1558,1-2 1,-4-3-1639,-9-2 0,-10-4 0,-11-9 3006,-10-12 0,7 8 1,-8-5-1</inkml:trace>
  <inkml:trace contextRef="#ctx0" brushRef="#br0" timeOffset="54685">20470 2458 16527,'42'-4'1092,"0"-1"0,-8 1 0,-1 2-342,5 6 1,1 2-2390,-2 1 1,-2 1-1,-11-3 1,-1 0-1639,20 9 2673,-43-5 1,0-4 0,0 2 0</inkml:trace>
  <inkml:trace contextRef="#ctx0" brushRef="#br0" timeOffset="54969">20928 2480 6027,'36'15'655,"-1"-1"0,1 0 1,-2 1-1,0 0 0,-3 0 983,2 7 0,-2 0-299,-6-2 1,-3-1-27,5 4-2584,-16-8-1297,-9-10-205,-9-2 3592,-15-1 0,10-2 0,-7 0 0</inkml:trace>
  <inkml:trace contextRef="#ctx0" brushRef="#br0" timeOffset="55253">21247 2464 17820,'-26'20'538,"1"1"0,0-1 0,-10 7 0,6-1-527,9 2-6,5-6-2033,-1 2-1249,8-14 2457,-4 6 1,10-15 0,2-1 0</inkml:trace>
  <inkml:trace contextRef="#ctx0" brushRef="#br0" timeOffset="55551">21441 2575 13558,'6'0'3276,"-2"0"0,-4 0-1959,5 53-1160,0-14-468,-1-8 1,-1-1-2967,1-2 0,-4-25 2457,-4-1 1,2-2 0,-3 0 0</inkml:trace>
  <inkml:trace contextRef="#ctx0" brushRef="#br0" timeOffset="55701">21550 2232 14289,'14'-11'0,"-2"2"0</inkml:trace>
  <inkml:trace contextRef="#ctx0" brushRef="#br0" timeOffset="55970">21756 2280 6508,'0'9'1638,"0"18"0,0 7-119,0-6 0,1 0-1152,0 15 0,2 1-129,-1-10 0,2 0 748,3 6 1,0 0-968,-3-10 1,-1 0 41,2 15 1,-1-3-1322,-3-2-2017,-5-6 2457,-1-27 1,0-2 0,1-5 0</inkml:trace>
  <inkml:trace contextRef="#ctx0" brushRef="#br0" timeOffset="56186">21664 2462 12275,'43'6'819,"-1"0"0,1 0 0,-15-2 0,2 1 0,8 1 0,8 2 0,0 1 0,-10-2 1009,7 4-3447,-7 0-1658,-29-5 3172,-30 0 0,14-3 0,-12 2 0</inkml:trace>
  <inkml:trace contextRef="#ctx0" brushRef="#br0" timeOffset="59139">15853 2242 9766,'9'-1'0,"-2"0"0</inkml:trace>
  <inkml:trace contextRef="#ctx0" brushRef="#br0" timeOffset="62252">13932 3457 7610,'-5'4'2722,"2"0"554,3-4 0,8-3 0,22 3-2914,6 0 1,8 1 0,-1 0-318,-7 0 0,-1 0 0,2 0-865,1 1 1,3 0 0,-1 0 0,-6-1 329,3 1 0,-6-1 1187,9 2-1257,-31-3-2084,-5 2 1553,-4-2 1,0 1 0</inkml:trace>
  <inkml:trace contextRef="#ctx0" brushRef="#br0" timeOffset="62886">14702 3226 12113,'0'-4'3276,"0"0"-996,0 4-952,0-4-1137,0 3-175,0-5-49,0 6 3309,0-1-1293,-1 45-1916,1-13-48,-1 2 1,1 4 22,0 7 0,0-1-42,0-16 0,0 1 39,1 18 1,0-2 27,2-9 302,0-4-201,0-19-27,-2-9-1654,-1-3-1764,9-8 2457,7-7 1,-4 4 0,1-2 0</inkml:trace>
  <inkml:trace contextRef="#ctx0" brushRef="#br0" timeOffset="63585">15252 3487 19955,'12'0'3276,"36"0"-2925,-10 1 1,10 0-1,2 0 1,-6 0-321,-7-1 1,-4 0 0,2 1 22,5 0 1,5 0 0,-4 1 0,-12-1 34,-9-1-615,-17 3-2247,-3-3 2773,15-4 0,-11 3 0,11-5 0</inkml:trace>
  <inkml:trace contextRef="#ctx0" brushRef="#br0" timeOffset="63970">16172 3279 19680,'1'11'3276,"-1"7"-2369,-2 14 1,-1 6-751,-1-1 0,0 3-66,1-2 1,-1 3-1,0-2 16,0 10 0,0-3-32,1-7 1,1-4-37,0 8 62,2-18-51,0-19 29,0-2-404,0-4-2952,6-9 2457,11-14 1,-7 9 0,5-6 0</inkml:trace>
  <inkml:trace contextRef="#ctx0" brushRef="#br0" timeOffset="64318">17029 3301 21819,'0'39'1384,"0"-11"0,0 1-4661,0 13 2792,0-12 1,0 5-1,0-4 1237,0-4 1,0-1-728,-1 19 0,2-1-1619,0-3 815,0-9-2475,1-11-23,-2-19 0,-6-2 3085,-2-8 0,1 4 1,0-3-1</inkml:trace>
  <inkml:trace contextRef="#ctx0" brushRef="#br0" timeOffset="64569">16740 3519 11542,'-8'-2'3276,"2"0"0,6 2 0,156 14-1958,-109-12 0,1 0-1380,-11 0 0,5 1 1,2 1-1,-2-1 0,-8-2 65,7 0 0,-9-1-1924,-1 0-1356,-22 0 2184,-11-1 1,-2 0 0</inkml:trace>
  <inkml:trace contextRef="#ctx0" brushRef="#br0" timeOffset="64922">17498 3275 21220,'1'19'2711,"2"5"-3804,0 5 1,2 8 0,-1-4 589,0-7 1,0 1 591,2 10 1,0 4 0,0-6-826,2 4 741,2-5 1026,-6-14-2594,-2-15-1714,-1 0 0,8-4 2647,12-5 0,-7 3 0,3-3 0</inkml:trace>
  <inkml:trace contextRef="#ctx0" brushRef="#br0" timeOffset="65370">18011 3409 20134,'-31'12'3276,"1"4"-2800,14 9 1,3 5-399,3-5 0,2 0-70,-5 13 1,5 1 22,9-9 0,8-1 170,13 0 1,8-4-9,5-6 0,4-6-94,-5-5 0,4-3 1,-2-5-11,-2-4 1,-2-4 0,-1-5 5,-1-6 0,-1-5 0,-3-2-59,0-12 1,-6-4-60,-8 8 1,-3-1 0,-6 1-82,-9-9 1,-9 4-7,-6 4 1,-6 6 61,1 9 1,-5 5-11,0 6 0,-3 5 0,0 3-1581,-9 10 1,2 4 1218,9-3 1,-1 0 0,4 2 133,-3 6 1,5 1-723,-6 14 1008,21 1 0,7-20 0,0 8 0</inkml:trace>
  <inkml:trace contextRef="#ctx0" brushRef="#br0" timeOffset="67270">18868 3379 11098,'4'0'3276,"0"0"0,-4 0-702,5 0-2288,-1 0 882,18 0-227,20 0-689,-8-1 0,3-1-213,5 1 1,1 1-1410,-3-2 0,-1 1 1373,-6 0 0,-4 1-9,1 0 364,-10 0-2301,-17 0-1334,-3 0 2457,-5 1 1,3-1 0,-3 1 0</inkml:trace>
  <inkml:trace contextRef="#ctx0" brushRef="#br0" timeOffset="67570">18926 3533 17636,'41'1'468,"1"-1"0,-1 1 0,0-1 0,-2 1 0,-1-1 0,-1 0 0,-2 0 624,3 1 0,-3-1 0,-3 0-708,1 1 0,-5-1-3644,5 1-17,-29 8 2457,6 5 1,-6-3 0,5-1 0</inkml:trace>
  <inkml:trace contextRef="#ctx0" brushRef="#br0" timeOffset="68319">20675 3778 20935,'-34'-25'222,"-1"0"0,1 0 0,-1 0 0,1 1 1,-1-1-1,2 0 0,3 2 0,0 0 1,-1-1-202,-2 1 0,-2-1 0,0 0 1,2-1-1,4 1 1,-1-7 1,4 0-1,4 0-1661,1-6 1,4-1 1055,-4-2 1,8 4 1358,24-4-877,14 34 8,11 6 1,4 6 89,-5 6 1,0 4-702,-1-2 0,1 1 0,-4 2 737,0 5 1,-5 3 50,-4 3 0,-5 0 135,-7-1 475,-11 13-241,-19-20 1,-8-2-311,0 4 0,-4 0-119,3-5 0,-3 1 0,0 0-11,4 1 0,0 0 0,2-2 1071,-1 2 0,4-1-1118,1 4 1,7 0-2152,14 9 2555,21-11 0,7-1-255,-8-3 0,4-2 41,19-2 1,10-3 0,-4-2-48,-3-3 1,0-2-487,-4 0 0,1 0 0,-5-1 374,-10-1 1,-6 0-2194,2 0 610,-23 0-1605,-15 6 3191,-18 11 0,12-7 0,-9 5 0</inkml:trace>
  <inkml:trace contextRef="#ctx0" brushRef="#br0" timeOffset="82302">2299 3369 11894,'1'11'3276,"0"-2"-379,-1-9-2068,0 0 1506,0-64-3428,0 34 1,0-3 0,2-2 861,1-7 0,1-3 0,2-2 0,-1 2 213,-1 4 0,1 1 0,0 2 0,1 0 283,3-5 1,0 1 0,1 4-328,1-1 1,1 8-375,6 10 396,9 25 40,-7 14 0,0 9-2,-3 1 0,0 6 1,-2 4-159,0 2 0,-1 6 0,-1 0 0,-1-3 160,0-1 0,-1-1 0,-1 1-2,-2-2 1,-1 4 0,0-3 0,-3-8 12,1 8 599,0-1-436,-4-32-40,-1-4-33,0-4-392,0-5-2986,-19-28 2457,0 7 1,-3-9 0,8 22 0</inkml:trace>
  <inkml:trace contextRef="#ctx0" brushRef="#br0" timeOffset="82588">2291 3162 10248,'2'-6'1484,"33"10"1,14 6-164,-18-6 0,1 0-1224,14 4 0,7 1 0,-10-3 1276,-1-1-1541,4-1-1048,-41-2-2061,13 7 2457,-4-4 1,5 5 0,-9-8 0</inkml:trace>
  <inkml:trace contextRef="#ctx0" brushRef="#br0" timeOffset="82954">3011 3305 12945,'-7'-11'918,"28"1"126,11 5 0,8 2-995,-7 0 0,5 0 0,0 1 0,-1 0-47,8-1 0,0 1 0,-1 0-124,4 0 0,0 0 1,-6 0-286,-6 3 0,-9-3 407,-17-3 0,-8 4 0,-18-5 0</inkml:trace>
  <inkml:trace contextRef="#ctx0" brushRef="#br0" timeOffset="83354">3294 3032 15373,'43'2'655,"-1"0"0,1 0 1,-4 0-1,-1-1 0,1 5-242,-3 4 0,1 4 1,-2 2-1,-4-2-464,2 4 1,-2 1-1043,7-1 1,3 3 0,-15 1-16,-21 4 1,-10-1 2706,-10 12-1428,-7-1 0,-7 3-551,3-11 0,-4-1 0,2-1 405,-7 7 0,1-2-23,7-8 0,0-1 0,4-4 42,-5 2-44,13-9-67,5-3-566,9-8-2151,1 0 3351,18-15 0,-14 11 1,14-11-1</inkml:trace>
  <inkml:trace contextRef="#ctx0" brushRef="#br0" timeOffset="83786">4489 3098 13883,'-42'-22'1092,"0"0"0,10 0 0,-2 8-1754,-3 20 0,-2 11 1,4 2 745,2 2 0,2 2-84,2-2 0,-2 2 0,7 3-590,2 14 1,13 2 555,17 2 1,7-1 395,-3-7 0,3-3-362,12 5 0,7-8-8,11-18 1,2-6 141,-14-1 1,-1-1 1019,11-3 1,-5 0-1379,-10-2-3053,-19 10 2457,-9 1 1,0 3 0,0-6 0</inkml:trace>
  <inkml:trace contextRef="#ctx0" brushRef="#br0" timeOffset="84337">4966 3271 7593,'0'5'3276,"-3"0"0,1-5 0,-2 0 0,3 0-534,34 0-2597,1 0-117,-3 0 0,8 0-7,-1 0 0,5 0 0,2 0 0,-5 0-383,5 0 1,1 0 363,-3 0 1,6-1 0,-1 1 0,-8 1 0,-7-1 0,-5 0-3,0 1 0,-3 0 6,3 1-230,-22 0-958,-4-1-2095,-2 0 0,-7-1 2457,-15 0 1,10 0 0,-9 0 0</inkml:trace>
  <inkml:trace contextRef="#ctx0" brushRef="#br0" timeOffset="84773">5490 2952 8979,'41'11'601,"0"0"0,-1-1 1,1 3-276,2 2 1,3 3 0,-5-2-260,-6-2 0,0 1 470,6 3 0,4 2 0,-9-2-470,-7 7 1425,-6 4-876,-21 1-269,-13-4-159,-6-5 0,-3 1-101,0-1 0,-2-1 1097,-4 3 1,1 0-1160,4-5 0,3-2-19,-2 2 5,10-11-128,9-6-3160,0-1 2457,1-11 1,0 9 0,0-9 0</inkml:trace>
  <inkml:trace contextRef="#ctx0" brushRef="#br0" timeOffset="86221">6360 3022 18207,'10'-25'1697,"6"5"-1577,11 15 1,8 4 71,2-2 0,4 0 1,-1 0-98,1 0 0,0-1-6,-5 2 1,2-1 0,-8 0 302,0-4-476,-49-3 50,-7 3 1,-7 2 27,2 1 1,-2 0-1,-2 2-1087,-7-1 1,-1 2 0,2 1 1025,5 2 1,2 1 0,0 1 46,-14 0 1,4 8-126,14 16 1,3 9-1,4-1 220,4 0 1,4 3-615,2 5 1,2 4 0,7-5 684,11-7 0,7-6 22,4-2 0,7-4 81,2-8 1,6-3-1,-1-2-132,9 0 1,1-3 538,-4 1 0,2-1 0,-4-3-970,1-3 1,-5-2-2964,7 0 0,-29-12 2837,-29-10 1,7 5 0,-10-2-1</inkml:trace>
  <inkml:trace contextRef="#ctx0" brushRef="#br0" timeOffset="86439">6063 3174 17546,'38'-2'468,"-1"1"0,0-1 0,0 0 0,4-1 0,1 1 0,0 0 0,-4 0 245,-3 0 1,-1 0 0,-3 0-2353,11 0 1,-3 0-1,-8-1 1,-11 2-1639,-20 3 2457,-10 8 1,4-5 0,-4 4 0</inkml:trace>
  <inkml:trace contextRef="#ctx0" brushRef="#br0" timeOffset="86959">6874 3244 17736,'43'6'546,"1"0"0,-1-1 0,0 1 0,2-1 0,-2 0 0,4 0-1093,-10-1 1,5 0 0,2 1 0,0-1 0,-4 0 0,-5-1-1093,14 2 1,-6-2-1,7 1 1,-20-3 819,-56-11 1,11 7-1,-8-6 1</inkml:trace>
  <inkml:trace contextRef="#ctx0" brushRef="#br0" timeOffset="87437">7293 3126 11055,'-4'-3'1638,"31"-1"0,17 2 0,-15 6 0,2 2-1212,7-3 0,4 0 0,-3 4-2065,-1 7 1,-6 4 1743,-4 2 1,-6 3 1511,3 17-1522,-13 5 944,-10-8-879,-7-10 0,-7 2-591,-5-2 1,-6 2 0,2-2 449,0 4 1,-1-2-17,0-5 1,-3 0 0,3-3 268,-7 7-171,17-15-354,-4 3 175,16-16-3199,0 0 0,0-16 2457,2 4 1,-1-6 0,0 9 0</inkml:trace>
  <inkml:trace contextRef="#ctx0" brushRef="#br0" timeOffset="89536">8535 2932 17378,'-29'-16'266,"0"1"0,0 0 0,-14-6 0,2 6-67,10 11 0,-2 5-1292,-8 7 1,-5 4 0,4 1 586,1-2 1,1 3 555,0 0 1,-3 3-1,6 7-329,7 12 0,7 7 1,8 0 494,13-11 1,6 0-1,3 2-213,-1 3 1,2 3 0,3-2-1,3-5-3,8-5 0,4-6 0,1-3-149,17 5 1,-2-8-3129,2-5 3183,-31-14 0,6 5 1,-27-10-1</inkml:trace>
  <inkml:trace contextRef="#ctx0" brushRef="#br0" timeOffset="89720">7820 3190 16611,'45'11'655,"0"-1"0,0 0 1,-3-1-1,-2 1 0,-2-1-1100,2 0 0,-1 1 445,4 2 0,-5 0 0,-14-4 0,13 5 0</inkml:trace>
  <inkml:trace contextRef="#ctx0" brushRef="#br0" timeOffset="89987">8254 3146 19120,'32'27'108,"-1"0"0,1 1 1,0-1-1,1-1 1,-2 0-1,-6-2-764,-7 5 1,-6-5-1,-6-9 1,-22-9 0</inkml:trace>
  <inkml:trace contextRef="#ctx0" brushRef="#br0" timeOffset="90170">8472 3160 13805,'-29'17'819,"-1"1"0,1-1 0,-11 6 0,4 1 483,17-7 1,2 0-2177,-8 13-1081,6-1 1955,19-5 0,1-15 0,6 1 0</inkml:trace>
  <inkml:trace contextRef="#ctx0" brushRef="#br0" timeOffset="90387">8663 3236 14953,'-5'40'1092,"1"0"0,0-4 0,2-4 2184,1 4-6081,1-11 2805,-6 4 0,5-19 0,-4-5 0</inkml:trace>
  <inkml:trace contextRef="#ctx0" brushRef="#br0" timeOffset="90521">8689 3002 10713,'0'0'0</inkml:trace>
  <inkml:trace contextRef="#ctx0" brushRef="#br0" timeOffset="90770">8946 3016 18487,'2'38'546,"0"1"0,0 0 0,0-1 0,0 9 0,0-2 0,2-2 3,2 4 1,0-4-1595,-2-10 0,-2-1-594,0 10 1,-5-4 1136,-23-6 1,12-17 0,-9-13 0</inkml:trace>
  <inkml:trace contextRef="#ctx0" brushRef="#br0" timeOffset="90954">8779 3178 15496,'45'0'655,"0"-1"0,-1 0 1,-3 1-1,-2 0 0,-10 2-290,-11 3-1185,-21 40 1,4-31 0,-13 27 0</inkml:trace>
  <inkml:trace contextRef="#ctx0" brushRef="#br0" timeOffset="93754">2630 4355 9167,'-5'6'3276,"2"-2"-598,1-4 598,1 0 0,31 0-2673,-4 0 0,6 0-1676,10 1 0,6-1 0,-4 0 1076,-1 1 0,-2-1 0,-6 1 1,2 0 0,-11-1-1981,-12 2 1977,-7-2-303,-4 0-363,-3 0-2611,0-5 2457,3-14 1,-2 9 0,3-8 0</inkml:trace>
  <inkml:trace contextRef="#ctx0" brushRef="#br0" timeOffset="94188">3197 4163 8190,'-5'2'3276,"0"0"-1638,34-15 0,15-8-1306,-22 9 1,0 0-214,16-8 1,6-4 0,-5 2 773,-7 1 1,-5 0-863,-1 4 0,-4 1-1159,1-3 809,-22 21 675,-1 19-222,-1 12 1,-1 6 691,1 0 1,0 1-825,-1 7 1,0 0-1018,2-1 1,0-5 611,2-4 938,0-12 1,-1-1-3813,3 1 2827,-12-2 1,-1 0-1,6 0 1,-17 13-1</inkml:trace>
  <inkml:trace contextRef="#ctx0" brushRef="#br0" timeOffset="94404">3159 4586 13004,'-3'3'1092,"23"0"0,22-2 0,-3-2-152,-6-1 0,2 0-714,-1 0 1,6 1 0,2 0 0,-2-1 116,7-3 1,0-1 0,-5 0 46,1 1 0,-3 0-1110,16-1 1,-21-1 816,-38 3 1,-1 3-1,-19 0 1</inkml:trace>
  <inkml:trace contextRef="#ctx0" brushRef="#br0" timeOffset="107487">4583 4460 20789,'35'1'748,"-4"2"0,4 2-1841,3 0 1,5 1 0,-2 0 163,1 1 1,1-1 1412,-2 1 1,3-1 0,-10-1-480,-9-2-55,-1 1-3227,-19-3 0,3 0 3175,7-9 1,-7 6-1,6-6 1</inkml:trace>
  <inkml:trace contextRef="#ctx0" brushRef="#br0" timeOffset="107805">5378 4325 17350,'27'-16'819,"1"0"0,0-1 0,11-6 0,0 1 500,-1 0 1,-3 2-1102,6-4-1857,-13 8 1,-4 2 1033,-16 8 1538,-5 4-872,-3 2-167,0 8 128,-6 18-1111,0 10 0,0 6 1105,-1-1 1,1 1 908,-1 6 1,1-2-1262,2-14 0,0-1-1303,3-5 1,0 0-1,-2 3 1,0-1 818,-3 15 1,1-9 0,0-29 0</inkml:trace>
  <inkml:trace contextRef="#ctx0" brushRef="#br0" timeOffset="107989">5311 4672 21315,'48'-1'413,"0"1"1,0-1-1,-15 0 1,-2-1 0,4 1-1234,9-2 1,5 0 0,0-1 0,-6 0 350,3-1 1,-4-1 0,-2 2 0,2-1 0,-7 0 0,2 0 0</inkml:trace>
  <inkml:trace contextRef="#ctx0" brushRef="#br0" timeOffset="108288">6665 4400 16346,'0'-4'3276,"0"1"-5867,0 3 3817,14 57-1153,-8-26 661,3 7 1,-1 2-830,-3-13 0,-1-2-3182,2 19 1638,-7-18 1,-6-2 818,-26 5 1,12-13 0,-11-12 0</inkml:trace>
  <inkml:trace contextRef="#ctx0" brushRef="#br0" timeOffset="108488">6400 4572 13793,'0'-3'3276,"0"0"-3826,24 5 0,14 5 1001,3-2 0,3 0-900,-11-1 0,1 0 1,0-1-409,14 2 0,-1-2-782,-11-4 1,-2-2 818,12-6 1,1 3 0,-31-1 0</inkml:trace>
  <inkml:trace contextRef="#ctx0" brushRef="#br0" timeOffset="108671">7102 4269 16392,'0'-8'3276,"0"2"0,0 6-2205,24 86-911,-19-50 0,0 2-211,3 6 1,2 6-1,-2-3-1588,-5 3 1,1-4 1625,5-4 1,1-4 0,-4 1 0,11-9 0</inkml:trace>
  <inkml:trace contextRef="#ctx0" brushRef="#br0" timeOffset="109022">7371 4552 10811,'-3'35'704,"-1"1"0,1-1 0,-3 14 1,14-7 114,22-27 0,17-8 0,4-5 0,-9 0-502,-4-2 0,0-2 58,-3 2 1,7 0 0,3-1 0,-5-4 0,-10-7-143,-7-14 1,-8-6-1,-5-1-470,-2-8 1,-9-2 113,-7 4 0,-5-2 0,-8 5-234,-8 8 0,-8 5 0,-1 3 560,2 2 0,-1 4 0,-3 5-1023,1 8 1,-3 5 0,1 3 0,8 3-820,1 6 1,6 6 1547,2 5 0,0 6 0,10-4 0,15 12 0,9 5 1</inkml:trace>
  <inkml:trace contextRef="#ctx0" brushRef="#br0" timeOffset="109272">8504 4648 24234,'45'7'230,"0"0"1,-1-1 0,3 1 0,1 0-1,-8 0-1869,-10-2 1,-4 1 818,14 15 1,-22-13 0,-26 5 0</inkml:trace>
  <inkml:trace contextRef="#ctx0" brushRef="#br0" timeOffset="109488">8316 4977 19675,'44'2'200,"0"0"0,0 0 0,0 0 0,0 0 1,0 0-1,-3 1 0,-4-1 0,3 0-856,2-1 1,6 0-1,0-1 1,-6-1 0,-13-1-165,-9-4 1,-1 0 0,-13 2 0</inkml:trace>
  <inkml:trace contextRef="#ctx0" brushRef="#br0" timeOffset="110070">9718 4915 19350,'-28'-32'364,"0"0"0,0 0 0,0 0 0,0-1 0,0 1 0,1 0 0,2 1 0,1 1 0,-4 0-382,-2 1 0,-3-1 1,-2 1-1,1 1 0,4 1 137,-4-4 1,3 1 0,3-1-117,5-5 1,2-2 0,1 1-47,0 6 0,0 2 0,9-1-1596,19-19 1,14 8 613,13 20 997,-1 11 0,2 11-410,-11 20 0,-3 13 0,-6 1 583,-9 2 1,-8 3-197,0-3 0,-2 4 1,-3 1-1,-6-4 139,-8-4 0,-7-3 1,-3-1-1,2-2-21,-6 7 0,0-3 1,-1 2 86,5-2 0,-2 1 0,2-1 0,6-3 82,0-2 0,9 1 282,9 16 1,17-3-256,25-18 0,10-8-213,-13-3 1,1 0 0,3-2-11,-2-4 1,4 0-1,-1-2 1,-1-1 497,5 0 0,-2-3 1,-2 2-2178,3 1 1,-6 3 877,-6 8 1,-44-2 0,-15 0-1</inkml:trace>
  <inkml:trace contextRef="#ctx0" brushRef="#br0" timeOffset="125238">16706 1586 7352,'-6'-2'974,"2"0"1026,4 2-1283,-31-10 28,22 8-61,-23-8 296,31 10-549,-1 0 90,-15 0 89,-5 0 841,-11 0-796,9 2 225,2 0-68,12 2-106,1-2 727,5 0-1147,3-2-96,6 0-74,20-1 0,13 0 0,-3-1-58,-4-2 1,1 0-31,9 1 0,5-1 0,-7 0 326,6-7 424,-23-1-503,-16 3-3522,-7-15 3242,-9-12-68,3 8 0,-2-2-28,-4-7 0,-2 0-125,3 4 0,-1 1 178,1 1 1,-2-2-28,-1 2 0,-1-2 1,-2 0 62,-2-3 1,-1-1 0,-1 0 13,2 0 0,0 0 0,-1 1-1,1 2 1,-1 0 0,3 5 1,5 6 0,1 3 5,-4-8 1,1 1-43,-1-2-2006,-1-3 1654,23 24 335,7 3 46,11-1-35,15 2 1,4 1 33,-18 1 1,0 1-7,10-1 1,4 1 0,-5 0 5,6 5-78,6 1-56,-28 15 314,-22 16-118,-5-5 0,-7 4-37,-3-7 0,-7 2 0,-2 2 1,0 0-1,3-4-16,-1 3 1,1-3 0,-3 4 249,2-6 0,-4 4 1,-2 1-1,0-1 1,3-1-1,3-5-250,-9 12 0,2-3-2,4-3 1,-1 3 0,4-4 1,7-3 0,3-1 19,3-2 1,3-1 3253,9 15-2909,12-1-1761,3-14 1,3-1 1584,18 6-85,-14-13 1,3-2 451,19 2 1,4-2-405,-4-3 0,1-1-870,-3-1 0,3-1 1,-4 0 717,-1-3 1,-4-2 14,-7 1 0,-4-2 190,-6 0-420,-10 0-1638,-6 1 1851,-15 0 0,7 0 0,-6 0 0</inkml:trace>
  <inkml:trace contextRef="#ctx0" brushRef="#br0" timeOffset="141973">16457 16989 9050,'5'-7'3276,"0"-1"-1025,-5 7 1025,2-1-2149,-4 7-959,-5 12-106,0 3 5,-5 11-22,5-3 56,0 17-57,4-20 1,2 4-1684,0 18 1,2 0 1589,1-17 0,1-2 49,-1 8 0,6-5 168,24-8-50,-8-13 52,2-3 1,2-3 126,1-9-1121,-1-7 1,-1-6 927,-10-1 0,-2-2-51,5-3 0,-2-4 1140,-2-10 0,-4 0-1154,-5 14 0,-1 1-14,1-4 1,-1 3 102,-2 4-128,-4 18-3277,0 2 2457,9 7 1,-7-5 0,7 5 0</inkml:trace>
  <inkml:trace contextRef="#ctx0" brushRef="#br0" timeOffset="142357">16914 17325 11263,'1'27'1092,"1"-1"0,-1 3 0,-1 1 546,0-5 0,0 1-1309,0 6 1,0-1 815,0 11-843,0-2-4,0-18-46,0-14 326,0-7-1497,0-1 1102,0-5-3460,7-17 2457,8-14 1,-6 9 0,5 1 0</inkml:trace>
  <inkml:trace contextRef="#ctx0" brushRef="#br0" timeOffset="142773">17458 16898 12309,'-36'5'3276,"0"3"-1638,12 7 0,0 2-498,4-3 1,1 2-850,-15 15 0,2 4-140,8-4 1,2 3-1778,-1 7 0,2 2 1643,8-11 0,2-1 0,5-4 0,3 0-2202,5 13 2219,5-14 5,10 8-73,3-19-1858,3 1 1388,-8-9 996,-7-3-3769,-1-2 2590,4-2 1,-5 1 0,3-1 0</inkml:trace>
  <inkml:trace contextRef="#ctx0" brushRef="#br0" timeOffset="143072">17476 17155 13838,'0'-4'3276,"0"0"-385,0 33-2426,0-5-48,-2 14 0,-1 4-378,-1 5-182,0-15 1,1-3-2132,-2-4-1003,-4-20 2457,2-11 1,-1-1 0,5 0 0</inkml:trace>
  <inkml:trace contextRef="#ctx0" brushRef="#br0" timeOffset="143639">17408 17093 16359,'24'-4'744,"1"0"1,4 1 0,-2 2-571,2 6 325,8 9-1713,-24 0 1673,-2 5 373,-10-2-242,-15 5 1,-6 2-423,2 1-62,-6 0 1,0-3-50,10-11-46,2-2-11,10-8-141,2 0 1324,0 1-1188,6 4 10,1 0 46,26 14 134,-21-10 196,13 12-118,-27-11-27,-2 1 301,-15 8-167,-8-4-194,4-3 1,-1 0-105,-16 2-66,-2-1-465,5-5-2364,19-5-454,16-1 2457,45-17 1,-14 9 0,10-8 0</inkml:trace>
  <inkml:trace contextRef="#ctx0" brushRef="#br0" timeOffset="144090">17873 17111 11626,'-3'-7'3276,"0"2"0,3 5-1275,6-2-702,8 2-829,3 0-94,4 6 179,8 32-452,-19-16 1,-1 2 64,4 13 0,-3 4-1380,-5-3 1,-3 0 1323,-4-6 0,-3-1-12,0-1 1,-3-1-1025,-9-3 1,-3-2 1141,-9 9-53,5-11 1,2-2-87,0-5-803,3-2-2553,37-34 2808,21-2 1,4-1 0,-22 7 0,0 1 0,17-5 0,0 1 0</inkml:trace>
  <inkml:trace contextRef="#ctx0" brushRef="#br0" timeOffset="144525">18286 17247 12396,'41'-3'1638,"-8"1"0,0 1 1638,1 1-2370,-3 0 1,-1 0-4184,-2 0 0,-8 0 0,-13 11 2521,-32 9 1,14-6 0,-13 3-1</inkml:trace>
  <inkml:trace contextRef="#ctx0" brushRef="#br0" timeOffset="144723">18142 17504 17680,'41'1'468,"0"0"0,1 1 0,-1-1 0,3 0 0,1-1 0,-3 0 0,-8-2 2468,10-3-2995,-16 2 1,-5 0-3219,-18-1 2935,-14-3 1,7 3-1,-8-2 1</inkml:trace>
  <inkml:trace contextRef="#ctx0" brushRef="#br0" timeOffset="150557">18962 17245 12006,'-4'-6'3276,"0"0"-2798,15 5-75,0 1-134,12-1 384,9 1 0,8 1 1,-6 0-582,4 0-48,-3 0 1,4-1-1,-14 1 217,-21 1 275,-1-2-3793,-3 1 3195,16-1 1,-12 0 0,12 0 0</inkml:trace>
  <inkml:trace contextRef="#ctx0" brushRef="#br0" timeOffset="150923">19524 17089 19199,'8'40'612,"1"-1"1,-1 1 0,0 1 0,1 1 0,-3-6-563,-3-10 0,-1-2-30,1 3 0,0-2 24,0 4-44,-1-14-409,-1-13-2868,6-7 0,5-11 2457,15-18 1,-14 14 0,5-4 0</inkml:trace>
  <inkml:trace contextRef="#ctx0" brushRef="#br0" timeOffset="151407">19803 17021 17507,'22'-11'1173,"-1"0"1,12-3-2813,-13 34 1,-5 8 772,-3 2 2007,-9 1 1,-5-1-834,-13 4-615,-13 1 1,-5 0 437,8-11 1,0 0-264,-3 3 1,2-2 114,1 4 2336,44-10-2269,1-7 6,5-1 0,3-1 53,0-2 0,1-2 1529,-4 1 0,0-2-1852,18 2-2413,-30-3 2627,-10 9 0,-3-8 0,-1 9 0</inkml:trace>
  <inkml:trace contextRef="#ctx0" brushRef="#br0" timeOffset="152907">16513 17857 12040,'-1'-8'3276,"0"3"-307,-1 4-1809,-2 1-4437,-3 7 2907,-6 19 831,4-6 0,0 5-488,2 8 1,0 4 0,3-2-5,0-1 1,2-1 10,4 14 0,4-6 20,11-21 375,11-16 1,4-9-225,-10-4 0,-1-4 1487,15-5 0,-1-3-1407,-16 3 1,-2-3-199,4-9 1,-2-3-14,-5 6 0,-2 0-1659,1-3 1,0 2 1635,1-9-1716,-10 24 694,-4 13-28,0 0-2224,2 2 2942,11 19 0,-8-14 1,7 13-1</inkml:trace>
  <inkml:trace contextRef="#ctx0" brushRef="#br0" timeOffset="153257">16900 18089 11828,'6'39'1092,"-4"-8"0,0 5 0,-1-6-1160,1 5 124,-3-3 0,-1 5 0,0-8 1432,0-10-2098,-5 8-29,6-22-2638,7-17 0,8-8 2633,4-5 1,0 0 0,2 0 0,7-7-1</inkml:trace>
  <inkml:trace contextRef="#ctx0" brushRef="#br0" timeOffset="153571">17578 17714 13625,'4'36'819,"0"0"0,-1 0 0,3 11 0,-3-6 2457,-3-3-6176,-2-15 2900,-10-8 0,7-10 0,-6-5 0</inkml:trace>
  <inkml:trace contextRef="#ctx0" brushRef="#br0" timeOffset="154107">17476 17696 16180,'33'-9'798,"-1"-1"1,4 1 0,-3 4-87,4 15-336,-5-2-1032,-27 19 1,-10 4 923,-16 7 198,7-7 1,-1-2-428,-18 6-280,22-23 157,0 0 34,17-9 55,1-1 7,15 6 3264,6 2-3216,-5 1 1,0 0-94,9 5 35,-11-2 1,-2 1 76,-5 0 346,-1 10 202,-10-7-95,-21 9-3582,-13 1 3117,-7-3-81,11-12 0,0-2-630,-10 2-1345,-2-3-1288,29-14 2457,15-7 1,9-1 0,-3 4 0</inkml:trace>
  <inkml:trace contextRef="#ctx0" brushRef="#br0" timeOffset="154490">18090 17773 17014,'28'15'3276,"-3"1"-6553,-8 9 3773,-8 20 480,-6-20 0,-2 1-794,-7 6 0,-5 0-819,-1-4 0,-3-2 640,0-6 0,-1-2-779,-4 2 1,0-2-261,-7 2-320,-2-1-1921,-2-15 2457,15-9 1,-1-2 0,12 1 0</inkml:trace>
  <inkml:trace contextRef="#ctx0" brushRef="#br0" timeOffset="154940">17536 17688 16846,'-28'34'546,"0"0"0,-1 0 0,1 0 0,4-8 0,1-3 0,3 3-292,0 12 0,4 5 0,9-2-1893,19 6 1,6-5 1329,-10-18 0,3-1 157,5 6 0,4 1 0,-1-6 421,17-1 864,-1-4-1127,-12-11-1849,-10-4 151,-7-2-1585,13 1 2494,9-12 1,-8 7-1,3-8 1</inkml:trace>
  <inkml:trace contextRef="#ctx0" brushRef="#br0" timeOffset="155522">18816 17907 9551,'-2'-2'3209,"0"0"67,2 2 0,0-2-526,0 1-1401,18-1-4626,23 2 2988,-3 0 289,10 1 880,-28 0-4157,17-1 1053,-22 1 2224,7-1 0,-22 0 0,-5 0 0</inkml:trace>
  <inkml:trace contextRef="#ctx0" brushRef="#br0" timeOffset="155774">18711 18138 15490,'-7'3'3276,"53"0"-5838,-12-3 2850,3 0 1,2 0 59,1 0 1301,1-2-1582,-18 1 843,-2 0-1587,-16 1-2454,-2-1 2563,-3-18 1,1 13 0,-1-13 0</inkml:trace>
  <inkml:trace contextRef="#ctx0" brushRef="#br0" timeOffset="161358">19606 18424 13166,'8'8'3276,"5"0"-1668,19 4-852,6-4-615,-3-2 458,-7-6-369,-22 0-51,-2 0 196,-4-16-375,0 0-45,0-8 0,-2-2-3232,-5-9 3088,-6-6 0,-4-1-951,-1 12 1,-1 1 1139,-2-6 0,-2 1 0,-3 5 0,0 2 5,4 3 1,1 3-6,3 3 0,1 1-6,-14-17-201,24 23 101,2 3 2329,4 3-2273,1 4-157,0-2 201,2-2-5,6-7-90,5 1-2296,11-2 2313,7 4 2302,4 4-2246,1 3-2241,-16 2 2269,-8 0-39,-9 0 90,-1 7-18,1 0 2320,-1 17-2253,-1 5-1114,-5-2 1,-3 2 1085,0-2 1,-1-1 1103,-5 7 1,-1-1-1132,-8 8-626,5-11 0,0-2 620,0 2 12,-7 11-1782,10-11 1860,7-10 1831,-1 6-1792,5-9-112,1-2 6,1 2-57,0-1-955,1 0 1034,0 10 2201,4-4-1960,18 9 5,14-13-114,-5-9 0,3-3-144,0-2 1,0-3-62,1-3 1,-2 0 3264,7-1-3748,-17-1-1628,-20 4 2100,-17 1 0,11 0 0,-10 0 0</inkml:trace>
  <inkml:trace contextRef="#ctx0" brushRef="#br0" timeOffset="169341">20192 17093 16527,'0'-4'2946,"0"1"-2912,4 3 113,26 3 1,18 5-1,-3 4-149,-14 1 0,-2 4 1,2 0-71,5-2 0,4 1 0,-1 1 0,-9 4 109,-6 7 0,-6 4 1,-11 0-1096,-12-1 0,-9 0 0,-2 0 1083,-6 10 1,-4-2-10,1-12 1,-3-1 0,-1-1-707,-2 1 0,-2-2 0,1 0 751,-1 0 1,1 0 0,1-1-250,-9 7 1,7 0 147,15-5 1,11-4 179,34-8-115,11-7 0,7-4 1045,-3 0 1,0-1-1035,4-2 0,-1-1 306,-14 2 0,-4-1-6,0-1 2940,-26 2-2857,-35 19-480,0 8-12,7 0 0,2 4 39,6 5 1,4 4-1060,8-9 1,2 3 0,1-2 1070,0 10 0,1 1 7,2-7 0,0 2 1,2-2-26,2 4 0,0-1 85,-1 6 0,0-2 103,1-10 1,0-3 92,-1 6 196,-2-15-454,0-16 2960,0-1-5324,0-4 1631,-18-22 1,14 16-1,-14-16 1</inkml:trace>
  <inkml:trace contextRef="#ctx0" brushRef="#br0" timeOffset="170826">16898 18298 6479,'4'-6'1500,"-2"2"-1069,-2 4 2146,0-10-387,0 8-969,0-8 1535,-1 10-1412,0 0 225,-4-4-1368,-8-11-156,3 1-11,-4-11 61,9-17 0,2-3-140,0 8-8,2-9 0,7 6-3,11 26-50,6 7 106,-4 3 44,-6 9 24,-8 5 100,2 16-3202,-2 14 3549,-4 5-291,-7-15 0,-6 1 0,-12 9 1,-4 0-158,7-11 0,-3 0-8,1-1 1,-3 1 0,4-3-390,5-5 1,1-3 296,-10 12 33,15-14 67,12-16 101,14 4 3001,15 4-3141,-4-1 0,1 0-25,5 2 0,0 1 47,2 2 1,-3 0 178,11 7 1051,-16-3-1062,-21-9-50,-5-4-162,1-2-68,1-1-1528,0 0 1590,18-18 0,-14 13 0,13-12 0</inkml:trace>
  <inkml:trace contextRef="#ctx0" brushRef="#br0" timeOffset="172124">21008 17239 16398,'0'16'2397,"1"3"-2046,-2 11 1,-2 13-1,0 5 1,1-5-356,0-4 0,1-2 1,0 3 3,-2 4 0,-2 4 0,2-1 0,4-6 59,7 8 0,7-14-3336,14-20 2766,0-13 0,8-6 0,-4-2 626,-4-5 0,0-2 444,1 0 0,3-2 1,-4-3-291,0-14 0,-6-3-141,-6 10 1,-2-2 11,-2-3 0,0-2 0,-4 1 78,-3-8 1,-2 3 1,0 4 0,-1 2-2545,-3-13-952,2 54 2623,7 23 0,-5-8 0,5 4 1</inkml:trace>
  <inkml:trace contextRef="#ctx0" brushRef="#br0" timeOffset="172473">22007 17225 19025,'-37'19'501,"0"-1"1,0 1 0,0 3 0,0 3 0,4 7-1158,11 1 1,3 7-1,2 3 1,1-1 0,2-6 90,-3 1 1,2-5-1,4 4 562,4 5 0,3 6 0,5-4 1,6-12-1334,31-5 459,-13-14 1,0-3 323,14-1-990,-14-12 0,-1-4-1734,15-11 2740,-13 3 1,-1-1 0,1-2 0,-4 3 0</inkml:trace>
  <inkml:trace contextRef="#ctx0" brushRef="#br0" timeOffset="172674">22183 17398 17462,'-4'40'537,"0"0"1,0 1 0,-1 0 0,0-1-508,4-7 0,2 2 0,-1-3-1669,0-3 1,0-4-1639,0 15 2457,-2-13 1,2-25 0,-2-2 0</inkml:trace>
  <inkml:trace contextRef="#ctx0" brushRef="#br0" timeOffset="173172">22087 17315 16588,'37'0'819,"1"0"0,-1-1 0,14 0 0,-14 10-1952,-38 28 1,-15 6 1294,5-17 1,-4-2 330,-5 2 1,-6 2 0,3-5-555,-12-1 568,25-15-681,10-2-974,21 5 0,10 2 1153,-7-2 1,1 2 1170,18 8 0,-1 1-1067,-13-4 1,-3 1-1096,-6 0 0,-4-1 1227,3 8 436,-17 6-503,-19-10 0,-9 0-858,-1 1 1,-2-2-202,-1 0 0,1-4-2392,-15 3 0,53-56 2457,6 10 1,2-15 0,-4 24 0</inkml:trace>
  <inkml:trace contextRef="#ctx0" brushRef="#br0" timeOffset="173424">22550 17175 19753,'26'36'364,"0"0"0,0 0 0,-1 0 0,1-1 0,-4 1 0,0 0 0,-2 0 0,-3-1 0,-3-2-382,-2 5 0,-6-2 1,-3 1 200,-6 6 0,-5 1 0,-2-4 1,-4 1 1,-4-4-32,-4 3 1,-1-5-913,8-12 0,0-5-865,0-4-1653,29-35 2621,0 0 1,1-1-1,7-12 1,4-3 0</inkml:trace>
  <inkml:trace contextRef="#ctx0" brushRef="#br0" timeOffset="173706">23008 17480 14219,'-1'-5'1638,"28"-7"0,12 1 1117,-3 5-2607,9-6 1,-1 3-76,-7 7-2538,2 1-812,-3 15 2457,-13 8 1,-5-3 0,-18 0 0</inkml:trace>
  <inkml:trace contextRef="#ctx0" brushRef="#br0" timeOffset="173906">23084 17670 19568,'42'3'546,"-1"0"0,1 0 0,0 0 0,5 1 0,-2 0 0,-8-2-3823,11 0 2457,-28-4 1,-12 1 0,-5-2 0</inkml:trace>
  <inkml:trace contextRef="#ctx0" brushRef="#br0" timeOffset="186291">23549 17366 19798,'14'-2'3159,"11"2"-6436,2 2 1476,14 0 2634,-10-1 0,3 0-811,5-2 1,1 0 415,-5 0 1,-2 0-395,-4 0 1,-5-1 0,-14 1-112,-9 1-521,-1 0-2689,-7-8 3174,5-4 0,-5 2 1,7-1-1</inkml:trace>
  <inkml:trace contextRef="#ctx0" brushRef="#br0" timeOffset="187324">24614 17107 16503,'-20'18'2190,"2"-3"-4923,9-11 3259,0-2 1091,2-1-1517,0-1-144,0-7-74,5 3-627,-3-8 532,8 8 1079,-1-1-933,2 3 489,-1 2-332,-2 6 3186,0 5-2291,-13 7-767,-14-1-168,-5-5-92,6-8 0,-1-3-333,-9-7-359,-1-7 62,19-9 509,29-9-3114,6 7 3320,12 4 1,3 4-819,2 2 831,-9 4 0,-2 2 101,-7 7 468,-13 40 0,-12 14-485,-1-24 0,-5 0-34,-2 13 0,-2 6 1,-4-7-15,-4-11 1,-3-5-1,-3-3 1,-4-2 33,5-7 1,-3-3 0,2 0 450,-6-1 1,1 0-559,-9 1 1,3-2-14,-1-4 968,23-4-1288,9-15 213,9-3 101,22-17-1196,8 16 0,4 3 1246,11-5 797,-5 13 0,-2 9-645,-10 23-1286,-6-4 0,-2 2 1123,3 19-5,-1 2-29,-5-17 147,9 9-35,-10-17 68,5 4 2482,-14-18-2516,-2-2-1199,-2-2-470,2 0 1264,4 0 254,7-9 0,-5 7 0,2-7 0</inkml:trace>
  <inkml:trace contextRef="#ctx0" brushRef="#br0" timeOffset="203642">602 6220 13065,'3'-2'3276,"0"0"-1293,-3 2-1843,0 4 410,-2 20-141,-3 24-1929,3-11 1,0 5 1569,-1 5 0,1 1-25,1-8 1,2-3-1161,1-1 1,2-3 1134,8 4-593,2-13 0,7-4 1489,5-10 0,4-6-594,2-2 1,1-6-160,6-15 0,-4-8-99,-11 3 1,-4-5-10,0-7 1,-1-5 0,-4 4-73,-5 10 1,-1 1-738,5-17 1,-2 6-2504,-8 22 3032,15 36 0,-13-16 0,13 18 1</inkml:trace>
  <inkml:trace contextRef="#ctx0" brushRef="#br0" timeOffset="203995">1488 6146 17428,'-36'13'655,"-1"-1"0,0 1 1,3-1-1,1 0 0,4 7-440,5 13 0,5 7 0,3 0-174,3-9 0,2 1 0,0 1 7,-4 11 1,0 3 0,5-4-35,6 2 0,7-3-23,7-6 1,5-4-602,12 8-2359,11-13 2746,-13-23 1,-2-2-1,-3 1 1,11-5 0</inkml:trace>
  <inkml:trace contextRef="#ctx0" brushRef="#br0" timeOffset="204326">1717 6365 19921,'-40'19'715,"1"0"0,5 0 0,5 4-639,14 3 0,4 1-1715,4-1 1,3-2-813,4 11 2851,12-5-1816,3-19-223,8-4 1,5-4 1593,3-10 1,0-2-1,-6 7 1,-2-1 0,20-15-1</inkml:trace>
  <inkml:trace contextRef="#ctx0" brushRef="#br0" timeOffset="204596">1859 6138 17659,'29'37'404,"0"0"1,0 0 0,0 0-1,0 0 1,-1 1 0,-1 0-1,-4-1 1,-3 1-129,-3 8 1,-6 0-1,-6-3 294,-12 5 0,-8-4-444,-1-7 0,-2-4-24,0-9 0,0-4-399,-11 6-2980,18-21 2457,-1-14 1,9 4 0,-1-7 0</inkml:trace>
  <inkml:trace contextRef="#ctx0" brushRef="#br0" timeOffset="207975">15171 9104 15137,'-4'0'2975,"0"0"-2550,4 0-419,6 0 351,17 3 0,18 2 1,9 3-1,1-1 1,-7-1-280,2 0 1,-4 0-1,6 0-45,-5 0 1,6 1 0,2 1-1,0-1 1,-3 0 0,-7-1 1,3 1 1,-6-1-1,-4 0-1544,2 0 1,-8 0 1665,-4 2-28,-21 4-6,-3 1-22,0 11-51,1 23-1005,2-15 0,1 2 975,0 3 0,0 1-15,2 4 1,1 0 1001,-1-9 0,0 4-1005,-1-3 1,0 5 0,1 2 0,0 0-560,0 4 1,1 1-1,0 0 1,0 0 557,0 0 0,-1 0 1,1 0-1,0-1 7,-1-2 1,0 0-1,1-2 1,-2-5 13,2 5 1,-1-3-4,0-4 1,0 3 34,0-2 0,-1 2 1,1-1-27,0 5 0,-1 0-27,-1-5 1,1 1 0,-1-2 1,-1 1 0,0-2-136,0 1 1,0-1 135,0-7 0,-1-2 129,0 2 0,0-2-126,-2 5 2268,0-7-2274,0-8 78,0 3 275,0-10 2923,0 2-2432,-22-10-4121,-19-5 3228,15 2 0,-3-2 50,-3-1 1,-2-2 0,-1 0-44,0-1 1,0 0 0,-5-1 32,-1 1 0,-5-2 0,-2 0 0,1 1 0,4 0-138,-4 0 1,3 0 0,-2-1 144,1 2 1,-4-1 0,3 0 0,6 2-2,3 1 0,5 1 3,-10-4-42,16 4 0,2-1-64,2-3 216,5 3 2,6 1 140,5-6 235,-1 2-482,0-9 29,0-15-44,5 2 1,1-9 0,1-1 491,-1 7 1,-1-2 0,1-1 0,0-2-534,1-3 1,0-3 0,1-1-1,-1 1 1,1 3 26,-1 0 0,1 2 0,-1 1 1,1 0 4,0-2 1,1-1 0,0 2 0,0 2-980,1 2 1,0 3 0,0-1 959,2-7 1,0-1 0,0 3-123,1-3 1,0 3 117,0 3 0,1 2-1233,1 2 0,0 3 978,-2-5 522,0 9 1,-2 1-786,-4 4 2328,0 12-5045,-2-4 3068,0 24 1,1-9-1,1 12 1</inkml:trace>
  <inkml:trace contextRef="#ctx0" brushRef="#br0" timeOffset="209408">2555 6501 18784,'39'10'1111,"-11"-4"1,1-1-1364,-3 1 1,0 0 226,3-2 0,-1 0-1614,0-2 1,-4 1 818,-4 5 1,13-4 0,-34 2 0</inkml:trace>
  <inkml:trace contextRef="#ctx0" brushRef="#br0" timeOffset="209607">2567 6724 11710,'-4'3'3276,"0"0"-1638,33-2 0,17-3 0,-11-1 0,0 0-1484,11 2 1,0-1-1423,-15-1 0,-2-1 612,-2-2 1,-3 1-1,-5 1 1,26-5 0</inkml:trace>
  <inkml:trace contextRef="#ctx0" brushRef="#br0" timeOffset="210190">3438 6405 11441,'8'-2'2767,"-2"0"509,-27 41 0,-23-24-4915,21 6 1,0-1 1593,-5-16 1,0-7 870,-12-19-1055,11-13-1043,14 8 1,3-3 1145,5-2 0,3 0 53,5 6 0,1 2-72,7-21-175,17 29 1,5 5 2476,5 2-2155,6 14 1,1 11-1008,-17 12 0,-3 7 1089,2 0 0,-3 2 28,-3 6 0,-5 3 757,-6-8 1,-4 4-1,-2-3-658,-3-6 0,-2-1 0,-1 1 58,0 10 0,-2 2 0,-3-5 70,-10 3 0,-1-7-283,6-12 0,1-4-107,-8 5 2398,18-21-5624,4-7 0,3-4 2868,2-4 0,-2 4 0,1 1 1</inkml:trace>
  <inkml:trace contextRef="#ctx0" brushRef="#br0" timeOffset="211258">4094 6393 5177,'-6'-6'3276,"2"2"0,4 4 0,-1-2-2055,-2 33-975,2-3 1,0 4 129,-1 5 1,1 1-324,0 8 1,1 0 606,-1-15 0,2 1-645,1 0 0,1 3 0,0-5-15,-1-5 0,0-1-1582,2 11 1,1-7 64,-3-21-511,-1-7 950,-1-5 1078,-12-11 0,9 7 0,-8-5 0</inkml:trace>
  <inkml:trace contextRef="#ctx0" brushRef="#br0" timeOffset="211540">3853 6647 13592,'47'3'819,"-1"0"0,-13-2 0,0-1 0,3 0 0,6 2 0,4 0 0,1 0 0,-3-1-1912,6 0 1,-1-1 0,-6-1 634,-3 1 1,-5 0-2820,12 0 2730,-42 0 1,-2 0-1,1 0 1</inkml:trace>
  <inkml:trace contextRef="#ctx0" brushRef="#br0" timeOffset="-213887.73">4928 6714 17792,'-6'1'1950,"23"6"-5227,14 3 2326,8 1 0,2 1 1658,-17-4 1,-1-1-703,11 3 1,-1 0 5,-3-3-5,-11-2 892,-2 0-1026,-16-5-2897,0 1 3025,21-18 0,-15 13 0,15-13 0</inkml:trace>
  <inkml:trace contextRef="#ctx0" brushRef="#br0" timeOffset="-213571.73">5588 6497 18369,'3'35'879,"-1"0"1,2 9-1,2-1-2518,-3-18 1,2-1 500,0 8 0,1 0 2563,4 15-4702,2-12 132,1-21 3145,3-35 0,-9 1 0,1-10 0</inkml:trace>
  <inkml:trace contextRef="#ctx0" brushRef="#br0" timeOffset="-213288.73">5753 6371 16017,'1'42'655,"1"1"0,0 0 1,-1-7-1,1-1 0,0 1-403,0 3 0,1 0 1,0-3-236,0 1 0,0-4-1109,2 8-724,-2-22-1461,5-13 2457,-4-7 1,2 1 0,-4-1 0</inkml:trace>
  <inkml:trace contextRef="#ctx0" brushRef="#br0" timeOffset="-212988.73">5913 6156 9131,'-1'-7'2403,"0"2"-765,23 19 0,10 13-589,-6-3 0,-1 6-783,-2-1 0,3 6 0,-2 2 0,-3-1-76,-3 4 0,-3 1 1,-3 0-152,1 2 0,-3 0 0,-4-3 449,-8 7 0,-4-4-488,1-15 0,-5 0-1093,-7 0 1,-5 2 0,-1-3-547,-3 0 1,-3-1 1437,-6 1 0,-5 0 1,6-5-1,11-10 1,2-3-1,-5 0 1,0-1-1</inkml:trace>
  <inkml:trace contextRef="#ctx0" brushRef="#br0" timeOffset="-212466.73">4910 6074 10392,'-5'0'3103,"0"0"-2246,5 0 2419,-93 185-3717,78-141 0,4-2 0,-3 6 463,2-12 0,-4 4 1,-1 4-1,0 0 1,2 0-1,2-1 1,5-4-14,5 11 1,4-3 0,4-1 0,3-2-619,2-1 0,2-1 1,3-1-1,4-2 670,5 0 1,6-1 0,0-3 0,-1-3 146,-1-2 1,-1-3 0,1-4-153,3-1 0,0-2 0,-5-6 541,0-6-614,-13-4-560,-5-2-2700,12-4 2457,-3-4 1,6 3 0,-11-2 0</inkml:trace>
  <inkml:trace contextRef="#ctx0" brushRef="#br0" timeOffset="-211888.73">7076 6288 12685,'-2'-5'3276,"0"0"-167,2 5-1989,-5 23-656,4 0 1,0 4-308,-2 13 0,0 4-141,2-11 1,1 1 0,0-1-59,0 14 0,0-1-1204,1-7 1,0-4-2032,0 3 2457,-12-14 1,8-22 0,-10-2 0</inkml:trace>
  <inkml:trace contextRef="#ctx0" brushRef="#br0" timeOffset="-211653.73">6733 6475 14045,'38'1'546,"0"-1"0,0 1 0,0 0 0,2 0 0,-2-1 0,1 1 546,4 0 0,1-1 0,-4 1-1201,-5 1 1,-4 1-253,-2-3 0,-5 0-911,-3 5-2005,-22 1 2526,-3 0 1,2 0-1,-1-3 1</inkml:trace>
  <inkml:trace contextRef="#ctx0" brushRef="#br0" timeOffset="-208354.73">7500 6290 18235,'-6'2'2375,"-23"-5"-2633,19-7-27,-15-7-2992,24-1 1602,18-2 1345,-4 12 1005,15 0-959,-6 20 1,-1 4 283,-1-3 140,-1 5 0,-4 0 343,-12-8-321,-2-1-2363,-11-7 2234,-5-1 2208,-12-10-2191,-3-9-55,2-15-23,17 6 0,2-3-20,2 6 0,2 1-13,0-22-46,5 25-117,3 16-202,17 16 426,0 7 53,2 5 0,4 8 126,-4 4 1,-1 6 0,-1-1 14,-3-5 0,-1-2 0,-2 4-45,0 1 1,0 3 0,-2-1 0,-3-4-16,-2 5 1,-4-5 47,-3 0 0,-3-4 389,-8-3-112,-19-13 2817,-2-8-2966,1-6 1,-4-1-177,5-1 1,-1-1-29,-4-1 1,1 1-1746,7-1 1,4 0 918,-3-1-1672,18-4-885,37-5 2621,-4 2 1,1-1-1,14-2 1,3-1 0</inkml:trace>
  <inkml:trace contextRef="#ctx0" brushRef="#br0" timeOffset="-208052.73">8302 6305 20694,'2'37'395,"0"0"0,0 1 0,2 5 0,2-1-1015,0 0 1,2-3-2658,4-1 2937,-6-21 0,-3-10 0,-6-7 0</inkml:trace>
  <inkml:trace contextRef="#ctx0" brushRef="#br0" timeOffset="-207821.73">8033 6509 5518,'37'1'546,"-1"0"0,1 0 0,0 1 0,8-1 0,-1 0 0,-6 0 1092,-10-1 0,-3 0-1134,1 0 1,-2 0 137,3 0-3919,-4 0 2610,-20 0 1,-2 0-1,-1 0 1</inkml:trace>
  <inkml:trace contextRef="#ctx0" brushRef="#br0" timeOffset="-205287.73">9044 6232 5483,'-38'-9'1092,"1"0"0,-2 3 0,7 6 1964,16 11-3022,-2 11 1384,15 2-1360,3 4 1,2-1 20,1-3 2648,18 15-2246,-8-43 27,19-27-195,-18 6-285,3-10-576,-6 21 272,-1 12 310,4 13 50,3 9 11,3 18 0,0 9-90,-4-5 1,-2 2 83,0-3 1,-1 4 0,-2-3 377,0 6 1,-8-4 285,-14-2 1,-7-4-351,-1-11 1,-6-4-184,-5-6 0,-5-3 0,2-2-220,0-2 0,1-3-156,-5-1 0,4-2-796,10-4-2325,10-12 2457,10 0 1,4-2 0,1 6 0</inkml:trace>
  <inkml:trace contextRef="#ctx0" brushRef="#br0" timeOffset="-203101.73">3201 6870 15014,'-18'0'3276,"4"0"-956,14 0-1200,0 0-643,0-3-197,0 1-146,5-2 17,22 2-431,-3 2 0,3 2 286,1 0 0,6 2-536,-2 0 1,8 2-1,5 2 1,0-1-1,-3 0 1,-5-1 527,0 1 0,-5-2 0,6 2 3,0-1 0,7 2 0,3 0 0,0-1 0,-4 0 0,-6-2-55,-1-1 1,-6-1 0,1-1 55,-1 1 0,1-1 0,2 1-515,6-1 0,3 0 0,1-1 1,-7 1 512,3-1 0,-1 1 3,6-1 1,4 0 0,-3 0 49,-1 0 0,-1 0-50,-6 0 1,2 0 0,-1-1-6,-6 1 0,-1-1 1,0 1 709,4-1 1,1 1 0,-5-1-709,-4 0 0,-4 0 78,1 1 1,1-1-87,18 2 0,3-1 5,-2 0 0,0 0 14,-12 0 0,1 0 1,-2-1-10,9 0 1,-1-2-646,-6-2 0,1 0 0,-3-1 645,0 1 1,-1 0-1,2-1 0,1 0 0,-2 0 3,-4 2 1,-2 0-759,6 1 0,0-1 759,3 1 0,1 0-4,-4 1 1,1-1 2,6 1 1,-2 0 755,-12 1 1,1-1-757,16 1 1,2-1-745,-8 1 0,0 0 742,0 0 0,0 0-1,-3 0 1,0 0 737,15 0 1,0 0-744,-17 0 1,1 0 2,10 0 0,4-2 0,-4 2 0,-8-1 0,-1 0 5,4-1 1,4 0-1,2 0 27,-4 1 0,4-1 1,-1 0-1,-3 0-29,2-1 1,-3 1 0,3 0 14,5-1 0,3 0 1,0 0-1,-5 0-67,-7 1 0,-3-1 0,0 1 75,9 0 0,2 0 0,-2 1-26,-9-1 0,-2 1 0,1 0 3,3 1 1,2 0 0,-3 0 1,6 0 1,0 0-4,-9 1 0,2 1 0,1 0-4,3 1 0,2 0 0,-1 0 0,-6 1 0,0 0 1,0-1 1,14 3 0,0-1-24,0-1 1,0-1 23,-6-1 0,3 0 3,-8 0 1,3-1 0,0-1 2,0 1 1,0 0 0,0-1-2,0 0 1,-1 0 0,0 0 10,-1 0 1,-2 0 0,1 0-19,-3 0 0,0 0 0,2 0 17,9 2 0,3 0 0,-5 0-15,-4-1 0,-1 0 95,14 3 0,-7-1 28,-28-2 2262,-3 2-2318,-12-3-2582,-1 1 1871,13 6 3920,-10-6-3165,11 5-296,-14-6 185,-8 0 0,6 0 0,-6 0 0</inkml:trace>
  <inkml:trace contextRef="#ctx0" brushRef="#br0" timeOffset="-197688.73">6108 7179 14365,'23'-21'3276,"-4"4"-1158,-19 18-909,-7 33-811,1-6-264,0-1 1,-1 2 49,-2-3 1,1 0-66,-3 17-125,0-7-90,11-16 146,8-14 35,7-1-1672,9 0 1,5 0 1605,-5-2 1,2-1-43,13 3 1,-1-1-118,6-3 39,-14 0-152,-22-1-273,-7 0-2751,0 0 2292,0-3 3929,1-2-3471,3-6 328,6-12 1,2-3 808,3-8 101,-2 6 1,-2 1 1355,-4 7-1199,-5 12 252,-3 7 213,0 1-1361,0 6 11,-1 26 51,0 16 30,0-14 1,0 2 94,1-4 1,0-2 114,0 14-10,0-21-124,0-15-12,0-7-1309,0-1-629,0-3 1810,3 2 0,-1-1 0,1 2 0</inkml:trace>
  <inkml:trace contextRef="#ctx0" brushRef="#br0" timeOffset="-190188.73">17027 11500 14925,'12'33'819,"0"1"0,1-1 0,4 13 0,-2-4-2458,-6-19 1,0-1 1292,10 16 1,1-2 496,3 1 637,-5-8 1,2-5-459,14-20 759,-11-11-874,8-12 1,-1-7-1275,-12 0 1,-3-3 1069,0 1 0,1-2 1,-2 2 1057,-4-4 0,-2 3-1108,-2 3 0,-1 2-2989,1-6-249,-4 18 0,2 11 3085,2 26 1,-3-8-1,3 3 1</inkml:trace>
  <inkml:trace contextRef="#ctx0" brushRef="#br0" timeOffset="-189932.73">17853 11382 18274,'-26'26'517,"0"0"0,0 0 0,0 0 1,-3 7-1,2 1 0,2 4-456,6-1 1,2 3 0,1 1-1,3-3-635,1-1 0,3-2 0,2-1 576,0 12 1,3-4 553,4 4-1301,14-4-2532,13-18 2872,14-23 1,2-6-1,-4 3 1,-8-10-1,1 1 1</inkml:trace>
  <inkml:trace contextRef="#ctx0" brushRef="#br0" timeOffset="-189454.73">18108 11576 16342,'-3'46'1092,"1"0"0,-1-3 0,1-3 734,-2 4-3465,1-14 1,1-3-1639,-2-7 0,-8-23 1638,4-22 1,2-11 737,-2 2 0,0-2 1438,-1-2 1,1-3 554,4-2 0,1-4 0,3 7 546,3 14 0,5 2-873,11-15 1,5 14-629,2 40 0,1 15-57,-5-5 0,0 2 1,-3 0 428,0 12 1,-4-1-1327,-5-7 0,-4-2 971,-7-4 0,-4-1 2090,-12 9-2524,-7-10 0,-4-2-1359,1-6 1,0-1 1541,-1 1 0,2-3 1,-5-3-1,24-9 1</inkml:trace>
  <inkml:trace contextRef="#ctx0" brushRef="#br0" timeOffset="-189220.73">18435 11368 10026,'16'37'338,"1"-1"0,0 1 0,0 0 1,-1-1-1,3 6 0,0-2 0,-1 0 1,-3 1 93,-4-1 0,-3 2 0,0-3 0,0-4-2071,6-1 1,0 0 1352,-3 6 0,-1 4 1,2-17-1,2-22 1,-4-5-1</inkml:trace>
  <inkml:trace contextRef="#ctx0" brushRef="#br0" timeOffset="-187870.73">18866 11526 18621,'27'-1'1325,"0"-1"0,19-1-4316,-13 6 353,-19 1-639,-1 20 0,-23-4 1638,-5 1 1,-4 1 3276,-5-2 0,0-3 1638,-12 10-1631,5-5 1631,71-20-649,-8 0-2518,1 0 1,1 0 269,-4-1-3656,16 1 0,-21-6 2457,19-1 1,-24 0 0,-4 1 0</inkml:trace>
  <inkml:trace contextRef="#ctx0" brushRef="#br0" timeOffset="-187604.73">19395 11633 12113,'5'-2'3276,"-2"2"-3588,21 2 0,5 3 967,-2-2-389,7 2 0,2 0 1653,10 1-5196,-7 0 1638,-11-4 1,0 0 818,7 0 1,-10-2 0,-15 0 0</inkml:trace>
  <inkml:trace contextRef="#ctx0" brushRef="#br0" timeOffset="-187387.73">20003 11428 13200,'0'-8'3276,"-8"23"0,6 8-4369,-2 11 1,-1 10 0,1-5 399,2-12 1,1-1 692,-1 15 0,0 6 0,0-12 0,1-16 0,0 10 0</inkml:trace>
  <inkml:trace contextRef="#ctx0" brushRef="#br0" timeOffset="-187053.73">20210 11647 14432,'0'-6'3276,"0"1"-2144,0 5 106,9 57-499,14-24 0,8 1-819,-7-4 0,4 2 1,3-5 266,-1-7 1,4-3 0,2-3-1,1-5-698,1-5 1,3-5 0,0-2 0,-4-1 622,-1 1 0,-2-2 0,-2-5 61,4-13 1,-2-6 0,-14-2-1016,-21-2 1,-10-2 740,2-8 0,-7 3-159,-14 5 0,-12 8-560,3 13 1,-6 4 0,-4 3 0,0 3 787,9 4 0,0 3 0,-2 2 0,2-1 0,0-1 0,-6-4 1,0-2-1,2 1 0,2 4 0,-1 9 0,1 0 0,-1 0 1</inkml:trace>
  <inkml:trace contextRef="#ctx0" brushRef="#br0" timeOffset="-181371.73">18429 11374 10623,'2'-2'3276,"0"0"0,-2 2-1163,3-3-948,-1 2-258,2-1-476,-3 2 948,-1 0-1015,3 2-157,1 3 73,7 11 56,6 20-171,-5-7 0,-1 4-105,-2-1 0,-1 2 0,-1 0-234,0 0 1,-2-1 0,0 2 184,-1 2 0,0 2 0,-3-1-1036,-2 1 1,-1-1-1,-2-2 1058,0 1 1,-4 1 11,-9 4 0,-7 3 0,2-8-51,5-14 1,-2-2 23,-5 6 1,-3 2 0,3-5 15,-5-3-28,5-3-1,12-11 244,10-6-3526,1-1 2515,-1 0 762,-4-2 0,2 1 0,-2-2 0</inkml:trace>
  <inkml:trace contextRef="#ctx0" brushRef="#br0" timeOffset="-178869.73">16954 11526 7302,'0'-4'1832,"0"-13"-1155,0 13 2599,2-13 0,-1 16-664,0-2-2220,-1 16-34,0 13-100,4 22-144,-2-19 1,1 3-69,2 0 1,1 2 0,0-2-47,-1-1 0,1-1 6,2 14 0,3 0-1641,-1-17 1,1-3 1639,4 13 7,9 2 66,-7-27-2335,4 0 2341,8-3-84,-8-4 5,7-2 1608,-6-2-1450,-3-1-12,2-1 6,10-12-135,6-5-16,0-3 33,-6 1-39,-17 10 61,2-5-55,-3 2 61,7-12 734,-3-5-768,-6 7 1,-1-2-28,7-20-1118,-8 10 1,0 0 1116,1-10 1146,-5 16 0,0-1-1129,-2 3 1,-1 1-18,2-11 15,-2 11 0,-1 0-20,0-4 5,0 1 3271,-1 12-3143,0 8-139,0 6 12,0 1 50,0 0-67,0 1 5,0-1 6,0-1-5,0-5-1,0 3-95,0-1 51,0 4-185,0 2 27,-1 8 208,-6 28-1639,1-5 1,-1 3 1586,0-3 1,-1 0 45,0 3 0,0 1-1181,-1-4 0,1-1 1120,-4 10-9,1-4 0,0-1-58,-4 7-71,3-12 0,0-2 200,0 3-85,-10 8 40,15-30 2134,-7 5-2095,3-8 3181,1-2-3187,-12 0-1350,8-3 1362,-7 0 518,7-1-552,-7-5 28,0-5-123,-3-8-3125,1-10 3113,6-9 1038,3-4-920,9 11 0,1 1-2308,1 0 2230,1-6-213,2 27 257,0-6 2330,0 6-2268,0-4-11,0 5 0,0 4 3287,0-2-3210,-1 2-66,-2-3-6,1-2 6,-3-1 6,0-11 78,0 0-28,-3-9-17,3 12-34,0 6-55,3 8 5,1 2-67,1-1 61,0 0-11,0-8 57,-1-4-1,1-5 6,-2 4 0,2 6-291,-1 6-2078,1 2 1137,-4 5 412,-2 9 1,1-6 0,0 5 0</inkml:trace>
  <inkml:trace contextRef="#ctx0" brushRef="#br0" timeOffset="-177215.73">9658 11526 17059,'0'37'478,"-1"-10"1,2 3-448,1 14 0,4 4-29,0-6 0,3 3 0,2-3-23,1-6 1,1-1-1,3-3 379,6 16 1,6-14 352,8-32 1,0-12-645,-14-2 0,0-6 19,1-8 0,1-5 0,-4 1-1673,-1-4 0,-3 0 1623,1 2 1,-2-2 5,-4 0 0,-2 2-115,-2-4-184,-2 6-813,-3 16-2207,0 13 3067,15-2 0,-11 2 0,11-3 0</inkml:trace>
  <inkml:trace contextRef="#ctx0" brushRef="#br0" timeOffset="-176836.73">10608 11249 17596,'-25'30'437,"0"0"0,0 0 0,0-2 0,2 3-345,8 1 0,1 8 0,0 4 0,2-2 0,2-6-50,0 9 0,4 1-348,4-8 0,1 6 0,1 3 0,1-4 1,2-8 355,4 0 1,1-4-1144,0 6 1,1 1 0,4-14 291,25-32 0,-26 4 0,14-13 1</inkml:trace>
  <inkml:trace contextRef="#ctx0" brushRef="#br0" timeOffset="-176302.73">10785 11679 10420,'-7'-3'1949,"2"2"-3832,5 1 3037,85-20-88,-51 14-1035,-3-1 1,6-1 0,-8 2 1156,-7 5-987,-12 0 383,-2 1 292,-9-2-820,-8 0 3080,-25-4-3041,-1 2 165,-9 0 1,-2 3-219,16 4 0,2 4-1369,-14 13 0,3 6 1310,20-6 0,5 5-8,2 13 1,3 8 0,3-5-17,2-9 1,2 0 10,-1 5 0,0 4 1,5-7-1098,5-9 1,4-4 1338,10 1 1,4-5-34,0-7 1,3-4-122,4-7 1,-2-3-53,6-5-168,-16-2 1950,-14 6-4023,-3-2 1679,5-21 1,-5 16 0,4-13-1</inkml:trace>
  <inkml:trace contextRef="#ctx0" brushRef="#br0" timeOffset="-176054.73">10657 11929 16594,'38'-7'418,"1"-1"1,-1 1 0,1 0 0,-2 1 0,-1-1-966,3-3 1,1-4 0,-14 4 0,-21 6 0,2-6 0</inkml:trace>
  <inkml:trace contextRef="#ctx0" brushRef="#br0" timeOffset="-175785.73">11082 11510 18571,'28'35'378,"0"0"1,0 1 0,-2-3 0,-1 0-1,-6-2-118,-10-2 1,-4 0 271,-2 4 0,-1 4 1,-2-3-307,-2-3 1,-2 1-76,-1 2 0,-3 2 1,-1-5-550,-16 8-520,4-9-612,8-16-1747,22-37 2457,-1 5 1,3-7 0,-5 13 0</inkml:trace>
  <inkml:trace contextRef="#ctx0" brushRef="#br0" timeOffset="-175503.73">11517 11701 12379,'36'-7'-820,"0"1"1,0 0 0,11-3 0,-11 6-1,-26 9 1,-8-1 0,-2 1 0</inkml:trace>
  <inkml:trace contextRef="#ctx0" brushRef="#br0" timeOffset="-175288.73">11485 11929 12191,'35'1'1092,"0"-1"0,-11-1 0,2 0-273,6-2 0,7 0 0,1 0 0,-6 0 76,5-2 1,-2 1-803,11-2 0,-3 2-1732,-18 2 1,-5 1 818,3 0 1,-8 1 0,-17 0 0</inkml:trace>
  <inkml:trace contextRef="#ctx0" brushRef="#br0" timeOffset="-170936.73">12379 11314 13228,'0'27'819,"0"0"0,-2 7 0,0 4 0,0-1 819,0 7 0,-1 1-1029,0 2 0,1 2 0,-1-4-458,2-8 0,-1-3 272,1 0 0,0-8-243,1-17-3457,4-12 0,8-12 2457,19-21 1,-13 17 0,6-4 0</inkml:trace>
  <inkml:trace contextRef="#ctx0" brushRef="#br0" timeOffset="-170419.73">12684 11506 18784,'-8'5'2134,"-1"5"-1572,-7 26 1,0 7-467,4 2-99,-5-1 1,11-3 248,39-17-95,-9-18 1,2-4-46,12-7 0,3-5-404,-1-6 1,-2-3 339,-11 4 0,-4-4 23,-4-9 0,-4-8 0,-6 5 25,-11-16-74,-4 2 1,-7 4-61,-21 14 41,10 18 0,-4 4-104,-13 3 1,-2 5 409,10 4 0,1 3-393,-13 0 1,3 3-51,17 2 1,6 1-3070,-5 15 3209,22-7 0,1-10 0,8-6 0</inkml:trace>
  <inkml:trace contextRef="#ctx0" brushRef="#br0" timeOffset="-164901.73">13101 11372 17988,'5'39'617,"0"-1"1,-3-4 0,-1 2 0,0-1-2257,3 9 1,-1-1 522,-3 4 0,0-8 1121,2-17-1021,-1-6 708,0-9-687,-1-2 995,-4-17 0,3 9 0,-2-8 0</inkml:trace>
  <inkml:trace contextRef="#ctx0" brushRef="#br0" timeOffset="-164587.73">12975 11705 16376,'36'-3'1638,"0"-1"0,5 0-3277,4-1 1,-2-1 347,-18 2 2700,2 0-1409,-11 4 0,-11 0 0,8 0 0</inkml:trace>
  <inkml:trace contextRef="#ctx0" brushRef="#br0" timeOffset="-164270.73">13503 11306 12763,'-4'-3'3276,"2"2"0,0 10-872,3 19-2029,1 4-38,5 14-1812,-3-22 0,1 0 1528,-1 0 0,0-1-853,2 21-2477,12-8 2457,4-38 1,-3 7 0,-1-20 0</inkml:trace>
  <inkml:trace contextRef="#ctx0" brushRef="#br0" timeOffset="-163919.73">13715 11342 10539,'0'-6'1638,"-13"25"0,-4 14 0,7-1 0,0 2-702,-8 7 1,2 1-445,9 0 1,9-7 308,23-14-348,-3-12 1,3-6-101,7-11 0,0-9-65,3-6 1,-3-5-160,-11 1 0,-3-1-1768,-3 2 1,-6 1 1534,-16-10 93,-5 15-258,-22-3-1090,1 15 1,-1 6-1919,-12 15 2621,17-1 1,5 4-1,15 13 1,10-8 0</inkml:trace>
  <inkml:trace contextRef="#ctx0" brushRef="#br0" timeOffset="-163669.73">14309 11360 10837,'4'-4'3276,"0"2"0,-12 17-1863,2 1 295,-6 17-1406,6-4 1,1 1-39,2-6 0,1 1-766,-2 8 1,2-2-1146,2 2-941,0-13 2588,-9-8 0,7-7 0,-7 2 0</inkml:trace>
  <inkml:trace contextRef="#ctx0" brushRef="#br0" timeOffset="-163453.73">14062 11544 17232,'38'5'1092,"1"-1"0,-9-1 0,-1 0-820,3 0 0,-2 0-2720,4-2 2448,-8-7 0,-2-2 0,-7 5 0,5-12 0</inkml:trace>
  <inkml:trace contextRef="#ctx0" brushRef="#br0" timeOffset="-163186.73">14520 11268 15743,'-10'37'1092,"1"1"0,-1 3 0,4 0-2643,8-7 1,2-2-89,-4-4 1,1-1 259,2 1 1,0-4 1378,-2-2 0,-1-15 0,0-1 0</inkml:trace>
  <inkml:trace contextRef="#ctx0" brushRef="#br0" timeOffset="-162785.73">14720 11422 12886,'6'-1'1638,"0"26"0,-2 10 1638,3-10-2312,5 15 0,3-1-561,10-18 20,4-8 0,3-2-202,-1-5 1,2-5 58,8-10 0,-1-5-230,-13 6 1,-3-4-21,-2-16 1,-10-6-1670,-17-6 1,-9 1 1228,5 11 0,-3 1 295,-8-10 0,-8 6-624,-6 22 1,-6 9 0,0 4 38,1 6 0,0 4 0,-1 1 295,5-5 0,-2-1 1,0 3-1,1 4-251,4 5 1,-1 5-1,2 2 1,1 0 0,4-3 245,-2 2 0,4-2 1,0 0-1,-3 5 1,0 0-1,5-5 0,-2 5 1</inkml:trace>
  <inkml:trace contextRef="#ctx0" brushRef="#br0" timeOffset="-161869.73">12315 12040 17328,'44'4'409,"1"0"1,-1 0-1,0 0 1,-3-2-1,0 0 1,2 0 0,0-1-1,0 1-184,-4 0 0,-1 0 0,1 0 0,1-1 0,2 1 0,2-1-590,-3-1 1,3 0 0,1-1 0,2 0 0,1 0 0,0-1 0,0 1 0,-1 0 0,-1 1 167,-2-1 1,0 1 0,0 0-1,0 0 1,-1 0 0,1 0 0,-1-1-1,1 1 1,-1 0 76,1-1 1,0 0 0,0 0 0,0 0 0,0 0 0,0 0 0,-1 0 0,-1 0 0,0 1 119,7-1 0,-1 1 0,0 0 0,-1 0 0,-1 0 0,-2 1 0,-2-1 118,2 0 0,-1 0 0,-3 0 1,-2 0-1,-2 0-120,8 0 0,-4 0 1,1 0-475,8 0 0,1 0 1,-9 0 475,0 0 236,-19 0-656,-17 1-429,-5 0-2428,-19-1 2457,3-1 1,-6 0 0,11 1 0</inkml:trace>
  <inkml:trace contextRef="#ctx0" brushRef="#br0" timeOffset="-161052.73">13314 12324 11559,'-3'0'3276,"0"0"-1737,3 0 332,48-22-1095,-6 12-622,-7-3 0,0 2 143,2 8 419,-21 15 77,-13 11-264,-13-1 1,-3 2-312,2 5-28,-16 5-190,21-30-117,2 0-34,4-4 83,5 4 356,8 4-238,6 5-39,3 5 29,-4 0 38,-6 0 482,-6 1 196,-19 6-342,-4-8 1,-5 0-219,-9 4 0,-2-1-157,-2 0 0,0-2-1678,9-5 1,2-2 543,-3 1-2182,54-35 2621,6-2 1,-13 10-1,-2 1 1,7-5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35:33.675"/>
    </inkml:context>
    <inkml:brush xml:id="br0">
      <inkml:brushProperty name="width" value="0.05292" units="cm"/>
      <inkml:brushProperty name="height" value="0.05292" units="cm"/>
      <inkml:brushProperty name="color" value="#FF0000"/>
    </inkml:brush>
  </inkml:definitions>
  <inkml:trace contextRef="#ctx0" brushRef="#br0">8456 9218 6792,'4'-3'2061,"-2"0"124,-4 3-1950,0 0 129,-2 0-56,1 0-34,1 0 1698,1 0-1843,-1 0-124,0 0-5,-1 0-151,2 0 1725,0 0-1238,24-3-856,7 2 1,14 0 0,6-1 0,-1 1 0,-8 0 442,-7-1 1,-4 1-1,5-1 18,3 1 0,7 0 0,3 0 1,0 0-1,-5 0 0,-9 1-1246,0 1 0,-5 1 1190,8 1 1,-1 0 114,-1 2 73,-9 0 946,-26-3-695,0-1 1878,0 3-2309,0 0 3383,0 3-2860,3 17 1,0 6-1968,-1-5 1,1 1 1572,1 12 1,0 1 10,-1-1 1,0-3-2297,0 7 2269,-1-17 0,-1-1-1,2 6 23,-1-5 0,1 0-22,-1 9 67,2 11 2201,-4-28-2218,0-9 3220,0-7-2583,0 0-570,-2 1-106,-4 1-17,-3 1-17,-18 7 12,3-2-23,-5 1 0,-2 0 28,-13 3-1639,13-5 1,-3 1 1589,-3-2 0,-1 0 54,-3 1 1,-2-2-759,9-1 1,-1-1 0,-1-1 776,-1 0 0,0-1 0,2 0-18,-4-1 0,2 0-1,2-1 1,4 0-1,0 0-10,14 0-34,4 0 2257,10 0-2358,0 0 27,3 0 68,-2 0 191,-4-2 3130,2 1-2975,-2-2-228,6 0-39,0-2-34,-2 0 89,-1-9 51,-2-8-73,0-4-1706,0-9 1,1-2 1614,1 13 1,0 0 28,-2-16 1,1-2-4,0 4 1,0 1-3,-1 2 0,0 0 0,1 2 0,-1 1-296,-3-15-310,6 34-1662,0 4 873,1 9-184,0 4 1579,-4 6 0,4-4 0,-3 3 0</inkml:trace>
  <inkml:trace contextRef="#ctx0" brushRef="#br0" timeOffset="33367">2967 9178 11950,'-3'-4'3276,"2"0"0,-2 2-2025,2 2 1505,-1-2-2644,13 2 140,13 0-135,-3-1 1,8-2-75,2-1 0,8-3 0,7-1 1,2-1-1,1-1 0,-5 2 1,-5 1-44,7-1 0,-5 2 0,5-2 42,-2 0 0,9-2 0,2-1 0,-2 0 0,-8 2 0,-12 3 322,2 1-247,-28 4-430,-8 1-2964,-5 0 0,-13 0 2457,3 0 1,-2 0 0,11 0 0</inkml:trace>
  <inkml:trace contextRef="#ctx0" brushRef="#br0" timeOffset="33901">3669 8797 17056,'-7'-1'2079,"16"0"512,25 5-2485,-3 0 1,2 1-88,-1-1 1,-1 2 390,4 0 1,0 2-409,-3 0 1,1 1-1239,-1 5 0,-1 0 1236,-4-1 0,-2 1 991,11 17-761,-33-1-112,-13-1-43,-10 2 1,-6 3-35,3-7 0,-4 1 0,-1 1-166,0 0 1,-2 1-1,0 0 1,1-1 180,-5 5 0,1-2 0,-2 2 37,4-5 1,-2 3 0,2-2 0,4-4-89,2-2 1,3-1-3,-9 8 0,6-5 14,18-18-1088,8-7-709,4-6-1497,9-6 3081,13-6 0,-12 8 0,5-3 0</inkml:trace>
  <inkml:trace contextRef="#ctx0" brushRef="#br0" timeOffset="37900">19772 4760 13205,'0'-5'3276,"0"0"-2236,-21 12 0,-19 13 1,-4 2-1685,11-5 0,-3 2 0,-2 2 1,0 0-1,1-2 749,-6 3 0,0-2 0,0 1 1,-1 1-5,2 1 1,-4 2 0,1 0 0,4-2 0,6-4-560,-1 0 1,5-3 482,1 0 1,2-1 1051,0-1-1155,21-12-516,-1-2-1193,-7 0-1490,-17-10 2457,13 2 1,-3-3 0,19 5 0</inkml:trace>
  <inkml:trace contextRef="#ctx0" brushRef="#br0" timeOffset="38369">19012 4915 14409,'-6'-8'3276,"-14"19"-3876,-3 11 0,-7 12 0,-1 3 1,2-2 688,0 1 1,2-1-1,-2 2-49,4-6 0,-2 2 1,-1 1-1,2-1 1,3-3 475,-1 4 0,4-2 1,5-4-444,-1 15 406,34-22 0,12-7-212,7-13 0,8-7 0,1-1 13,-10 2 1,1 0 0,0-1-1,1 0-245,1-3 0,1-1 0,-1 0 0,-5 1-615,4-2 0,-7 1 563,-4 1 2229,-22 8-5489,-5 1 3043,2 4 0,-2-3 1,2 2-1</inkml:trace>
  <inkml:trace contextRef="#ctx0" brushRef="#br0" timeOffset="38705">20180 4825 18005,'8'38'680,"0"0"1,0 1 0,2 5-1,-1 2-1773,-6 0 1,-2 3 0,-1-6 415,2-14 1,0-1 158,2 19 0,-3-5 103,-7-20 0,5-13 1,-8 0-1</inkml:trace>
  <inkml:trace contextRef="#ctx0" brushRef="#br0" timeOffset="39188">20095 4770 16693,'46'-11'409,"-1"0"1,0-1-1,1 1 1,-1 0-1,0 0 1,-3-5 0,-6 0-1,5 6-220,3 8 0,7 3 1,0 4-1,-7 3 1,-15 3 520,-12 22-474,-16 10 20,-16-19 1,-10 0 0,-2 0-138,-5 1 1,-3 0 0,0 0-605,1 0 1,0 1 0,0-3 486,0-2 0,1-1 0,5-3-2,0 1-2702,9 2 2702,10-7-1729,4 9 2160,22 1-40,1-6 1,6 0-56,11 0 0,6-1 0,0-1-282,-4-1 0,-1-1 1,2-1 183,5 2 1,2 0-1,-6-3-266,-5-1 0,-6 0-649,5 11-2600,-26-2 4027,0 17 0,-7-18 1,0 3-1</inkml:trace>
  <inkml:trace contextRef="#ctx0" brushRef="#br0" timeOffset="47901">9084 15072 11698,'-8'2'3276,"1"0"-2317,7-2 2273,-1 0-6509,34 0 3434,12 0 195,-14 1 0,1 0-260,-1-1 1,2 2 38,3-1 1,6 0-1,1 0 1,-3 0-119,-1 0 0,-3-1 0,3 1-12,3 0 1,3 0-1,1 0 1,-2 0-538,-5-1 0,0 0 1,-3 0-1,-2 0 542,3 0 0,-1 0-5,0 0 1,2 0 0,-2 0-678,5 0 0,-5 0 754,4 0 671,-13 0 0,-4 0-648,-15 0 181,-7 0-3559,0 0 0,-19-4 2457,3-1 1,-5 0 0,9 1 0</inkml:trace>
  <inkml:trace contextRef="#ctx0" brushRef="#br0" timeOffset="48719">9192 15140 17473,'14'0'1804,"5"0"-1417,11 0-1,9 0-2025,-4 0 1,6 0 1373,1 0 1,4 0 0,1 0 77,-10-1 0,1 0 1,0 0-1,0 0 225,1 0 0,1 1 0,-1-1 0,-2 0 336,3-1 1,-2 0 0,0 0-362,-4 0 0,-1 0 0,-2 0-77,4 0 0,-1 0 64,5 1 0,-3 0 2192,8 0-2192,-20 1 11,-1 0 39,-18 0-14,-3 0-2882,-2 0 2329,14 3 0,-11-2 1,11 3-1</inkml:trace>
  <inkml:trace contextRef="#ctx0" brushRef="#br0" timeOffset="63701">11176 13305 7838,'-3'1'2599,"0"0"677,3-1-1923,4 0-303,-3 0-765,5 0 959,15-3-992,-5 2 366,19-4-302,4 3 1,2 0-233,-16 0 0,1 1 223,4-1 0,4 2 1,0-1-167,8 0 1,2 0 0,-4 1-761,3 0 0,1 0 641,2-1 1,4 1 0,-2 0-929,-9 0 1,-1 1 0,5 0 965,-2 0 1,5 0-1,2 1 1,0-1 0,-3 0-24,0 0 1,-2 0 0,1 0 0,1 0-54,2 0 0,4 0 0,0 1 1,-3-1-1,-8 0 16,9-1 0,-7 0-3,2 0 0,-6 0 352,-8 0-304,-2 0-28,-23 0-3294,-5 0 0,-22 0 3124,-8-3 1,2 3 0,3-3 0</inkml:trace>
  <inkml:trace contextRef="#ctx0" brushRef="#br0" timeOffset="64169">11359 13469 16913,'34'1'819,"1"0"0,0 0 0,8-1 0,2 1-558,-3 0 1,4 0 0,6-1-122,-12 0 1,5-1 0,2 0 0,1 0 0,-1 0 0,-1-1-688,-3 1 1,-1-1 0,-1 0 0,1 0 0,0 0 0,0 1 435,4-1 0,1 1 0,0-1 0,-1 1 0,-1 0 1,-3-1 108,4 0 1,-2-1-1,-4 1 1,-4 0 391,4 2 0,-7 0-490,3 0-903,11 0 46,-43 0 957,-5 0 0,0 0 0</inkml:trace>
  <inkml:trace contextRef="#ctx0" brushRef="#br0" timeOffset="72168">17113 13576 11917,'42'-12'546,"1"0"0,-1 0 0,0 0 0,-5 2 0,-4 1 0,3 0 213,-1 0 0,1-1 0,3 2 0,2 1-1306,-3 4 1,4 1 0,2 1 0,-1 0 0,-3 1 0,-4 1 259,4-1 1,-5 2 0,6 0 291,-1 0 1,6 0-1,4 1 1,-1 1 0,-4 1-1,-8 2 699,9 10 1,-6 3-709,-8-4 1,-1 2-1,-2 0-723,4 9 0,-5 0 699,-9-5 0,-5-1-100,1 18-52,-12-3 52,-10-9 114,-15 2 0,-5-2 25,-7-5 1142,3-1 1,-3-5-1090,7-16 1,3-7-104,2-10-11,-4-17 10,37 3 20,3 11 1,4 2 52,4 5 1,0 1 22,2 0 0,1 0-3,1 2 1,1 2-1001,6 0 1,1 0 1212,4 0 0,1 0-347,-1 0 0,0 1 131,-1 0 1,0 1 16,-2 0 0,4 2-55,2 1 1,7 1 0,1 0-1,-4 0-12,-5 0 0,-3 0 0,5 0-1,1 1 0,6 0 0,2 0 0,-3 1 0,-7 0-74,6 0 0,-2 1 75,-9 0 0,3 0 0,2 1 0,-1-1 1,-1 2 1,1-1-1,-1 1 1,-1-1-2,6 1 0,-2 0 0,1-1 1,4 2 1,0-1 0,0 1 293,-12-2 0,1-1 0,0 1 0,2 0-246,3 1 0,1 0 1,2 1-1,0-1 1,0 0-34,1 0 1,0 0 0,0 0 0,1 0 0,-1 0-7,-2 1 0,1-1 0,-1 0 0,0 0 0,0 0 24,2 0 1,0 0 0,0 0 0,-2 0 0,-4 0-320,0-1 0,-5 0 0,4 0 306,3 1 0,4-1 0,0 0 0,-6 0 15,3 0 1,0 0-244,-6-1 0,7 0 0,2-1 1,-2 1-1,-5-1 209,-2 0 0,-3 1 0,4-1 184,0 0 0,6 1 1,4-1-1,-1 0 0,-3 0 1,-5 0-189,0 0 0,-5 0 0,2 0-226,2 1 0,2 0 0,1 0 0,-4 0 225,13 1 0,-3 0 3,-4 2 0,2 0-124,-3 0 0,2-1 1,0 1 123,-5-2 0,0 1 0,0 0 260,9-1 1,1 1 0,-3 0-263,-10-2 0,-2 0 1,-1 0 100,15-1 1,0 0-115,-10 0 0,2 0 0,-1 0-15,0 0 0,0-1 0,0 0 28,1 1 0,-1-1 1,-2-1-39,4 0 1,-3 0 968,-4 0 1,-4-1-935,13 0 2126,3 0-2166,-27 2 1312,10-1-1396,-8 2 123,-2-2 324,4 2-323,0-1 5,-9 1 11,3 0-11,-12-1-1949,-5 1-376,-20-1 2325,-5 1 0,-1 0 0,-4 0 0,-13 0 0</inkml:trace>
  <inkml:trace contextRef="#ctx0" brushRef="#br0" timeOffset="73756">13286 12992 13340,'11'44'229,"-2"-15"1,6 3-339,6-2 1,7 5 0,2-1 0,-3-3 113,2 6 1,1-1 8,-3-6 0,3 3 0,1-1 0,0-8 1015,12-7 0,0-7-797,-1-2 1,3-3-175,-2-3 0,3-3 0,-1-2-25,-4-3 1,0-2 0,0-3-13,-4-1 0,2-3 0,-2-1 0,-2 0 188,-1 1 0,-3 1 0,1-2-194,3-3 0,0-1 0,-5 1 782,-6 2 0,-5 0-772,0 0 0,0 0 42,2-7 0,-1 0 0,-5 3 1,0 0 240,10-17-252,-13 13 626,-10 17-962,-1 4-2997,-1 3 0,-7 25 2732,-12 8 0,7-1 1,-4-5-1</inkml:trace>
  <inkml:trace contextRef="#ctx0" brushRef="#br0" timeOffset="74138">13368 13918 18772,'-5'43'539,"-1"-1"0,0 0 0,1-2 0,-1-1 0,1 0-1048,0-5 1,1-1 0,0-2 494,-1-1 0,2-2-1668,-2 20-1595,4-50 2457,1-23 1,0 9 0,0-13 0</inkml:trace>
  <inkml:trace contextRef="#ctx0" brushRef="#br0" timeOffset="74451">13286 13726 6906,'40'-4'655,"0"-1"0,0 1 1,-2 0-1,-1 1 0,-2 3 628,12 9 1,-5 4-1184,-10-3 1,-2 1 671,7 4 0,-5 5-271,-13 5 1,-10 2 398,-14-2 0,-7 0-713,-7 11 1,-6-1-149,-12-6 0,-5-4 428,4-5 1,2-3-3745,-7 3 3727,69-31 0,-14 7 0,12-5 0,0 0 0</inkml:trace>
  <inkml:trace contextRef="#ctx0" brushRef="#br0" timeOffset="74901">13940 13874 14118,'0'-3'3276,"0"0"-6553,0 3 4244,-46 30-911,31-10-19,-10 15 1,6 2 74,23-10-807,9 17 1025,20-48 1,4-10-787,-2-2 487,1 0 0,-2-8 809,-14-12 1,-6-1-995,-4 12 0,0 2 568,3-8 0,-1 7-414,-3 16 106,-1 43-95,-3-6 2910,1 11-3033,0-9-1545,2-5-1620,12-3 2457,-3-11 1,1-8 0,-10-4 0</inkml:trace>
  <inkml:trace contextRef="#ctx0" brushRef="#br0" timeOffset="75219">14425 13748 17843,'-42'8'655,"1"0"0,-1-1 1,3 2-1,1 1 0,16 3 601,26 19-1329,11-12 0,7 0 50,5-4 1,5 0 0,1-1 94,-3-2 1,0 0 0,0 1 46,3 2 1,-1 0 0,-3 0 64,-5-3 1,-8 3 422,-11 8 1,-10 0-221,-28 5-368,8-7 1,-2-2-771,-1-4 1,9-11-2527,30-42 2621,8 8 1,2 1-1,2 2 1,-1 6 0</inkml:trace>
  <inkml:trace contextRef="#ctx0" brushRef="#br0" timeOffset="75436">14873 13570 11651,'-7'32'270,"1"0"0,0 0 0,-2 6 0,1 0 0,0-4 1018,2-6 0,1-2-1350,-3 16 1,1-2-900,3 4-2316,-6-4 2457,-4-25 1,4-12 0,-3-6 0</inkml:trace>
  <inkml:trace contextRef="#ctx0" brushRef="#br0" timeOffset="75635">14626 13652 15855,'42'8'468,"0"0"0,1 0 0,-1 0 0,-2 0 0,2 0 0,-5 0 0,-10-1 2808,-3 1-2972,9 3 0,-27-9 0,7 2 0</inkml:trace>
  <inkml:trace contextRef="#ctx0" brushRef="#br0" timeOffset="76485">19676 13983 14947,'-42'-1'655,"0"0"0,0 0 1,3 4-1,1 1 0,15 7-2082,25 15 1,9 4 1445,-5-4 1,3 3-13,8 7 1,5 4-1,-3-6 703,-6-10 0,-1-1-635,13 21 1,-7-4-560,-17-21 1699,-41-4-1215,16-9-98,-3-4 0,2-7-3179,13-21 0,28 7 2892,7-2 1,4 1 0,9 9-1,9-4 1</inkml:trace>
  <inkml:trace contextRef="#ctx0" brushRef="#br0" timeOffset="76902">20123 14109 10777,'-32'2'714,"-1"0"0,0 0 0,-12 0 0,8 8 580,20 25 0,15 5-1233,22 0 663,-10-5 0,5-3-727,21-20 1,5-11-647,-8-10 1,-1-3 732,-5 5 1,-2-2 10,-3-6 0,-6-6 1453,-11-8 1,-5 0-1554,2 5-259,-2-21 80,0 42 122,10 20 62,10 9-342,-3-4 0,1 1-1297,3-1 1,0-2 1239,16 8 399,1-13 0,-23-14 0,0-1 0</inkml:trace>
  <inkml:trace contextRef="#ctx0" brushRef="#br0" timeOffset="77420">20450 14083 18526,'7'35'728,"0"0"0,-1 1 0,4 15 1,1-9-3978,4-18 3708,-2-6 1106,1-16-1462,4-15 1,2-6 257,-3 3 0,1-2-381,7-6 1,-1 1-256,4-4-206,-12 29 430,-5 21 46,-2 4 2603,1 3-1853,27-31-740,-4-14-2,-10 5 0,0-1-3,9-13 5,-15 14-55,17 4 39,-7 13-801,13 5-2465,-10 10 2775,-2 0 1,-13-11 0,-3-3 0</inkml:trace>
  <inkml:trace contextRef="#ctx0" brushRef="#br0" timeOffset="77686">21259 14131 19221,'-3'46'274,"1"-1"0,0 1 1,-1 0-1,1-1 1,1-6-1,0-5 1,-1 2-1095,-1 7 1,-2 4 0,0-5 0,-2-17-2458,-2-20 2457,-6-8 1,9-4 0,2-1 0</inkml:trace>
  <inkml:trace contextRef="#ctx0" brushRef="#br0" timeOffset="77939">21247 14159 18050,'38'8'819,"1"0"0,0 0 0,-3-2 0,-3 1-323,-2 7 1,-11 5 119,-34 11 0,-11 0-2033,-6 1-222,0 0 1,-2-3 1047,-2-13 0,16-8 0,9-4 0</inkml:trace>
  <inkml:trace contextRef="#ctx0" brushRef="#br0" timeOffset="78719">21550 14314 15210,'36'-18'409,"0"1"1,0-1-1,1 1 1,-1-1-1,7-6 1,1-2 0,-7-1-1,-18 3 2867,-32-17-2852,9 15 0,-4 3-2063,-18 8 1,-2 9 193,3 12 735,-4 8 0,2 6 707,14 6 0,4 3-82,-1 0 1,1-1 81,2 0 0,4 0-70,7 17 34,6-14-11,18 5 50,4-28 0,3-7 1952,10 3-1974,-12-7 0,-4-3-214,-11-8-1757,-11 7 1724,0-1-90,-7 8-5,0 0 1064,15 0-420,-3-1-5,12-4 3001,-3-8-2066,-4-5-571,-3-11-605,-8 8-3311,-18-6 3268,1 19-41,-25-2 220,5 36 1,0 9 31,-3-8-55,15-2 1,-1 6 0,10-4-2097,25 5 2016,1-12 0,3-1-252,2-5 1,3-3 707,4 1 1,5-3-524,4-4 0,4-4 0,-6 1 0,10 3 0,-2-4 0,-1 0 0</inkml:trace>
  <inkml:trace contextRef="#ctx0" brushRef="#br0" timeOffset="79852">21606 14689 19820,'-42'8'504,"0"1"0,0 0 0,2 0 0,-1 5-345,6 6 0,-5 7 1,-2 4-1,3 0 0,6-3-1252,6-2 1,4-1 0,0 2 511,-3 3 1,-3 3 0,3 0-1,6-1 603,-1 14 1,18 0-210,22-13 0,13 0 1,5 1-1,-9-3 190,-7 10 0,2-3 266,9-11 0,8-1 1,0-2-1,-10-9-504,-6-7-392,-12-5-561,-5 0-2089,5-3 2974,10-10 1,-5 7 0,2-6 0</inkml:trace>
  <inkml:trace contextRef="#ctx0" brushRef="#br0" timeOffset="80152">21666 15084 20291,'17'36'1092,"-1"0"0,0 1 0,-3 1-2731,-2-1 1,-3 0 519,-2-9 1,-2-1 1118,-1 19 1022,-3-22-1022,-1-22 0,1 4 0,-1-18 0</inkml:trace>
  <inkml:trace contextRef="#ctx0" brushRef="#br0" timeOffset="80438">21694 14865 16751,'40'-6'655,"0"0"0,1 0 1,-5 1-1,1 0 0,-4 8-2270,7 20 1,-7 8 1894,-14-8 0,-3 3 564,3 5 1,-8-1-722,-17-7 0,-7-2 858,-24 10-1113,6-12 1,-4-1-1508,5-3 1,0 0-1,3-3 1,4-2-1639,3 2 2457,34-12 1,-2 0 0,-1 0 0</inkml:trace>
  <inkml:trace contextRef="#ctx0" brushRef="#br0" timeOffset="80718">22005 15192 8993,'2'3'3276,"0"0"0,-2-3 0,10-50-3298,-7 24 1,1-1 24,3-12 0,0-2 2,-3 8 1,2 2 314,10-6 1,6 4-416,-2 16 0,3 2-15,13-11 1,5 6-664,-5 22 0,1 7-866,3 1 1,-1 2 1240,-2 5 1,-2 0-1,7 6 1,-14-7-1</inkml:trace>
  <inkml:trace contextRef="#ctx0" brushRef="#br0" timeOffset="81119">22482 14957 9925,'25'30'1092,"1"-1"0,-4 1 0,1-12 546,3-33 0,-3-11-281,-2-5-720,-8-1 1,-7 1-762,-34-3 461,5 20 1,-2 8-501,-7 14 1,2 9 1142,7-1 1,4 4-984,0 5 0,5 2-2,8 15-1,8-17-2442,21 6-829,0-12 3174,5-5 0,1-4 0,-6-5 0,8-1 0</inkml:trace>
  <inkml:trace contextRef="#ctx0" brushRef="#br0" timeOffset="81439">22998 14879 18772,'-29'20'440,"0"0"0,0 0 0,-4-7 0,6 2-278,14 23 0,13 5 779,12-14 1,2-3-1781,-3 10 900,4-12 1,-3-4 89,-11-12 480,-12 3-710,-19 2-2800,-12 0-398,1-3 2457,15-10 1,18-2 0,8-2 0</inkml:trace>
  <inkml:trace contextRef="#ctx0" brushRef="#br0" timeOffset="81837">23120 14961 18576,'-6'25'2157,"7"-10"-1664,32-7 28,1-8-28,-10-4 0,-1-6 5,-2-11 1,-4-5-622,-1-13-68,-38 13 1,-11 8 69,9 18 1,-2 8 81,-15 5 0,5 6-3238,16 20 3286,17-9 1,5 0 12,8-1-22,8 12 0,11-30 0,13-5 0,3-3 0,-10 1 0,10 7 0,2-6 0,0 0 0,0 0 0</inkml:trace>
  <inkml:trace contextRef="#ctx0" brushRef="#br0" timeOffset="82502">23641 14901 14370,'2'-8'1638,"-3"34"0,0 13 1638,0-3-2418,0 6 0,1-2-545,3-21 343,9-12-343,10-17-212,12-10-101,-3-2-95,-11 6 0,0 0-538,2 4 498,1 2 46,-8 16 968,26 19-526,-17-14-211,1-3 1,1-6-1618,-5-13 1,-3-8 1650,3-17 1,-2-5-402,-1 9 0,-2-1 225,-2-10 0,-4-1-1141,-6 2 0,-4 3 453,-4-8 528,4 16 0,-3 9-47,-5 20-95,-3 40 240,2 2 28,2 0 1,0 4 958,4-10 1,1 1-1394,-1 10 1,2-3 271,1-15 0,3-3-3081,12 17 2470,6-34 1,-5-1 0,-2-6-1</inkml:trace>
  <inkml:trace contextRef="#ctx0" brushRef="#br0" timeOffset="82718">23918 14763 10228,'39'4'-547,"0"0"1,0-1 0,-7 0 0,-16-3 0,0 0 0</inkml:trace>
  <inkml:trace contextRef="#ctx0" brushRef="#br0" timeOffset="82986">24163 14390 13676,'33'25'546,"0"1"0,0-1 0,0 1 0,4 1 0,-2-1 0,-8 6 546,-13 11 0,-8 5 0,-3 0-2185,-2-8 1,-2 1 0,-2-1 895,0 0 0,-1 0 1,-3-1 330,-5 3 1,-3-1 0,-1-6 58,-2-7 0,-2-4-157,-6 5 1,1-3 967,-8-2-1934,0-5-996,11-8-1351,-18-3 2457,16-6 1,-2-1 0,15-1 0</inkml:trace>
  <inkml:trace contextRef="#ctx0" brushRef="#br0" timeOffset="86819">17588 16451 12001,'-6'2'3276,"-2"1"0,13-3 0,8 1-2478,10 1-238,15 0-124,8 1-170,-4-1 0,4-1-1861,1 0 0,0-1 1595,1 1 0,-3-1-230,-7 0 0,-6 0 230,-2 0 0,-11 0-1864,-8 0-1413,1 0 0,10-2 2826,3-3 1,0-2 0,2 3 0,10-8 0</inkml:trace>
  <inkml:trace contextRef="#ctx0" brushRef="#br0" timeOffset="87292">18559 16202 12233,'11'-37'263,"19"27"1,6 10 2329,0 16-2532,-10 0 1,3 6 0,-8 1 723,-14 2 1,-7 2-621,-4 11 0,-5 0-410,-14 1 0,-4-3 463,2-8 1,1-3 915,-2-1 1,4-2-1175,5 0 376,32-6 118,23 0-339,-15-8 0,1-1 100,14 2 1,3-2-32,-3 0 1,-3 0-297,-8-3 0,-2 0-1523,21 3-1642,-37-7 2670,9 0 1,-5 0 0,1 0 0</inkml:trace>
  <inkml:trace contextRef="#ctx0" brushRef="#br0" timeOffset="87759">19586 16237 11827,'2'-6'3276,"3"2"0,-5 4-1638,2 28 0,-1 14 442,-1-1-2030,0-5 1,0 7 0,0-3-563,0-2 0,0-3 515,0-5 0,0-1 42,0 14 78,1-35-358,0-5-3042,0-2 2583,-20-1 1,15 0 0,-16 0 0</inkml:trace>
  <inkml:trace contextRef="#ctx0" brushRef="#br0" timeOffset="88068">19325 16471 12813,'-4'-2'3276,"0"0"-3465,38 3 0,17 3 1024,-3-2-622,-12-1 0,6 1 0,-5-1 726,-9 0 1,-2-1-714,5 0 1,-2 0-1635,2 0 993,0 0-453,-30 0-773,-1 0 1641,0 5 0,0-4 0,0 3 0</inkml:trace>
  <inkml:trace contextRef="#ctx0" brushRef="#br0" timeOffset="94874">21395 16844 13630,'7'-11'2274,"-3"2"-1230,-8 7-501,-5-3 207,-17-9-413,4 1-69,-1-2 1,0-1-129,-7-5-960,2-3 0,-6-7 0,4 2 848,6 6 0,1-1 5,-4-4 1,-4-3 0,4-1 85,6 2 0,3-1 0,2 0-73,4 1 1,1-1 0,1 0-803,-3-3 1,0-1 0,3 2 718,3-2 1,6 4-64,6 1-432,32 17 2427,1 17-1968,-7 4 1,0 5-948,-8 6 0,-4 5 1017,-3 7 0,-4 3 1199,-2-7 0,-5 3-993,-11 1 1,-7 2-1,-1-1-1276,-1 0 1,-3 0 1098,-3 1 0,-4 2 1,1-3-5,3-3 0,2-2 6,1-2 0,3-1 17,0 3-39,8-11 2279,1 2-1596,7-1 112,18-1-448,2-9 0,6-1-128,8-2 1,5-3 0,-2 0-204,4 2 1,0-2-23,-6 0 0,2-1 0,-7 0 0,9 0-11,-8 0 11,-18 0-34,-2 0-94,-12 0-1026,0 0-2123,-10 11 2457,2-6 1,-3 6 0,6-8 0</inkml:trace>
  <inkml:trace contextRef="#ctx0" brushRef="#br0" timeOffset="98706">4982 13219 11133,'-5'0'3276,"0"0"0,5 0-737,18 2-2995,4 2 803,23 3-168,-15-4 0,6 1 1,8 0-85,-10-2 1,6 0 0,5 0 0,3 0 0,2 0 0,-1-1 0,-1 1 0,-3 0 0,-4-1-300,6 2 1,-5-1-1,-1 1 1,1-1 0,5 0 203,-3 0 1,7-1 0,2 1-1,2 0 1,-3-1 0,-3 0 0,-6 1-1,-9-1 0,8 0 0,-12 1 0,-2 1 0,-1 0-717,-21 1-2560,-9-1 3227,-19 8 1,-4 1-1,11-5 1,-9 3 0,0 0-1</inkml:trace>
  <inkml:trace contextRef="#ctx0" brushRef="#br0" timeOffset="100121">4950 13076 10226,'0'4'3276,"0"-2"0,0-2-2234,6 0-946,2 0-3373,28 0 3221,-4 0 0,9-1 0,4 0 0,-4 0-247,2-1 0,-2 1 1,4-1 313,-3 1 0,4 0 0,1-1 0,0 1 1,-2-1-103,0 0 1,-1 0-1,-1-1 1,-1 1 137,-4 1 1,-1 0 0,0 0 0,0 0-63,11-1 0,-1 0 0,-5 1 51,0 0 1,-7 1 176,-4 0-129,-22 0 2190,-9 0-5551,0 0 2457,0 3 1,0-2 0,0 1 0</inkml:trace>
  <inkml:trace contextRef="#ctx0" brushRef="#br0" timeOffset="101002">3809 12934 8489,'-6'2'3276,"0"0"0,6-2 0,-2 0-2288,6 0 401,42 1-2172,-5 1 917,-3-1 1,5 0 73,4 1 0,1-1-193,-15-1 0,0 1 0,1-1-294,3 0 1,0 1-1,-2-1 279,3 0 0,-4 1 0,5-1 79,-27 2-74,-7-2-159,-3 3-1157,-4-2-456,-4 2 1767,-22 3 0,-3-1 0,11-2 0,-8 2 0,0 0 0</inkml:trace>
  <inkml:trace contextRef="#ctx0" brushRef="#br0" timeOffset="101293">3801 13191 17372,'44'3'1092,"-1"0"0,-7-2 0,-1 1-857,2-1 1,2 1-1329,-2-2 1,2 0 0,-5 1-36,13 0 1131,-1-1 0,-13 1 1411,-32 0-2495,-1-1 1295,4-2 1,-3 1 0,2 0 0</inkml:trace>
  <inkml:trace contextRef="#ctx0" brushRef="#br0" timeOffset="103340">19764 16315 10711,'-2'5'3276,"0"0"0,2-5 0,9-5-1616,31-21-1615,-6 4 37,2-3 1,0-1-47,-13 8 1,-1 1 181,2-2 0,-2 1-201,4-3-23,-15 12-151,-9 8 157,-2 8 123,0 22 37,0 9 0,0 5-123,0-11 0,0 0 1,0 1-20,0 3 1,0 0 0,0-2-17,0 7 1,0-3-1642,0-7 1,0-3 1585,0 17 92,0-9-5,0-18 178,0-14-312,1-3-3177,0 1 2855,8-9 1,-6 5-1,5-5 1</inkml:trace>
  <inkml:trace contextRef="#ctx0" brushRef="#br0" timeOffset="103787">20535 16321 13704,'2'-4'3276,"0"2"0,-1 1-989,-33 33-3926,3-2 1,-3 4 1529,6-7 1,0 1 0,-1 1 93,-2 2 0,1 1 0,2-2-900,1 2 1,3-3 225,0 2-588,14-14-2000,9-29 2457,3-10 1,-2 5 0,3-2 0</inkml:trace>
  <inkml:trace contextRef="#ctx0" brushRef="#br0" timeOffset="104169">20222 16253 22207,'18'33'611,"0"1"1,-1 0-1,1-1 1,0-1-1,1-1-590,0 3 0,3 4 0,1 1 0,-2-7 2,4 0 0,-2-5 16,4 8-14,-10-15 0,-2-2 37,-7-7 5,-6-8-3344,-1-2 2705,-6 9 1,4-8 0,-3 8 0</inkml:trace>
  <inkml:trace contextRef="#ctx0" brushRef="#br0" timeOffset="105705">21566 15886 8993,'-5'-5'3276,"2"2"0,4-2-777,1 4-107,10-3-5669,1 4 3997,14 7 0,5 4-384,10 6 208,-7-3 1,5 9-490,-13 3 0,4 8 0,1 6 0,-1 1 0,-2-2 1,-4-6-294,0 1 1,-4-4 0,2 6 236,2-1 0,4 6 0,2 3 0,-2 0 0,-4-3 1,-9-8 0,-7 6 0,-8-3 69,-2 1 0,-4 3 0,-5-2 300,-8-3 0,-4-2 1,0 0-320,4 1 0,0 0 1,-3-3 12,-4-6 1,-3-4-1,-1-2 242,-10 0 1,2-5-379,5 1-518,2-4 0,11-3-837,20-8-1403,1 1 2831,1 4 0,-2-2 0,1 2 0</inkml:trace>
  <inkml:trace contextRef="#ctx0" brushRef="#br0" timeOffset="107108">17646 15641 8572,'4'-2'3276,"-2"0"0,-2 2-1403,2-2-1001,-1 2 836,1-2-113,-1 1 169,-1 1-4821,-10-1 3063,-13 1 55,-11 3-61,0 4 0,-2 2-242,4 3 0,0 1 245,0 0 0,0 2-1009,-4 9 1,1 3 1064,9-2 1,2 2 0,0-1 993,-7 6 0,0 2-1050,2 2 1,0 5 0,4-4-4,9-9 0,2 2 5,-1 6 1,-2 5 0,3-3-831,0 0 0,2-1 826,2-3 1,0 1 0,1-1 1,1 2 0,0 1-442,2 4 0,0 4 0,2-2 440,0-10 1,2-1 0,1 1 24,2 11 0,3 3 1,4-5 804,9 2 1,6-6-804,8-4 0,4-4-23,1-4 1,-1-3-6,-5-5 0,-2-2-493,7 4 493,-19-8 0,-10-8 168,-4-2 125,1-2-69,-1 0-415,1 0-3086,-1 1 2457,-1 2 1,-1-1 0,0 2 0</inkml:trace>
  <inkml:trace contextRef="#ctx0" brushRef="#br0" timeOffset="110920">16084 15695 19899,'3'-9'1059,"0"2"-190,-3 7-550,5 26-776,1 10 0,0 5 473,-1-8 1,0 5-595,0 4 0,1 9 0,0-1 0,-2-8 628,-1-7 0,0-3 33,1 7 1,1 4-1,-2-13 35,-2-17-90,0-12-3305,-1 0 0,0 1 3156,-2 5 1,1-4 0,-2 4 0</inkml:trace>
  <inkml:trace contextRef="#ctx0" brushRef="#br0" timeOffset="111224">15855 16473 17479,'45'0'546,"0"-1"0,0 0 0,-3 0 0,2 0 0,-1 0 0,-4 0 1092,10-1 0,-4 1-1382,-8-1 0,1 0 0,-13 1-782,-16 1-516,-5 0 222,-27 28 1,17-21 0,-17 20 0</inkml:trace>
  <inkml:trace contextRef="#ctx0" brushRef="#br0" timeOffset="111703">15972 16784 18795,'35'6'752,"0"-1"1,-5 2-1,-4 1-601,3 10 236,-16 3-2014,-17 4 0,-9 3 1882,-8-1 1,-6 1 0,2 0-265,0 7 1,0-2 47,-2-6 0,-3 0 1,6-7 27,3-4-73,7-2 40,8-8-91,19-2 225,5-4 2708,17 0-2781,0 0 1,3 0-998,-8 0 0,-1-1 722,5 1 1,-3 0-1933,-2-2-1165,-40-3 2457,-2 0 1,-3 0 0,6 1 0</inkml:trace>
  <inkml:trace contextRef="#ctx0" brushRef="#br0" timeOffset="112237">15199 16361 20268,'8'3'2594,"-1"11"-2393,-4 21 1,-1 14 0,1-4-197,0-8 1,1 0-3,0 8 1,0 5 0,1-9-4,1-2-235,-2-15-1676,-4-9 114,-1-5-405,-5 0-1075,-18-4 2457,2-3 1,-3-1 0,14-2 0</inkml:trace>
  <inkml:trace contextRef="#ctx0" brushRef="#br0" timeOffset="112454">14987 16668 13631,'-1'-4'3276,"0"2"-671,1 2-830,92-4-2962,-47 1 0,3 0 1261,-7 1 1,3 0 0,-3-1-45,5-1 1,-7 1 834,-14 0-4142,-10 0 2457,-7 13 1,-5-7 0,-3 8 0</inkml:trace>
  <inkml:trace contextRef="#ctx0" brushRef="#br0" timeOffset="114205">10913 15805 14202,'-3'0'3276,"0"0"0,3 0-1639,0 15-993,0 7-313,-3 22-134,0-12 1,-1 4 0,1-1-122,-1 7 0,1 1-32,0-4 1,-1 2 0,2-3 47,1-2 1,1-4-20,0 8 190,0-8-258,0-20 40,0 1-3322,2-10 2989,-2-2-216,2-1-2773,2 4 2977,-1 35 1,2-25-1,-3 23 1</inkml:trace>
  <inkml:trace contextRef="#ctx0" brushRef="#br0" timeOffset="114556">10558 16782 21803,'41'-2'819,"-1"0"0,0 1 0,8-2 0,-1 0-743,-2-1 0,0-1-1715,-8 1 1,-3 0-695,3 1 3211,3 0-1466,-35 3 418,-2 0-3107,-3 0 2457,-25 25 1,19-19 0,-18 19 0</inkml:trace>
  <inkml:trace contextRef="#ctx0" brushRef="#br0" timeOffset="115086">10663 17009 12902,'43'0'1411,"-11"7"1,0 3 1327,11 4-2497,-13 9 1,2 8 0,-7-3 740,-12-5 1,-2 0-833,10 15 0,-8 1-820,-23-10 0,-7-3 720,-6 2 641,5-6 1,1 0-693,1-1-40,4-3-11,4 3-1875,16 5 2099,7-8 1166,11-6 0,8-5-1126,7-4 0,2-4-188,1 1 0,2-3-619,-8 0 1,2 0-1,-2-3 597,2-2 0,-3-1-62,-7 3 0,-3-1-237,8-3-2981,-35 0 2504,0-8 0,1 5 0,0-2 0</inkml:trace>
  <inkml:trace contextRef="#ctx0" brushRef="#br0" timeOffset="119621">9126 8980 9010,'-36'-7'546,"1"0"0,-1 0 0,-7 1 0,-4 1 0,1 1 0,6 1-648,5 2 0,0 1 171,-7 0 0,-5 0 0,8-1 71,-9 1 714,19 4 1,0 1-788,-11 5-403,3 15 0,3 7 381,17-12 0,2 2-12,-9 13 1,3 7-380,10-6 1,3 3 0,3 4 403,4 2 1,1 3 0,2 2 0,0-3 109,-1-6 0,-1-2 0,1 1 0,3 0-156,1 8 1,2 1 0,3-2 0,3-5-393,7-4 0,4-5 0,4-2 479,2-4 0,4-1 1,2-2-1,-1 0 211,5 3 0,0-1 0,2-4-226,-3-3 0,1-2 0,2-4 0,4-8 68,-7-9 0,3-7 0,3-4 0,1-3 0,-2 0 0,-2 0 0,-5 4-119,2 1 1,-4 1 0,-1 0 0,4-3 64,-2 0 1,5-3 0,2-1 0,0-1-1,-2 0 1,-5-1 0,-6 1-64,0-7 1,-7-1-1,-2-4-32,-3-2 0,-2-5 0,-1-1 0,-1 2 294,2-3 1,-1 1-1,-3-2-328,-3 3 0,0-2 0,-5-1 1,-9 1-183,-8 7 0,-6 0 1,-6 1-1,-5 2 1,-3 1 186,1 7 1,-6 2 0,-4 1 0,-2 1 0,-2 1-1,1-1 1,2 1 0,3-1 13,-2-5 1,3 0 0,1 0 0,-1 1-1,-1 1 1,-3 3 5,2 4 0,-2 0 1,-3 0-1,-1 3 1,1 1-1,1 3 1,4 3-1,4 5-354,-8 7 1,5 7 0,3 3 0,3-2 211,-9 4 0,3 2 165,2 1 0,-1 4 1,9 2-1259,10 12 0,12 3-398,5-7 1,8 2 1638,10 4 0,7 3 0,-1-5 0,-5-12 0,1-3 0,15 4 0,-1-1 0</inkml:trace>
  <inkml:trace contextRef="#ctx0" brushRef="#br0" timeOffset="121154">13120 15900 8016,'30'26'3276,"-28"13"0,-14-27-2861,-19 12 1207,14-20-1409,-5-1 792,6-3-921,-2-6 78,5-31-167,6 12-79,0-22 106,7 27-515,28 3 381,-7 8 36,9 7 1,3 9-6,1 17 0,-4 8 78,0 2 0,-4 5 3,-8-11 0,-2 3 0,-3 1-730,-6 3 0,-4 2 0,-4-1 802,-6-5 1,-3-1 0,-3 1-4,-2 5 0,-2 2 1,-4-4-18,-5-1 0,-3-4 0,-3-2-13,1-5 0,-2-3 1,1-3-7,-7 1 1,2-4 36,-1-6 0,5-5 98,-2-18-101,6-6 12,16-17-158,14-5 12,9 15 2285,12 5-2221,4 17 0,5 8-751,4 8 0,3 7 0,1 1 770,2 0 1,0 1 0,0 2-17,-9-2 0,0 0 0,0 2 0,0 1-10,2 4 1,0 1-1,-1 0 1,-4-4 132,-1 1 1,-1-2 760,1 0 1,1 2 0,-7-6-717,-8-5-23,-3-2-688,-11-8-2734,-3 1 0,-23 11 2457,2-3 1,-5 3 0,15-9 0</inkml:trace>
  <inkml:trace contextRef="#ctx0" brushRef="#br0" timeOffset="121954">9618 16186 20309,'-30'2'442,"0"-1"0,-10 2 1,-3 1-35,8 0 1,-1 0 0,-1-1-359,-3 1 1,-1 0-1,4 0 139,-2 0 1,4 0-297,5-2 1,9 0-1889,17-2 164,7 0-1446,16 0 3116,16 10 1,2 0 0,-6-4 0,1 4 0,0 0 0</inkml:trace>
  <inkml:trace contextRef="#ctx0" brushRef="#br0" timeOffset="122188">9828 16602 18168,'-41'8'655,"-1"1"0,0 0 1,2-2-1,0-1 0,1-1 437,6-2 0,0-1 0,-1 0-802,-11-1 0,-1-1 0,7 0-1747,-6 0-182,4-3 1,11 6-1639,31 6 2457,2-3 1,0 4 0,-1-5 0</inkml:trace>
  <inkml:trace contextRef="#ctx0" brushRef="#br0" timeOffset="124138">3911 15908 16812,'-8'-29'1638,"0"0"0,-5-17 464,11 45-2277,-1 6 175,0 21-1639,1-2 1,-1 4 1347,1 11 1,2 4 329,0-10 0,1 1 0,2 2-24,6 8 0,3 2 0,0-3-12,1 4 0,3-2 285,-2-10 0,2-1 1,5-1-243,9 0 1,4-3 0,-3-4-1140,-3-3 1,0-3 1120,5 3 0,3 1 0,-4-8 79,14-10 153,-13-9 1,3-7 166,-5-5 0,0-6 1,0 1 667,8-2 0,-2-5-1021,-9-3 1,1-7-1,-2-2 1,-5 4-1144,-2-1 1,-3-2 1090,-1-4 1,-1-7-1,0-1 1,-4 7 676,-3 2 1,-3 2-699,1-2 1,0-2 0,-3 5-5,-6 6 1,-1 4-49,-3-9-392,-5-1-1584,6 29-1250,31 49 2808,-6-14 1,1 1 0,-1 3 0,0-2 0,-3-8 0,0 1 0</inkml:trace>
  <inkml:trace contextRef="#ctx0" brushRef="#br0" timeOffset="124571">5993 15715 16740,'-40'7'546,"-1"0"0,0-1 0,1 1 0,-6 0 0,2 0 0,4 6-299,6 6 1,3 5 0,1 3-97,-1 3 1,3 3-1,1 2-90,3 2 1,3 1 0,1 3-882,3-6 1,1 2 0,2 2 0,5 0 800,7 2 1,5 2 0,3-1 0,0-3 36,1-3 1,1-2 0,4-1 304,6 1 1,4-1-1,1-6-278,6-8 0,-1-5-34,13 6 34,-15-11 0,-2-1 350,-3-3-1751,-5-2 3175,-11-2-4575,-2-1-521,16-11 2457,-3-2 1,5-1 0,-11 4 0</inkml:trace>
  <inkml:trace contextRef="#ctx0" brushRef="#br0" timeOffset="124821">6100 15974 12519,'-3'36'179,"1"1"0,0-1 0,0 3 1,0 3-1,1-1 0,0-6 356,0 3 0,0-2-1628,0 2 1,1 2 0,3-13 273,5-20 1,-3 1 0,3-31 0</inkml:trace>
  <inkml:trace contextRef="#ctx0" brushRef="#br0" timeOffset="125386">5933 15886 10281,'-2'-5'3276,"0"2"-3421,34-9 0,20 2 639,-14 7 1,2 3 0,1 0-473,0-4 1,0 1-1,-3 8-130,-5 10 0,-2 7 0,-15 2 220,-26 14 0,-16 2 269,10-11 1,-2 0-1,-3-2-213,-9 2 1,-3-2-1,0-2-124,-8 1 0,2-2-19,7-4 1,2-2-21,1-4 1,13-5-113,20-7 57,33-12 1826,10 6-1866,-16 3 1,3 1-1,-2 2 26,-4 1 1,-2 3 46,9 2 1,-4 7-481,-13 12 1,-6 2 619,2 1-28,-4-1 0,-7 0 2426,-22 1-2454,-16 1-1706,7-10 1,-3-3 408,4-3 1,0-2-410,-4-1 1,1-1 1589,3-5 0,2-1 0,-3 1 0,1-2 0</inkml:trace>
  <inkml:trace contextRef="#ctx0" brushRef="#br0" timeOffset="125809">6649 15783 15401,'0'-3'3276,"0"0"-1722,20-2 1,11 8-1249,0 19 0,2 15 1,0 1-219,-6-11 0,-1 0 0,0 2 1,-1 3-745,0 7 1,0 4-1,-2 2 1,-2 0 0,-4-2 474,-4-3 0,-3-2 1,-3 0-1,0 0 222,2 6 0,-2-1 0,-5 0-184,-7 3 0,-6-1 1,-2-4 578,-4 3 1,-3-3-319,2-2 0,-1 0 0,0-5 13,-2-10 1,2-6-26,-1-2-22,15-13-1501,5-3 1680,0 0-3540,-4 0 2457,-2 2 1,1-1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0:40:08.085"/>
    </inkml:context>
    <inkml:brush xml:id="br0">
      <inkml:brushProperty name="width" value="0.05292" units="cm"/>
      <inkml:brushProperty name="height" value="0.05292" units="cm"/>
      <inkml:brushProperty name="color" value="#FF0000"/>
    </inkml:brush>
  </inkml:definitions>
  <inkml:trace contextRef="#ctx0" brushRef="#br0">10412 17013 7408,'4'-7'566,"0"2"-1882,-7 3 1316,1 1 0,-1 0 0,1 1 0</inkml:trace>
  <inkml:trace contextRef="#ctx0" brushRef="#br0" timeOffset="1486">10502 16926 10024,'-2'5'3276,"-3"-3"0,4-2 0,-4-1-2692,3 1-203,-21 0-314,-7 5-31,3 1 1,-2 3 47,-9 9 0,0 3-53,4-1 0,3 3-29,-1 0 1,2 2 14,8-1 0,5 2-23,6-2 1,2 1 5,1-2 0,1 0 50,1 24 101,20-5-39,1-22 0,3-1-1707,1 1 0,4-4 1793,12-5 0,7-3 0,-4-4-502,-3-2 1,-1-3 327,3 0 1,4-1-1,-4-4-15,4-7 0,-4-5 72,-4-1 1,-1-2-40,-2 2 0,-3-4-82,-11-6 1,-3-5 0,-4 3-98,-1 7 0,-5-1-304,-12-17 0,-10-7 0,-1 8 332,4 18 0,-3 3 298,-6-5 1,-4-1 0,-4 7-328,-8 10 0,-4 8 0,6 4 121,8 6 0,1 3 149,-7-2 1,-3 1 0,14 5-1025,22 16 1,13 4 1092,5-7 1,5 0 0,1-1-118,3 4 1,3-1 746,4 1 0,5 3 0,-2-3-626,-8-7 1,-2-1-1,-1-2-200,7 7 1,-2-3 14,-1 1 0,-12-9-1102,-14-18-2195,0 1 2457,0 3 1,0-3 0,0 4 0</inkml:trace>
  <inkml:trace contextRef="#ctx0" brushRef="#br0" timeOffset="2401">11539 17055 10058,'-2'-4'3276,"0"2"0,0-5 0,2 5-1303,-2-5-645,0 7-1065,-3 9-631,0 20 424,-1 5-14,4-10 0,1 2 17,0 4 0,1 1-1,0 5 1,1 0-37,0-6 1,0 0-4,1 2 1,0-5 19,0-8-27,1-6-371,-3-8-2918,0-5 2562,-7-11 1,5 8-1,-5-7 1</inkml:trace>
  <inkml:trace contextRef="#ctx0" brushRef="#br0" timeOffset="2735">11260 17283 14175,'-3'-1'3276,"0"0"-859,3 1-176,99 9-3216,-53-3 1,2 0 985,-5-1 0,2-1 1,-3 0 296,6 3 1,-11 0-3362,-19-1 3053,-6-2 0,-12-2 0,-1-2 0</inkml:trace>
  <inkml:trace contextRef="#ctx0" brushRef="#br0" timeOffset="4536">12373 17069 5522,'6'-5'3276,"-2"2"0,-4 3-769,0 0-1644,10-10 565,-7 7-694,6-6 290,-9 9-929,-8 7-1170,-13 23 0,-5 7 1080,10-17 1,-1 1-5,-1 5 1,-3 4 0,0-1-201,-11 10 1,3-6 288,-1-1 36,-3-1 0,0-9-93,7-25-1808,-10-17 1719,15-5 50,11-2 0,3-4-11,4 1 1,2 1 16,-1-1 0,1 0 548,3 2 1,2 3-549,2-1-180,19 7 63,2 16 111,8 11 3,-10 8 1,1 7 841,5 11 0,-1 3-811,-4-7 0,0 0-9,2 5 1,0 1 318,-4-7 1,-2-4-134,0 1 41,10 10 40,-29-31 257,-2-4-2347,-1 0 1417,30-11 1,-23 7 0,24-6 0</inkml:trace>
  <inkml:trace contextRef="#ctx0" brushRef="#br0" timeOffset="6182">13384 16802 17333,'-39'-5'1638,"0"0"0,-9 4-1207,10 8 1,-7 4-1,7 3-344,8 0 0,3 5-907,0 8 1,-4 7 0,2 2 0,5-3-289,0 3 1,4 1 1107,4-6 0,-3 3 0,3 2 0,5-1-393,8 10 1,7 1-1,4-3 410,1-6 0,4-3 0,2 2 235,-2 0 0,2 1 1,2 0-1,1-5-142,6-2 0,2-5 1,0-3 129,8 3 1,-3-6 22,5 0-72,-19-13-90,-17-5-829,0-1-2263,3 0 2465,2 0 526,37 0 0,-28 0 0,24 0 0</inkml:trace>
  <inkml:trace contextRef="#ctx0" brushRef="#br0" timeOffset="6685">13826 17089 8605,'0'-5'3276,"0"2"0,0 3 0,-1-6-1941,0 4-1157,-1-4-222,0 7 478,-5 32 0,2 12-401,-2-5-1101,2 1 0,0 8 0,1-7 779,3-16 1,0-3-947,1 10 0,-2-4-2042,-5-6 2471,-7-20 1,4-1 0,-3-9 0</inkml:trace>
  <inkml:trace contextRef="#ctx0" brushRef="#br0" timeOffset="7114">13743 16956 13493,'40'-5'468,"0"-1"0,-1 0 0,1 0 0,0 0 0,-4-2 0,-2-1 0,0 7-115,3 9 0,4 6 0,-4 3 0,-13 0 528,-12 18-64,-25-4 1,-14 4-1,-1-4-2031,-3-6 0,-2-4 1270,0 2 0,-3 0 0,4-3-56,4-7 0,5 0-2017,3 24 2191,28 2-61,-4-14 0,3 0 63,19 8 1,3-4-1766,0 1 1661,-6-9 1,-3-1 1228,-5-6-1015,-5-3 1459,-4-6-2933,0 0-2089,38-4 2457,-15 0 1,17 0 0,-30 0 0</inkml:trace>
  <inkml:trace contextRef="#ctx0" brushRef="#br0" timeOffset="7484">14901 17205 14673,'-4'-4'3142,"2"0"67,-14 26-2772,7-2-146,-12 21-1930,14-17 1,1 1 1339,1 5 0,1-1 234,0-5 0,0 0-1574,2 6 1,1-3-1639,1-9 2457,-15 6 1,11-17 0,-11-3 0</inkml:trace>
  <inkml:trace contextRef="#ctx0" brushRef="#br0" timeOffset="7673">14429 17414 15910,'47'-1'264,"0"1"0,0 0 0,0 0 0,0-1 0,6 1 0,1-1 0,-6 1 0,-12 1-1928,-6 1 1008,-5-2 1,-1 1-1,-6 0 1,15-1 0</inkml:trace>
  <inkml:trace contextRef="#ctx0" brushRef="#br0" timeOffset="8220">15123 17063 16325,'28'22'655,"-1"1"0,0-1 1,10 8-1,0 2 0,-3-3 143,-7-1 1,-1-1-1892,-3-1 1,0 0 0,-3-1-30,-6-2 1,-5-2 1373,0 14-568,-22-3 708,-29-8 722,9-1-1081,6-14 1,0-7 0,-14-21-62,6 1-73,6-5 0,1-3 14,8 4 1,2 0 38,0 2 0,3-1 2209,-2-10-2262,13 18-2410,36-11 2544,5 7 1,3 1-145,-5 1 0,1 0 161,-5 4 1,2 0-1,-4 1 1144,-4 1 0,-2 1-902,4-4-651,-4 4-929,-19 4-208,-4 4 1496,-7 19 0,5-15 0,-5 15 0</inkml:trace>
  <inkml:trace contextRef="#ctx0" brushRef="#br0" timeOffset="9713">15994 17061 7126,'6'-25'3276,"0"6"0,-6 19-2004,0 18-958,2 4-130,3 21 1228,4 2-1376,-1-10 1,2 1-841,1 0 0,1-2 807,-1 1 0,0-2-3,0-8 0,-2-3 1982,0-2-767,-1-38-1215,-5-2-15,-1-7 0,-2-10 0,1 1-105,0 3 1,0 0 0,0 0 93,0 0 0,0 0 0,1 2-274,3-14 0,2 9-120,3 19 129,4 6 67,1 24-33,3 9-1161,6 16 1,0 6 1305,-9-17 0,0 1 48,1 3 1,1 2-1,-3-4 56,-5-4 0,-1-2-88,0 6 1,0-2 1043,-1 3-366,-1 1-246,-6-32-389,-4-21 0,-2-9 8,2 0 1067,-3-14 0,3 1-1464,9 11-247,3-3 381,10 28 3270,4 17-2988,5 10 1,3 6-1389,2 5 1,0 1 1505,-3-3 0,-1-1 54,-3-2 0,-8-5-690,-14-14-1159,-3-4-1417,0 1-157,0 1 3167,0 2 0,0-3 1,0 0-1</inkml:trace>
  <inkml:trace contextRef="#ctx0" brushRef="#br0" timeOffset="10254">16946 17291 19092,'-36'1'42,"1"0"0,-1 0 0,-10 2 0,9 7-1681,24 11 1,6 2-790,5 9 4581,35-6-1974,-11-23 807,21-6-795,-17-23-158,-12 2 0,-2-2 135,8-17-20,-12 9 1,-2 2-149,-3 9 17,-1-5-515,1 24-23,6 9 487,2 7 34,8 10 306,2 5-52,10 3 0,9 5 0,-6-4-238,-14-12 1,0-1 979,13 11 1,4 4-1,-11-13-4273,-17-17 0,-3-2 2457,3-7 1,-5 4 0,2-4 0</inkml:trace>
  <inkml:trace contextRef="#ctx0" brushRef="#br0" timeOffset="10534">17313 17175 12903,'0'-7'3276,"0"2"-2452,0 5-208,33 43-17,-12-16-190,2 1 0,5 7 0,-2-4-294,-3-4 0,0-1-115,5 6 0,-1-1-1639,-9-9 1,-3-4-1639,-4-4 2457,-6 1 1,-5-13 0,-6-2 0</inkml:trace>
  <inkml:trace contextRef="#ctx0" brushRef="#br0" timeOffset="10784">17454 17243 13889,'-27'30'819,"0"-1"0,0 0 0,-7 8 0,8-6-1123,16-13 438,9-13 864,0-1-4275,1 1 2572,0 4 1,0-1 0,0 0 0</inkml:trace>
  <inkml:trace contextRef="#ctx0" brushRef="#br0" timeOffset="11984">18284 17115 14790,'-30'-1'795,"-1"-1"1,-10 8-1,0 4-498,17 0 0,1 3-59,-11 7 0,0 3-1877,8-2 1,3 3 1375,3 1 0,4 2 717,3 0 1,6 3-393,13 16 0,8 0-412,-3-18 1,4-2 416,10 12 1,5-7 2,-6-19 0,1-6 11,2 1 0,0-2 39,0-2 1,1-1-962,9-2 1,0-4 1000,-5-7 0,-2-3 893,0 3 0,-2-5-1037,-5-14 1,-6-4-577,-9 1 0,-3 0 529,1-1 1,-2 0 4,-4 1 1,-8 1 41,-17 0 1,-11 1-1,4 4-19,6 6 1,-1 2-11,-5 0 0,-7-2 1,0 2-1,8 7-104,-10 5 30,12 5 0,4 5 53,12 19 135,6 3 22,10 3 1,7 3 55,9 0 0,5 0-95,0 2 0,4-1-17,-6-10 0,3-1 1,3 0 288,10 3 1,4 0-1,-4-2 215,-2-2 0,0-2-554,-1 1 0,2 0 0,-6-5 39,-1-2 701,-14-5-505,-10-4-605,-4-2 1634,-2-1-4558,-2 4 2691,-9 1 1,7 1 0,-7-3-1</inkml:trace>
  <inkml:trace contextRef="#ctx0" brushRef="#br0" timeOffset="13848">19151 16904 6938,'-6'-7'2536,"2"0"-1340,4 7-1280,-4-8 1400,3 6 114,-3-7-422,4 9 2268,-1-1-2305,22 11 0,14 11-1001,-14 2 0,-2 5 1,1 2 14,0 1 1,2 2-1,-2 2 1,-3 0 51,1 11 0,-4 1 1,-9-1-553,-11 1 0,-8 0 0,-2-7 769,0-7 1,-5-5-9,-8-3 1,1-7-1277,3-10 1405,9-3-291,7-4-2991,5 0-370,25-2 3197,17-4 0,-9 3 1,3-2-1</inkml:trace>
  <inkml:trace contextRef="#ctx0" brushRef="#br0" timeOffset="14419">20270 17454 16913,'45'2'655,"1"0"0,0 0 1,-4 0-1,1 0 0,0 0 164,-6 1 0,1 1 0,-1 1 0,-2-2-2458,13 1 1,-1 0 1135,-8-1 0,1 1 1,-7-2 1911,-2 0-3964,-25-2-722,-6 0 2184,0 0 1,0 0 0</inkml:trace>
  <inkml:trace contextRef="#ctx0" brushRef="#br0" timeOffset="14934">21740 17155 15849,'-28'35'468,"1"0"0,-1 0 0,0-1 0,3-2 0,0 0 0,1-1 0,0-5-2080,-11 5 1,0-5 1874,7-7 0,-2-2 1,1-1-211,-8 4 0,1-2 690,-1-3 1,3-7-710,-3-14 557,8-22-760,15 7 1,3-5-1174,7-16 1,8-3 1204,7 9 0,4 3 89,-1-2 1,4 6 1147,2 13 1,5 9-1129,5 14 0,5 10 0,-4 0 84,-5-3 0,-1 2 13,7 5 0,3 3 0,-5 1 278,-6 3 0,-3 1-803,3-1 0,-1-1 621,-5-4 0,0-2 43,11 8-63,-23-25-145,-4-3-3277,9-1 2457,8 0 1,-5 0 0,3 0 0</inkml:trace>
  <inkml:trace contextRef="#ctx0" brushRef="#br0" timeOffset="15818">22581 17119 6201,'-38'-12'754,"1"0"0,1 1 1,2 4 628,-8 10-919,13 6 1,-3 4 0,1 2-216,-9 7 0,1 3-156,7-5 1,-1 2-1,3 0 25,-2 6 0,7 4-15,9 13 1,7 2 22,6-18 0,4 0 448,3 19 1,7-4-508,5-20 0,8-5 60,6-6 0,10-2 1,4-2-1,-1-2 1,-5 0-55,-5-1 0,-3-2 0,4-2 1,2-2 1,6-2 0,4-1-1,-2-2 1,-4-3 0,-8-4-42,4-19 1,-8-7 404,-3 10 1,1-1-1,-7-2-500,-7-2 1,-5-3-1,-7 1-28,-7 1 1,-7 1-1,-2 0 139,0 1 1,-2 0 0,-4 4-151,-14-3 0,-7 3 0,1 7-42,-4 6 1,0 8 102,1 5 1,5 8 39,3 20 1350,24 6 0,12 7-935,15-10 1,10 2 0,6 2-1,0 0 1,-4-3-882,-2 7 0,-2-3 0,5 1 504,1-5 0,5 1 0,1 0 0,-1-4 0,-5-6 10,5-5 0,-6-7-1035,-1 2 982,-9-3 466,-9-4-461,-5-1 0,-3-3 0,0 1 0</inkml:trace>
  <inkml:trace contextRef="#ctx0" brushRef="#br0" timeOffset="15988">23393 17574 19781,'42'-4'0,"-8"0"0</inkml:trace>
  <inkml:trace contextRef="#ctx0" brushRef="#br0" timeOffset="19069">7666 17720 8460,'-3'-6'3276,"0"0"0,3 6-1210,0 0-612,-4 7-821,-1 13 514,-6 18-777,3 5 0,1 6-197,2-14 1,0 0 0,1 2 361,0 7 1,0 2 0,0-4-533,1 7 0,1-5-1,2-9 1,0-5-3,0-2-3277,1-9 0,6-7 0,8-6 2931,20-13 1,-17 5 0,6-8 0</inkml:trace>
  <inkml:trace contextRef="#ctx0" brushRef="#br0" timeOffset="19279">7901 18222 12173,'-1'4'1638,"18"3"0,12 0-1593,3-4 1,5 0 0,-1-1 114,-3 3 1,-1-1 0,3 0-49,11 0 0,3-1 1,-7-1-1752,-12 0 1,-3-1-1,2 0 1,0 0 1170,0-1 1,-2 0 0,-3 0 0,9-1 0</inkml:trace>
  <inkml:trace contextRef="#ctx0" brushRef="#br0" timeOffset="19733">9026 18079 15827,'-32'24'522,"1"0"1,-1-1 0,1 1 0,1-4 0,1-1 0,2 1-327,2 7 0,2 3 0,2-4 375,2-5 0,1-4 325,-15 2-4173,-7-19 2588,12-19 1118,9-9 1,3-5-430,7 10 0,1-2-773,1-9 0,0-4 1,1 4 772,3 9 0,1 1-20,-1-13 1,2 6-166,3 14-95,17 13 252,8 22 0,4 9 64,3 0 1,0 3-17,-8-6 1,0 2-1,-1 0 13,2 5 1,-3-1-6,-8-8 0,-3-2-28,3 4-72,-4-2-2331,-8-18 2403,18-13 0,-14 7 0,14-9 0</inkml:trace>
  <inkml:trace contextRef="#ctx0" brushRef="#br0" timeOffset="20000">9006 17682 15021,'28'39'297,"0"0"1,0 0 0,1-1 0,-1 1 0,0 0 0,-2 0 0,1 2 0,-1 0-1,-3-1 1,-4-2 0,-7-3 141,-5 4 0,-8-4 0,-6 1-1259,-6 1 1,-6 1 0,-3-1 0,-2-4 454,-8 0 1,-3-4 0,-1-2 0,4-2 0,0-1 0,0-6 0,-3-10 0,0 1 0</inkml:trace>
  <inkml:trace contextRef="#ctx0" brushRef="#br0" timeOffset="20583">7145 17448 16544,'-39'14'409,"1"1"1,0-1-1,0 1 1,0 0-1,-6 4 1,-1 1 0,5 3-1,9 7-49,14 2 1,6 5 0,5 4 0,2 0-1,1-2-314,1 8 0,4 0 1,1 0-1,0 0-866,-1 1 1,-1-1 0,3 0 0,7-2 381,9-2 1,6 0 0,4-4-1,-1-6 293,3-6 1,0-6 0,0 0 164,0 2 1,-2-1 0,0-3 517,6 1 1,-9-7-718,-19-11-3098,-3-1 3202,3-1 1,-4 0 0,3 0 0</inkml:trace>
  <inkml:trace contextRef="#ctx0" brushRef="#br0" timeOffset="21552">10183 18362 17938,'-25'-30'980,"0"1"0,1 2 1,0 8-696,-12 16-58,7 23 1,-2 11 0,4-2-225,8-11 0,3 1 38,-8 12 0,-1 6 0,16-5 194,27-8 1,11-5-138,-5-5 0,5-2-27,10-2 0,6-1 0,1-4-1164,-5-5 1,1-5 0,0 0 952,-1 0 0,0 0 0,-2-3 190,-2 0 1,-2-3-1,-6-6 211,-7-13 1,-5-7-1,-9-2-370,-10 1 1,-9-2 0,-3-1-250,0 2 1,-3-3-1,-2 1 1,-2 5 344,-7-2 0,-2 4 0,-5 8-179,-10 5 1,-5 8 0,9 13 101,17 17 1,6 10 899,-2 0 0,1 4 0,9 2-749,15 8 1,11 2 0,5-1-577,-4-7 0,4 0 1,2-1-1,2-2 607,6 1 0,3-2 1,1-2-1,0-1-108,4 2 1,0-3 0,0-3 110,-2-4 0,0-2 0,-4-4 92,-3-2 1,-3-4 319,-1 0 0,-3-3-501,0 0-443,-5-2 705,-18-3-2979,0 0-566,4-1 3007,3-13 1,0 9 0,-1-9 0</inkml:trace>
  <inkml:trace contextRef="#ctx0" brushRef="#br0" timeOffset="23650">23469 17311 7156,'1'-6'661,"0"0"-544,-1 6 858,13-52-773,-14 36-132,6-14 0,-3 4-70,-11 21-292,-27-11 747,21 10 278,-19-8 2543,26 12-1119,3 0 1119,-7 2-2782,9-1-74,-6 1 1961,46 5-2252,-1 2 106,5-1 0,9 1 1,-2 0-158,-2-1 1,-1-1-65,-6 0 1,2 1 0,-5-3 61,-8-1 0,-6-1-76,-10-1-224,-6 0-1200,-8 0-194,-4 0-303,-6 3-807,-8 1 1089,-2 5 1,-3 2 837,-13 5 0,-3 3 1,25-11-1</inkml:trace>
  <inkml:trace contextRef="#ctx0" brushRef="#br0" timeOffset="23869">23307 17602 13650,'44'15'881,"0"-1"0,-2 0 1,5-2-756,-8-3 1,5-2 0,-1 1 0,-5-2-102,-2 0 0,0 0 420,10 1 0,5 1 0,-18-4-3431,-27-4 2986,-28 5 0,-9 1 0,17-3 0,-14 2 0,1 1 0</inkml:trace>
  <inkml:trace contextRef="#ctx0" brushRef="#br0" timeOffset="25087">9124 16922 7293,'40'0'468,"-1"0"0,0 0 0,1 0 0,8 0 0,3 0 0,-3 0 0,-10-1 928,-11 1 1,-2 0-1949,19 0 0,-11-1-18,-31 1-2707,-11 2 2457,-3 2 1,0-1 0,2 0 0</inkml:trace>
  <inkml:trace contextRef="#ctx0" brushRef="#br0" timeOffset="25281">9142 17163 6061,'35'0'546,"-1"1"0,1-1 0,5-1 0,4-1 0,-1-1 0,-6 1 1092,-1-1 0,-3 0-2574,4 0 1,2 0 0,-5 0 935,2-1 0,-23 4 0,5 0 0</inkml:trace>
  <inkml:trace contextRef="#ctx0" brushRef="#br0" timeOffset="26285">11300 18338 8505,'-3'-47'3276,"0"10"0,2 46 0,0 2 0,-1 28-3030,6-7-1230,4 6 1,4 3 1005,3-6 1,1-2-26,-2 0 0,0-2-1103,0-1 1,-2-6-995,-9-14-1177,-13 3 2486,-20-24 0,11 9 0,-8-9 0</inkml:trace>
  <inkml:trace contextRef="#ctx0" brushRef="#br0" timeOffset="26566">11096 18509 17031,'45'1'468,"1"1"0,-1 0 0,-6-1 0,4 0 0,0 1 0,-1-1 0,-4-1 523,0 1 1,-3 0 0,1 0-1026,16-1 0,1 0 1,-20 3-3244,-27 0 0,-12 2 3201,-13 3 1,7-4 0,-6 2-1</inkml:trace>
  <inkml:trace contextRef="#ctx0" brushRef="#br0" timeOffset="28740">12594 18206 16249,'-13'-5'395,"-10"25"1,-6 18 0,1-1 276,-2-1 0,0 2-567,3-6 0,-2 5 1,-1-1-1,2-6 544,-9-2 0,3-7-579,10-6 0,1-8 106,-2-14 1,4-8-166,4-8-8,4 0 0,2-6 19,5-9 1,4-7-1,1 4-56,0 8 1,1-1 117,-1-5 1,0-3 0,5 10-360,13 8 236,21 35 6,5 7 33,-15-3 0,7 6 0,0 0 0,-3-1-1003,7 4 1,0 1 1002,-7-6 0,3 3 0,-1-1 0,-4-2-3,3 3 1,-3-2 144,5 6 0,-2-2 871,-1 2-811,2 1-1098,-29-24-2381,40-12 2621,-14 2 1,-6 2-1,-2 0 1,-7 1 0</inkml:trace>
  <inkml:trace contextRef="#ctx0" brushRef="#br0" timeOffset="29453">13815 17905 9993,'-38'6'491,"1"-1"0,-1 1 0,0 0 0,-1-3 0,2-1 0,2 9-326,1 13 0,1 10 0,3 5 1,5 1-127,7 0 0,5 3 0,2 1 1,-1-2 324,-4-6 1,-1-2 0,2 2 0,9 1-301,11 7 0,8 5 0,5 0 0,2-5 0,0-8-28,7-1 1,8-6-50,-7-9 0,8 2 1,3 1-1,0-1 1,-2-3-1,-7-4 16,8-2 0,-3-4 58,9 1 1,3 1 0,-12-4-3339,-16-6 857,4-1 2420,2-7 0,-11 6 0,6-7 0</inkml:trace>
  <inkml:trace contextRef="#ctx0" brushRef="#br0" timeOffset="29751">14594 18126 13877,'0'40'819,"0"0"0,0-8 0,0 1 0,0 0-193,0 3 0,0 0 0,1-2-2265,-1 4 1,1-3-1,0 9 1,-1-14 818,-1-29 1,1-3 0,-2-5 0</inkml:trace>
  <inkml:trace contextRef="#ctx0" brushRef="#br0" timeOffset="30186">14353 18045 8438,'46'-14'468,"-1"0"0,1 0 0,-1 0 0,1 3 0,2 1 0,-3 4 0,-9 8-329,-4 11 1,-8 8 683,-5 15 1,-10 4-544,-10-11 0,-7-2 699,-11 8 1,-8-2-745,1-10 0,-4-1 1,3-3 126,6-1 0,1-2-402,-15 12 1,5-3-17,22-8 227,18 9 0,8 0 70,7 1-419,9-4 1,9 4-1,-5-6 195,-14-10 0,0-2 27,22 6 1,-6-1 2287,-27-9-2226,-7-3-599,-4-1-2784,-2-1 0,7 0 2588,9-5 0,-6 4 0,5-3 0</inkml:trace>
  <inkml:trace contextRef="#ctx0" brushRef="#br0" timeOffset="30556">15512 18154 15586,'-6'-1'3276,"0"0"-895,6 1-1614,-7 59-2406,6-28 1,0 2 1439,-2 3 0,0 4 1,1-2-140,3 8 1,2-4 371,-2-11 0,2-4 1043,5 10-1351,-1-22-1905,0-8-1098,-3-2 0,-3-7 3050,-17-12 0,12 9 1,-12-8-1</inkml:trace>
  <inkml:trace contextRef="#ctx0" brushRef="#br0" timeOffset="30753">15177 18444 14711,'35'-3'546,"0"-1"0,0 0 0,9 2 0,6-1 0,-1 2 0,-10-1 93,-9 2 0,-1-1-1140,10 1 1,4 0-1,-8 0-107,-7 0 1,-20 0-1,19 0 1</inkml:trace>
  <inkml:trace contextRef="#ctx0" brushRef="#br0" timeOffset="31326">16148 17871 18627,'29'32'655,"0"0"0,-6-6 1,2 2-1,1 0 0,-1 0-1748,4 4 1,0 0 0,0 1 661,-3-4 1,0 1 0,-2-1 0,-4-3 446,-3 1 1,-5-1 301,-3 12 0,-4 0-150,-7 7 423,-2-13 0,-6-2-429,-28-9 1,-6-8-130,21-3 1,-1-4 78,-14-4 0,-7-5 0,10-4 1023,5-14-1138,4-3 0,6-2-109,18-13 116,14 11 1,9-8-1,4-3 1,-1 2-1,-4 6 72,0-5 0,0 2-36,2 2 0,5-5 0,2-1 1,-3 4-1,-6 12 1043,1 7-1172,-2 3 38,-17 12-301,-1 0 352,6 0 0,-5 0 0,5 0 0</inkml:trace>
  <inkml:trace contextRef="#ctx0" brushRef="#br0" timeOffset="32684">17117 17847 13309,'-5'4'1176,"5"10"-1691,7 24 1,6 16-1,-2-6 532,-2-16 0,-1 0-16,1 14 1,2 4 0,-2-14 3274,0-19-2225,-2-32-1539,1-13 0,0-7 373,3-5 1,1-1 44,-5 1 0,6 8-188,13 19 0,1 12 213,-2 25 28,0 4 1,0 5 1084,-12-8 0,-1 1-1088,4 7 1,-1 0 113,-3-6 0,-2-1 326,9 15 2856,-12-20-2436,-7-42-2639,0 3 1793,0-22-61,2 4-48,5 1 1,2-1-71,0 11 0,2 2 177,7-9 1,4 7-43,25 23-417,-9 23 0,0 6 472,-11-7 1,-1 1-6,7 11 0,-5-1-952,-8-2-459,-3 0-1866,-5-10 2908,28-4 1,-27-10 0,19-5 0</inkml:trace>
  <inkml:trace contextRef="#ctx0" brushRef="#br0" timeOffset="33084">18078 18112 18975,'-39'14'610,"15"-7"-610,7 20 0,3 8-3,7-9 1,6-2-1637,13 1 1,5-1 1593,4 10 561,2-19 0,2-7-252,1-18-85,-4-6-76,-8-3 1,-3-5-1092,0-10 0,-2-1 1038,-1 7 1,-1 1-23,-4-7 0,2 7-386,9 19 302,-3 14 149,13 21-222,-2 3 0,4 6 0,-1-4-456,-6-9 0,1-1-84,5 8 1,3 3-1,-2-10-2608,7-13 0,-3-5 2865,1-7 1,-15 2 0,-5-2 0</inkml:trace>
  <inkml:trace contextRef="#ctx0" brushRef="#br0" timeOffset="33284">18411 17989 13127,'25'27'655,"1"1"0,-1-1 1,0-1-1,-1-1 0,1 0-1321,0 0 1,-1 0-1,1-1-204,2 2 0,0-1 0,-2-1 870,2 3 0,-2-2 0,1-1 0,-11-9 0,-20-16 0</inkml:trace>
  <inkml:trace contextRef="#ctx0" brushRef="#br0" timeOffset="33495">18721 18119 15569,'-32'24'546,"-1"-1"0,1 0 0,-1 0 0,-2 2 0,1-2 0,5 0 720,1 1 0,5-3-2879,5-3-1664,34-18 2614,16-9 1,-8 5 0,5-5 0</inkml:trace>
  <inkml:trace contextRef="#ctx0" brushRef="#br0" timeOffset="34119">19143 18085 18324,'-35'12'419,"1"0"0,0 0 0,-9 0 0,8 5-377,20 11 0,8 5 28,2-2 0,7-1 235,20 4 0,9-3-135,4-3 1,8-5-267,0-8 1,5-3 0,-1-5 152,-10-6 1,0-3 0,0-3-971,7-3 0,1-3 0,-6-8 993,-9-13 1,-6-7-1,-1 1-93,-1 12 0,-2 1 0,-3-3-42,-4-12 1,-5-3 0,-8 3-36,-16-1 1,-7 4 47,5 7 0,-5 3-558,-4 4 1,-7 0 0,-1 3 0,3 7 400,-3 10 1,0 6 158,0-5 1,-1 0 0,7 9 127,10 19 1,10 9-33,6 9 0,12 4 72,7-17 1,6 0 0,5 1 0,-1-2 497,0 0 1,1 0-1,2-2 1,3 0-500,-1-4 1,4-1 0,1-1 0,0-1-1,-2-4 15,10 2 0,-1-5 0,-3-2-980,3-1 1,-7-2-2440,-3 2 4068,-31-2 0,-4-3 1,-1 1-1</inkml:trace>
  <inkml:trace contextRef="#ctx0" brushRef="#br0" timeOffset="34622">19865 17783 18913,'30'-16'546,"0"1"0,0 0 0,15-3 0,2 14-1202,-13 21 1,3 13-1,1 6 1,-2 2 0,-4-6 256,0-1 1,-4-1 0,2 3 690,0-1 1,5 5 0,0 2 0,-5 0 0,-8-3-170,-8 2 1,-7 0-1,-9-1-195,-8-4 0,-7-1 1,-3 1-1,1-2 178,3 5 1,0-2-1,-7-1-66,-6-8 1,-7 0-1,-4-1 1,2-4-1,5-3-889,-6 0 0,-1-4 849,3-1 0,-7 0 0,2-1 0,10-3 0,-3 0 0,6-2 0,0-1 0</inkml:trace>
  <inkml:trace contextRef="#ctx0" brushRef="#br0" timeOffset="69825">6860 14522 12774,'-22'38'1092,"1"-1"0,5-12 0,2 1-882,6 6 1,3 0 69,2 7-215,7-4 1,3 9 0,2 2 0,0-7-1370,1-3 0,1 1 1295,-2 1 1,0 8 0,4-3-1,7-11-73,20-12 0,8-12 1,-4-7 36,-2-7 0,-1-8 188,-6 4 1,5-2-1,-2-3 1,-8-4-144,-2-17 0,-11-9-642,-9 6 1,-3-5 0,-3 0 0,-2 4 669,-4-7 0,-3 2 4,1 10 0,0-3 0,-1 0 0,-3 5 286,-7-4 1,-4 4-224,-1 0 1,-2 2 13,0 4 0,-3 1 78,-9-1 1,-3 3-1017,4 7 1,-1 6 772,-6 10 0,3 8 53,14 2 0,6 6-17,0 10 1,10 8 47,16 4 0,9 7 0,7 1 0,0-6 65,3-3 0,4-4 1,3 3 57,-8-6 0,2 3 1,2 1-1,0 0 0,0-4 1,-2-5 409,7-1 0,0-6 0,-2-2-494,15 3 1,-9-4 128,-24-7-454,-7-4-74,-4-1 332,1 2 0,-3-3 0,2 2 0</inkml:trace>
  <inkml:trace contextRef="#ctx0" brushRef="#br0" timeOffset="70385">7885 14059 14384,'-37'22'364,"0"0"0,20 5 0,2 11 0,0 7 0,1 5 0,2 1 0,1-2 0,1-4 0,1-8-111,-2 7 0,3-6 0,3 8-202,2-7 1,1 8 0,1 6-1,0 3 1,2 1 0,0-3-1,1-4 1,1-7 0,1-11-1691,5 3 1,4-5 1489,7 10 1,4 3-1,-5-14 149,-6-18-261,9-19 0,1-5 0,-10 10 0,26-23 0</inkml:trace>
  <inkml:trace contextRef="#ctx0" brushRef="#br0" timeOffset="70956">8041 15033 13334,'-2'-41'1092,"-1"0"0,2 16 0,0-1-162,0-8 0,1-5 0,2-3-1586,2 4 1,2-5-1,1-1 1,1 3 0,-2 5 132,1-5 1,1 0 530,-1-7 1,1-10-1,1 9 1,0 28 263,5 46 0,-2 16-323,-5-17 1,0 4-308,1 3 0,1 8 0,0 5 1,1 1-1,-1-3 0,-1-7 330,1 9 0,-1-1 19,0-4 1,1 7 0,0-4 0,-2-13-26,-2-14 40,-2-9 2084,-2-4-2180,-8-9-25,-27-11 1,-7-1 111,16 7 0,-1 0 182,-6-3 0,-5-1 1,2 3-149,-1 3 0,3 2-17,6 3 0,1 0 3232,-17-3-3246,31 6 134,23 2 219,14 0 0,5 0-129,-3 0 0,2 0-435,2-1 0,3-1 0,-1-1-1428,12 0 1,-2-1 982,-8 0 1,-4-1-1,15-1 1,-32 4 0</inkml:trace>
  <inkml:trace contextRef="#ctx0" brushRef="#br0" timeOffset="71186">8601 14767 16747,'-10'38'468,"1"0"0,-1 0 0,1 0 0,-1 0 0,2-4 0,0-4 0,0 1-1561,-5 13 1,-1 0 0,9-23 272,16-43 1,-7 4 0,10-9 0</inkml:trace>
  <inkml:trace contextRef="#ctx0" brushRef="#br0" timeOffset="73037">9307 13997 19921,'30'34'185,"1"0"1,-1 0 0,1 0 0,-1 0 0,1 0 0,-1 0-1,2 4 1,2-1 0,-2 1 0,-2 0 0,-3-2 0,-6-1-177,-6 1 1,-5-1 0,-3-1 0,0 3 15,0 6 0,-1 3 0,-2 0 1,0-3 0,1-3 0,-2-1 0,-3 1 79,-3 2 0,-4 4 0,-2-2 0,1-6 94,-2-1 0,-2-3 68,-6 6 0,-5 2 0,4-7-234,-6 5-1672,8-14 1,3-5-178,8-14-1461,4-13 2457,-5-7 1,3 4 0,-3-3 0</inkml:trace>
  <inkml:trace contextRef="#ctx0" brushRef="#br0" timeOffset="94790">10253 14697 13698,'-5'2'3276,"0"0"0,4-2 0,1 0-3117,3 0-69,4 0 307,20 5-333,10 2 1,3 2-65,7 1-1639,0 0 1,-4-2-1502,-20-6 1136,1 1-1273,-16-3 0,-14-2 2784,-3-2 0,1 1 0,1 0 0</inkml:trace>
  <inkml:trace contextRef="#ctx0" brushRef="#br0" timeOffset="95103">10197 15003 14297,'-3'6'3276,"0"-2"-105,3-4-2454,57 16-2039,-22-9 0,2 0 1451,-5 0 0,1 1 0,-2-1 317,7 1 1,-5-2-385,-3 1-6,-20-3-2845,-5 2 626,-3-3-1114,-4 0 3965,-8-3 0,5 0 0,-4 0 0</inkml:trace>
  <inkml:trace contextRef="#ctx0" brushRef="#br0" timeOffset="164189">8946 14660 13032,'24'-24'819,"1"0"0,-1 0 0,15-10 0,-19 10 819,-46 28 0,-9 7-69,4 2-1463,-1 0 1,-8 4-1,6 4-39,3 14 1,5 3-1707,-2 0 1,3 3 871,11-11 1,2 3-1,6-1 1404,8 12 0,5-3-637,-1-11 0,2-3 436,10 11 0,4-4-469,7-9-1105,7-8 1,2-4 1137,5-5 1027,-9-5 1,-1-4-972,2-9 140,-2-6-163,-12 0 1,0-3-12,-2 1 1,-1-1-1049,3-5 1,-1-1 1033,-3 1 1,-1 0 1180,-4 1 1,-1-1-1086,-2-4 0,-3-1 176,2-13-230,-6 0-44,-2 22-57,-1 9 3256,0 6-3244,0 4-3238,0 1 0,-1 0 0,0 0 0,0 0 3268,1 6 1,0-5 0,1 6 0</inkml:trace>
  <inkml:trace contextRef="#ctx0" brushRef="#br0" timeOffset="165490">9251 14753 13922,'-14'9'1938,"2"-1"-1635,9-7-141,-9 7-156,3-3 167,-7 7 270,8-6-236,0 0 146,-2 4-303,4-2 219,-17 25-168,15-20 72,-9 14 567,14-21-392,2-3 391,0 0 2369,1-3-2878,0-14-224,0-1-1645,0-9 1,0-2 1618,0-17 20,0 11 0,0-1 5,0 4 1,0 0 2,1-15 1,-1-3-374,0 13 0,0 1 0,0 0 393,1-8 0,-1 3-11,0 3 0,0 9-62,0 18 2738,0 7-2917,0 1 224,0 4 0,5 4 6,3 5 27,8 3 1,6 2-26,14 9 1,2 0 859,-8-4 1,2-1-802,1-1 0,3 1 1,-6-4 61,2-2-76,-9-5 0,-3-1 76,-9-4 291,-5-3 56,-4-1-303,-1-1-346,-1 0 66,0 1-1399,0 0 1506,0 0-3277,-5 5 3420,-26 21-390,4-3 250,4-5 0,-4 2 62,-5 5 0,-3 2 1,3-4-64,9-6 1,1-1-1,-9 7 0,-2 2 0,9-7-41,11-9 33,7-5-72,3-3-1015,5-4 1,0 0 0</inkml:trace>
  <inkml:trace contextRef="#ctx0" brushRef="#br0" timeOffset="172745">11110 9274 18885,'-35'-6'408,"-1"1"1,1-1 0,-15-2 0,7 9-263,11 26-68,7 6 1,-3 10-1,5 1-118,8-5 1,4 2 0,1 1 16,-2-2 1,-2 2 0,6 0 0,12-7 17,18-5 1,11-3 0,7-7 0,0-7-427,2-12 0,3-10 1,1-5-1,1-1 424,-4 4 0,2 0 1,-1-3-1,-1-4 0,-6-5-9,-4-10 0,-3-7 1,-4-4-1,-3 0 1,-6 5 15,0 1 0,-7 2 0,-7-2 14,-7-1 0,-6-3 0,-5 2 0,-5 8-1054,-8 11 0,-6 8 1,1 0 1039,-6-10 0,-1 8-73,5 14 0,-2 6 0,8 5 522,2 17-449,8 1 0,5 4 5,13-7 1,5 1-960,0 2 1,7 1 1020,9-3 0,9 2 1,5 2-1,-1-3 0,-4-3-226,-4-2 0,-1-3 0,3 1 227,3 2 0,5 3 1,2 0-1,-2-3 0,-5-7 178,6-6 1,-5-6-353,1 4-398,1-3-2773,-36-1 3193,2-1 1,-3-1-1,4-1 1</inkml:trace>
  <inkml:trace contextRef="#ctx0" brushRef="#br0" timeOffset="173372">12319 8980 18201,'-34'25'297,"1"1"1,-1 0 0,0 0 0,0 0 0,0-1 0,2 6 0,0 1 0,1 1-1,2 1 1,2 0 0,5 0-516,0 7 0,5 0 0,3 1 0,2 2 234,3-1 1,0 4 0,3 0 0,3-2 0,3-4-1076,7 7 1,5-4-1,3 0 1070,-1-5 0,2 2 1,2-1-1,2-3-250,3-4 1,4-2 0,0-1 0,-2-3 240,-2-2 0,0-3 0,-1-1-770,12 8 0,-6-8-61,-17-14-494,-4-1 1323,-13 15 0,4-15 0,-4 14 0</inkml:trace>
  <inkml:trace contextRef="#ctx0" brushRef="#br0" timeOffset="175226">12777 9212 9839,'7'-3'3276,"0"0"0,-7 3 0,14-6 0,-25-4-3234,11-4-98,-30-2-20,-4 14 1,-11 6-1,-2 1 1,8 2 128,4-1 0,0 6-621,-1 6 1,-8 7-1,-1 3 1,4 2-1,13-3 621,10 9 1,7 2-21,-4 6 1,0 5 0,7-6-1143,11-11 0,6-3 1167,6 11 1,10-1 81,4-15 0,7-2 0,3-1 0,-4 0-73,-3 0 0,-2 0 1,2-2-40,4-3 0,4 0 0,-2-3 0,-5-4 33,-3-6 1,-6-2 2325,7 3-3059,-9-2-2050,-26-1 2126,-4 1 596,-6-5 0,7 3 0,2-3 0</inkml:trace>
  <inkml:trace contextRef="#ctx0" brushRef="#br0" timeOffset="175743">13444 9994 17428,'-37'-22'655,"-1"0"0,0 0 1,3 2-1,1 0 0,13-1-525,23-25-595,10 6 532,0 3-22,6 15 219,-4 17-68,7 10 28,-3 16 0,-2 9 202,-1 13 0,-6 5-309,-6-10 1,-2 2 0,-5 0 156,-5 4 1,-5 0 0,-4-3-1114,-4-7 0,-4-3 0,0-2 951,-6 6 0,0-5-28,3-6 0,2-3 309,-1-2 17,3-4-410,13-8-572,1-2-1471,11-5 2043,-4-18 0,3 14 0,-4-14 0</inkml:trace>
  <inkml:trace contextRef="#ctx0" brushRef="#br0" timeOffset="177153">13826 9657 18257,'2'-19'2627,"0"4"-5904,-8 15 2563,-14 30 720,5-6 732,2 1 0,3 3-710,4 15 31,12-10 1,7 6-1,3-3-98,9 0 0,7-3 48,-7-7 1,2 2 0,2-1 0,0-7-695,1-5 0,2-5 0,2-4 739,10-3 0,3-4 0,-4-2-18,-2-1 1,-3-9 314,-8-11 1,1-9 0,0-6 0,-4-1 0,-7 4-427,-8-1 1,-7 2-1,-1-5 15,3 1 1,1-7 0,-2 0-1,-4 2 1,-8 8-296,-14 2 0,-8 6 1,-2 4 281,-5-3 0,-1 7-31,3 6 1,2 9-1109,6 18 1,6 8-1129,11 19 3000,0-15 1,3 1-2593,20 11-1345,-17-20 2507,-3-10 1,-2 1 0,1-8 0</inkml:trace>
  <inkml:trace contextRef="#ctx0" brushRef="#br0" timeOffset="178226">14134 9557 4015,'0'-7'3259,"0"2"17,2-31-2868,1 21-403,2-28 841,2 25-790,0 2 365,-3 4-314,-1 5 1355,-3 6-1641,0 1-208,-3 0 432,1 4-258,-1 3 213,2-2 96,1 1 402,0-6 1042,2 0-1518,-6 0-128,1 10 672,-7 16-202,2 5-1587,4 2 1,1 3 1927,2 11-540,1-19 1,2-2 382,6 8 450,-3-21 189,1-2-280,-6-8-812,-28-32-95,4 7 3,0-4 0,-2 0 39,5 6 0,0 0 1596,0-1 0,-2-3-1595,0-1 0,-3-4 0,0-1 0,3 4-783,-2-3 1,1 1 737,-5-6 0,-1-3 1,7 8 1,8 6-822,10 7 766,14 9-28,15 8-149,18 9 1,8 3-730,-17-5 1,1-1 0,0 1 957,8 2 0,0 0 0,-1-1 2,-6-3 0,-1-1 1,-2 0 632,11-1 0,-5 0-430,0 1 59,1 1-221,-59 10-1104,3-1 0,-3 1 1065,-8 8 0,-1 1 778,4-2 1,0 1-779,1-1 0,2-1 364,-4 6-353,-3 3-5,8-7-90,4-5-2246,6-10 722,4-7-600,-7 0-1069,0 1 3152,-3 1 1,8-1 0,3-2-1</inkml:trace>
  <inkml:trace contextRef="#ctx0" brushRef="#br0" timeOffset="178690">14319 9010 10105,'25'1'752,"1"1"1,0 0-1,3 4 340,-2 5 0,3 3 0,-1 5-850,-2 1 1,1 2-1,-1 5 1,-1 5-352,-4 1 1,-1 6 0,0 3-1,-1 3 1,0 1 0,-2-2 0,0-3 111,1 4 0,-1-3 1,-1 0-1,-2 2 0,-1 2 151,-2-4 0,0 4 0,0 1 0,-2 0 0,-2 0 0,-4-1 0,-3-3 24,-6 5 0,-4-1 0,-5-3 0,-1-1 0,0-2 138,-2-2 1,-1-3-1,-1-1 1,-2 0-253,-1 6 0,-2 1 1,-1-2-1,1-8-246,-12 0 0,4-10-630,5-8 420,5-32 0,15 13 1,-10-14-1</inkml:trace>
  <inkml:trace contextRef="#ctx0" brushRef="#br0" timeOffset="193276">11030 14937 15939,'38'-2'655,"0"1"0,0-1 1,9 2-1,1 1 0,-10 0 690,-1 2-1289,-8 1 0,-3 0 566,-18-2-555,-5 0-2637,2-2-85,-3 0-346,4 0 3001,6 0 0,-4 0 0,2 0 0</inkml:trace>
  <inkml:trace contextRef="#ctx0" brushRef="#br0" timeOffset="193790">11691 14582 15109,'22'-14'3276,"-3"4"-4915,6 7 1,2 4 1407,17 17 718,-10-1 1448,-10 21-1681,-29-11 0,-10 5 0,-4 2-449,-1 0 1,-4 3 0,-2 2 0,0-1-1,3-3 197,-2 7 0,3-2 0,-3 1 5,-7 1 0,-7 5 0,8-6 0,21-14-1350,40-16 1449,11-3 595,-12-9 0,2-2-645,-7 2 0,0-1 252,13-6-330,-18 4-908,1 0-2347,-13-1 2457,-2 0 1,1-1 0,-3 3 0</inkml:trace>
  <inkml:trace contextRef="#ctx0" brushRef="#br0" timeOffset="194007">12173 15033 16936,'4'-4'2492,"0"0"-5769,-8 1 3254,-2-8 1,1 5 0,0-4 0</inkml:trace>
  <inkml:trace contextRef="#ctx0" brushRef="#br0" timeOffset="194374">12291 14452 19944,'41'-7'819,"0"-1"0,0 1 0,8 8 0,-5 7-2458,-15 0 1,-6 5 1057,-10 11 1,-6 2 687,-6 19 565,-3-20 1,-2 2-612,-4 5 1,-2 3 0,-1 1-508,1-3 1,-2 1 0,0-1 445,0 1 0,-1 1 0,2-3-23,-3 5 1,2-3-3126,2 7-129,0-17 2457,-5 2 1,6-18 0,1-7 0</inkml:trace>
  <inkml:trace contextRef="#ctx0" brushRef="#br0" timeOffset="194617">12207 14869 13017,'38'-1'924,"0"1"1,-2-1-1,-2 1 2067,14 0-2683,-6-3 0,-1 1-1036,-6 0 959,-3-3 0,-9 5-231,-32 21 0,7-15 0,-7 15 0</inkml:trace>
  <inkml:trace contextRef="#ctx0" brushRef="#br0" timeOffset="196057">12865 14747 19865,'-13'21'678,"2"-1"-594,-2 12-1723,6-4 1,1 3 550,2-6 0,1 0 1088,-1 6 0,2-2 1352,7 6-1536,12-13 892,9-8-708,4-2-1056,-1-14 0,0-6 1090,2-6-3,-4 2 0,-3-3 2310,-2-9-2103,-10-2 0,-5-4-104,-7-2 0,-4 0-112,4 1 1,-3 1-23,-6 3 0,-3 6-89,-3 12-790,-30 4 419,20 4-172,-21 1-316,31 1-272,2 2-707,4 0 1927,7-3 0,1 0 0,4-1 0</inkml:trace>
  <inkml:trace contextRef="#ctx0" brushRef="#br0" timeOffset="196624">13220 14554 15620,'43'-5'655,"0"-1"0,1 0 1,-2 8-1,0 4 0,-16 4 2179,-20 15-2692,-3 1 1,-6 2 151,-17 9 1,-6-2-259,10-11 1,1 0-302,-6 6 0,2-2 136,6-11 22,11-13-139,31-1 246,-11 4 0,24 3-37,-12 11 1,-3 3-4,2 3 23,-2-1 1,-5 1 16,-13 2-2604,-5 13 2744,-12-20 0,-3 1-84,-8 20-34,3-22 1,-4-4-1337,-12-2 1,1-3-1818,2 2-146,-18-11 3224,49-28 0,-1 9 0,4-6 0</inkml:trace>
  <inkml:trace contextRef="#ctx0" brushRef="#br0" timeOffset="196958">14098 14582 21136,'-2'46'532,"-1"-1"0,0 1 1,1-3-1,0 0-1306,-1-1 0,1 1 0,0-6 34,1 2 191,1-18-2728,-6-16 2457,-10-3 1,6-1 0,-4-1 0</inkml:trace>
  <inkml:trace contextRef="#ctx0" brushRef="#br0" timeOffset="197227">13793 14881 16096,'48'0'468,"0"1"0,0-1 0,0 1 0,-5-1 0,0 0 0,-3 1 0,-5 0 1170,1 2 0,-5 0-355,10 3-1568,2-1-2079,-31 1-913,-12 0 2457,0-1 1,0 0 0,0-2 0</inkml:trace>
  <inkml:trace contextRef="#ctx0" brushRef="#br0" timeOffset="198623">14881 14695 10505,'-2'-7'3276,"2"1"-3281,-20-3 363,12 6 1298,-15-7-1499,14 15 872,-14 22 0,-1 11-1018,10 4 1,4 2-71,-7 2 0,10-3-1155,27-4 0,12-11 1214,-6-24 0,4-8 784,2-1 0,3-5 0,-3-2-675,-4-6 0,-4-3 17,2 2 0,-5-3 149,-11-10 0,-8 0-412,-10 4 137,-2 4 0,-2 1-6,-10 6-1243,-22 20 0,-2 6-124,11 1 373,-8 4 1,7 6-2171,31 6 3170,15 7 0,-7-15 0,7 1 0</inkml:trace>
  <inkml:trace contextRef="#ctx0" brushRef="#br0" timeOffset="198858">15266 14995 22403,'4'0'-3277,"1"0"0,8-12 2457,-1 2 1,2-5 0,-8 8 0</inkml:trace>
  <inkml:trace contextRef="#ctx0" brushRef="#br0" timeOffset="199225">15364 14783 17613,'-7'47'2812,"5"-5"-2367,21-23 0,6-1-364,-5 2 1,1 0-7,4 1 1,0 2 381,-4 10 0,-4 0-809,-8 1 436,-3-8 0,-1-2 39,-5-1-744,-26 2-1018,-15-21 1,-6-5 1091,13 3 1,-1-1 0,-11-4 0,6-4 0,19-4 0</inkml:trace>
  <inkml:trace contextRef="#ctx0" brushRef="#br0" timeOffset="199475">15284 14574 13200,'2'-5'3276,"0"0"-1584,-2 5 1584,141 43-4453,-116-36 1,1 0 1176,9 4 0,8 2 0,-2 0 0,-13-4-157,-10-4-3120,-15 16 2457,-2-7 1,-1 8 0,0-14 0</inkml:trace>
  <inkml:trace contextRef="#ctx0" brushRef="#br0" timeOffset="200065">16327 14536 17860,'-46'11'1092,"0"0"0,10-2 0,4 3-355,5 11 0,5 10-1557,7 5 1,3 10 0,1 1 0,1-6 221,-1 1 0,2 2 606,0-3 0,-2 8 1,3-2-1,6-7-544,8-3 0,8-5 536,9 1 0,4-2 385,-4-6 0,1-3-365,7-3 0,2-5-681,-1-10 0,-3-5 666,-1 3 1435,14-2-2499,-39-2-2218,-1 0 2754,-17 0 1,12 0-1,-11 0 1</inkml:trace>
  <inkml:trace contextRef="#ctx0" brushRef="#br0" timeOffset="202707">22595 13060 17714,'-3'-3'2706,"4"0"-1391,16 2-737,6 0-253,18 1-1145,-1 0 1,11-1 0,4-1 0,-8 2 763,-14-1 0,-3 1 0,4 0 92,4-1 1,7 0 0,1 0 0,-2 0 0,-7 1-657,12 2 0,-8 1 648,-10-2 0,0 1-12,4 3 1,-2-1-11,-1 1 179,-6 1-1,-14-3 7,-3-1 33,-9-1-465,0-1-3024,-6-4-12,-4-2 2957,-6-4 1,6 5 0,2 0 0</inkml:trace>
  <inkml:trace contextRef="#ctx0" brushRef="#br0" timeOffset="204044">16716 14999 8892,'-4'0'3276,"2"0"-374,2 0-2364,-6-4 1142,5 2-677,-4-3-499,5 4 2324,0 1-6091,22 3 3510,22 4-379,-17-4 1,1 1 243,7 0 0,-1 0-1072,-8-3 0,1 0 1215,15 0 0,-1-1-257,5 0 35,-14 0 1,-3 0 67,-16 0 2146,-7 0-2085,-3 0-2378,-3 0-1061,8-6 2457,-3-1 1,3 0 0,-5 1 0</inkml:trace>
  <inkml:trace contextRef="#ctx0" brushRef="#br0" timeOffset="204691">17352 14658 18291,'0'39'928,"0"-1"0,0-1 0,0-2-643,0 11-76,11-11 0,7 4 0,-3-5-51,3 8-108,-3-11 1,4 2-1,0-15 37,5-30 0,-1-13-812,-5-1 1,-1-1 724,6 0 0,-2 0 3,-9 1 0,-4 4 324,-7 15-427,-1 3 144,0 22 141,0 2-17,0 23 6,-1-1 106,-2-10 0,-1 5 0,0-4-444,2-7 1,-1 0 263,-3 19 1,1-5-2148,4-22 2164,-1 1-117,2-10 0,-1 3-89,1-10-3188,0 0 0,6-9 2457,8-16 1,-5 10 0,4-8 0</inkml:trace>
  <inkml:trace contextRef="#ctx0" brushRef="#br0" timeOffset="205008">18216 14723 15244,'-3'3'3187,"0"0"-1549,1 28 0,3 9 250,-1-6-1687,0 2 1,-1 8 0,1-5-23,0 8-1818,0-14 1,0-3 636,0-1 1615,0-10-3890,-10-8 0,0-6 2457,-9 2 1,9-7 0,3 0 0</inkml:trace>
  <inkml:trace contextRef="#ctx0" brushRef="#br0" timeOffset="205357">17959 14993 18655,'38'1'546,"0"-1"0,0 1 0,0 0 0,9-1 0,-2 1 0,-6-1 115,-12-1 1,-2 0-2301,5-1 1,-3-1 94,0 0 1326,2-1 1050,-29 4-832,-16 0 0,13 0 0,-12 0 0</inkml:trace>
  <inkml:trace contextRef="#ctx0" brushRef="#br0" timeOffset="207383">18856 14899 19412,'-30'29'1881,"10"-9"-1848,7 6 1,2 5-1673,4 1 1,3-2-683,-3 4 2276,4 13-432,33-41 0,9-9 555,2-5 160,-11 3 1,5-3 0,-4-1-175,-6-4 1,-2-4 269,-3-8 0,1-4 1,-3 2-249,-3 8 1,-2-1-48,6-18 1,-10 2-29,-29 10-33,-13 5 16,-4 2-369,6 13 0,2 4-108,5 0-2794,-13 2 0,33 1 0,5 2 2730,5 0 1,-1 0 0,0-1 0</inkml:trace>
  <inkml:trace contextRef="#ctx0" brushRef="#br0" timeOffset="207613">19379 14911 15025,'6'0'3276,"-2"0"-631,-4 0-2645,16-8 0,-13 6 0,13-6 0</inkml:trace>
  <inkml:trace contextRef="#ctx0" brushRef="#br0" timeOffset="207991">19604 14606 9265,'14'43'1092,"-1"-1"0,3 0 0,1-2 546,1-12 0,1-1-1229,0-1 1,-1-1-560,-2 0 1,-2 1 586,2 11-342,-7-3 982,-9-10-1514,-13 7-1202,-9-19 1,-3-1-1639,-12 12 1638,4-19 1,0-7 1516,8-10 1,4-1-1,-4-2 1,-2-9-1</inkml:trace>
  <inkml:trace contextRef="#ctx0" brushRef="#br0" timeOffset="208225">19644 14484 17910,'42'20'655,"1"-1"0,-1 1 1,-3-3-1,-2 0 0,-7-4 517,-5-2-4449,-3 0 2755,-14 6 0,0-9 1,-11 3-1</inkml:trace>
  <inkml:trace contextRef="#ctx0" brushRef="#br0" timeOffset="209196">20228 14695 22666,'15'26'980,"0"0"0,7 14-899,2-6 0,1 2-39,-9-13 0,1 1 4,6 7 1,3 4 0,-1-4-42,1 0 1,-1-1 22,-4-4 0,2 2 0,-4-6 399,4 1-91,-20-21-1261,-2-1-2352,-5-5 2730,-16-12 1,-3-3 0,8 7 0,-6-5 0,-1 1 0</inkml:trace>
  <inkml:trace contextRef="#ctx0" brushRef="#br0" timeOffset="209609">20462 14739 19518,'-10'19'3276,"-11"19"-2831,4-7 1,-3 3-284,-3 5 1,0 1-116,-1 0 1,2-2 39,5-8 0,2-2 131,-3 6 51,13-19 22,4-11-2744,1-3 2453,2 5 0,-2-5 0,2 6 0</inkml:trace>
  <inkml:trace contextRef="#ctx0" brushRef="#br0" timeOffset="-210972.73">20079 12380 12158,'4'-4'2503,"-2"0"528,-2 4-2606,0-4 674,0 2 653,-5-13-1153,-5-1-221,-18-14 1,-5-1-373,-2 1-5,6 13 0,-10-3 1,0 3-1,6 4-1640,7 6 1,0 2 1614,-9-2 1,-5 0 0,6 2 96,-10 5-2246,0 6 2234,15 6 1,-4 4 0,4 0-265,4-1 1,0 1 203,-3 3 1,-2 1 0,3 2-681,-2 12 0,3 0 712,3-3 1,1-1-1,-5 6 1,1 3-16,4 3 1,1 4 0,4-6-25,6-15 1,1-1 463,-3 9 1,0 3-1,3-4-502,10 6-57,0-3 42,-1-10 0,2 2 296,1 18-349,6-3 73,13 1 39,-1-17 2302,8-4-2286,1-10 1,1-2-11,2 0 1632,3 1 0,4 0-1390,-10-6 1,1-1-165,11 2 0,1-1-1723,-5-2 1,0 0 1670,1 0 0,-3-2 58,7 0-129,-11-1 1,1 1 127,2-3 1,1-1 11,11-2 0,1-3-45,-15 2 0,0-1 0,0-1-683,5-4 1,0-1-1,0-1 686,-3 0 1,-1-1 0,-1-1-167,8-3 0,-3 0 135,-9 1 0,-4-1 1108,-5-1 0,-3-4-1027,0-13 1,-2-4-783,1 0 1,-3-2 672,-2-1 0,-5 1 0,-3 13 0,-4 0 955,-14-12 1,-5 2-1001,7 14 0,-2 0-4,-8-6 1,-6-3-1,-1 5-994,-7 3 0,-2 3 1020,1-1 1,-1 1-804,2 5 0,-1 3 795,5 4 0,-1 2 190,2 3 0,1 0-498,0 1 0,1 2-387,7 0 1,-2 4 514,-22 9 1,4 2 0,10-7 0,-3 6 0,0 0 0</inkml:trace>
  <inkml:trace contextRef="#ctx0" brushRef="#br0" timeOffset="-198503.73">21365 7580 23355,'48'2'275,"0"-1"1,-12 3-1,3 0 1,1 1-1,1-1-262,-4 0 1,2 0-1,0-1 1,1 1-1,1 1-669,6 0 1,2 2-1,1-1 1,-2 1 0,-4-1-143,4 0 0,-3 0 0,-3 0 798,-1-1 0,-2 0 0,-6-1 1414,11 1-1330,-27-3 742,-10 0-831,-2-1-1983,-5 0-1289,-7-1 2973,-14-1 0,9 1 0,-6-1 0</inkml:trace>
  <inkml:trace contextRef="#ctx0" brushRef="#br0" timeOffset="-191436.73">17917 15511 6965,'19'-16'1638,"0"1"0,11-10 1638,-26 21 0,-2 2-3146,-2 1 105,-1 34-112,0-4 380,0 0 1,0 5-402,1 8 1,-1 7 0,-1 1-500,-1-5 1,-1 1-1,0 2 1,0-1 396,1 1 0,0 0 0,0 0 0,-1 0-207,0-7 1,-1 1 0,0 0 0,0-2 0,1-5 193,1 2 0,0-5 0,1 0 13,-3 11 0,2-4 3,2-11 0,0-4 53,1 0-51,0-12 7,0 7 27,3 0-357,0 5 307,4-1 968,-2-10-957,-1-3 2274,-2-2-2229,2 7-11,1 10-79,6 10 39,2-8 129,15 1-61,-7-17-23,8-2 45,3-7-1193,-6 0 0,2-2 1134,9-1 1,0 0-24,-4-1 1,0-1 16,-3 0 1,0-2 5,2-4 1,1-2 175,1 0 1,3-1 0,-2 1-174,5-3 0,-1 1-8,-8 2 1,1 0-1,2 1-219,10-1 1,2 0 0,-5 2 223,-11 3 0,0 0 583,13-3 0,6-1 1,-5 2-531,-10 3 0,-1 1-350,2 0 1,3-1 0,-1 0 321,8 0 1,2-1 27,0 0 1,2-1-1,-5 2-36,-9 1 0,-2 0-3,6-1 0,5 0 1,-6 0 644,-10 2 0,2-1-613,5-2 1,7 0-1,0-1 1,-7 1-36,-4 1 1,-1 1-17,7-2 1,4-1 0,-1 0 57,7 0 1,-1 0-60,-6-1 1,2-1-17,-4 1 1,3-1 0,-3 0-1,0-1 0,-4 0 628,-3 1 1,0-1-590,6 1 0,-1 0 1411,-7 2 0,1 0-1422,6-1 0,-1 0-34,-12 3 0,1 0 42,13-3 0,2 0-1629,-9 3 1,1 0 1592,10-3 0,0 2 0,-13 2 0,-2 2 30,11-1-27,1 0-547,-4 1 1,-1 0 551,9-1-11,-11 2 0,2-1-862,6 0 1,-3 1 866,0-1-5,-2 1 0,-3 0 1618,-14 1-1618,-9-1-5,1 1 5,5 0 1467,-6 0-1467,30 0 3276,9 0-3268,-17 0 1,3 0-1553,4 1 0,0 0 1544,-11 0 0,-2 1 6,20 2-2275,-17-1 2308,3-1 40,-16-1-23,1 0 11,-15-1-123,0 0 2280,0-7-2264,-2 0 3316,-8-33-3255,3 20-26,-5-21 5,8 26 0,-1-1-3277,-6-25 3178,5 15 99,-5-20 12,2 2-7,2 13-8,-4-9 1,0-1-10,2 5 4,-1-5 0,0-2-1149,7 19 0,1 0 1112,-4-18 1,1 0 13,3 15 0,0 1 1148,-2-4 1,1 1-1127,0 3 1,1 3 3,0-6-1138,-2 4 0,1 1 1110,1 8 27,-4-6-55,2 14-79,-2-1 2279,1 3-2178,0-1-6,1 2 45,2 2 0,0 0 0,-2 2 45,2 0-45,-2 1 3276,2 0-3121,1 0-71,-1 0-11,-4 0-73,1 0-6,-4 0 1,-5-3 10,-7 1-1230,-12-2 1225,1 2 0,-3 1 8,-3 4 1,-2 0-3,0 2 10,0-1 1,1 0 17,1 3-3009,8-3 2975,2 1 0,0-1 830,0 1-830,-13 0 5,23-2-2,-7-1 0,-2 0-9,-1 0-1126,1 0 0,0-1 1087,-6 2 40,-3 0-7,-8 1-107,10 0 119,3-2-1480,0 1 1471,7-2 1,-2-1-26,-16 3 749,15-2 0,-1 0-760,1 0 1,1-1 38,-19 1-11,3-1 0,-7 0 1,5 0 16,10 0 0,0 0 40,-5 0 1,-3 0-1,0 0-46,7 0 1,1 0-1,5 0 1,-16 0-4,2 0 1,6 0 8,29 0 2240,-23 2-2240,19-1-5,-15 1 5,5-2-163,-17 1 132,6-1 0,-3 0-210,3 0 0,-1 0 241,-7 0 0,2 0 0,8 0 0,1 0-1051,0 1 1,-2-2 1055,0 0 1,-3 0 0,3 0-118,3 0 1,1 1 114,-13-2 0,4 0 1993,16 2-1996,7 0-5,7 0 5,1 0 456,4 0-456,-3 0-6,-1 0-38,-8 0 3252,4 0-3208,-5 0 537,5 0-549,-5 0-3265,-3 0 3157,-8 2 120,5-1 0,-4 1-6,2 0 0,-11 0 1,-3 0 5,12 0 0,-1 0 0,-17 0 0,-2 0 0,7 1 0,2-1 28,-2 1 0,1-1-28,5 1 0,3-1 3276,-14 2-3244,37-4-49,5 0 17,1 0 0,-8 1-5,2 0-1,-6 0-5,-3 1 5,-1 2-3271,-6 1 3106,5-1 121,4-2 5,7-1-45,2 0 23,0 0-101,-5 1 135,5 1 21,-6 0-10,-19 3 22,12-3 3276,-17 4-3126,11-5-3427,1 0 3150,-5 0 127,11-1 0,5 0-5,9-1-1,-5 0 6,1 0-11,-10 2-28,3 0 5,-2-1 34,4 0-5,3 1-1,1-1 0,-2 0 6,3 0 0,1 0-5,4-1-23,1 0 22,-2 0-5,0 0 11,-7 0 3276,3 1-3154,-3 0-106,4-1-10,1 0-40,1 0-3243,2 0 0,13-1 2457,-4-1 1,5 0 0,-7 1 0</inkml:trace>
  <inkml:trace contextRef="#ctx0" brushRef="#br0" timeOffset="-182526.73">20699 14674 9158,'24'-10'525,"1"0"0,-1 0 0,3 0-338,11 1 1,5 0 0,-5 1-211,-12 2 1,0 1 519,8-2 0,4 1 0,-13 11-245,-30 35 0,-15 8-174,11-25 1,-1 0 330,-4 10 1,-2 5-1,-1-5-188,-7-2 0,1-6 2212,2-2-2506,-8 12 2841,34-35-2773,11 3-7,19 13 7,-6-3 47,-2 14 0,-4 3 165,-9-5-14,-2 0 0,-4 1 586,-17 1-235,-7 2-320,-10 6-589,6-15-1421,7-6-1491,11-17 2677,7-11 1,-3 6 0,3-4-1</inkml:trace>
  <inkml:trace contextRef="#ctx0" brushRef="#br0" timeOffset="-182308.73">21429 15102 17059,'2'-3'3276,"0"2"-2391,-2 1-4162,9-17 2457,-3 6 1,4-7 0,-7 11 0</inkml:trace>
  <inkml:trace contextRef="#ctx0" brushRef="#br0" timeOffset="-181704.73">21698 14955 11842,'3'-2'3276,"0"0"-5468,-3 2 3637,-36-54-379,15 26-932,-4-8 1,0-1 1064,-2 2-1031,1-3-115,9 8 1,2-2-54,4 9 0,1-2-76,-3-19 0,3 2-282,5 2 112,6-4 371,8 34-310,6 9-241,11 13 336,-13 7 1,-2 5 304,1 13 1,-4 3-124,-3-4 1,-4 1 398,-3 4 1,-4-2-296,-5-6 0,-1-2-3,-2 2 0,0 0-84,-3 7 1,2-1-91,3-11 1,1 0-1096,3-1 1,3-1 1159,10 7-33,8-2 2284,12-10-2245,8-14 0,2-2-56,-8 0-514,3-2 1,-7-1-814,-22-2 1293,12-25 0,-8 19 0,8-19 0</inkml:trace>
  <inkml:trace contextRef="#ctx0" brushRef="#br0" timeOffset="-181284.73">21776 14534 14658,'37'-4'655,"-1"1"0,0-1 1,1 0-1,4-3 0,-2 5 174,4 12 1,-11 8-4107,-28 10 3434,-19 13 0,-7 5 19,5-13 1,-1 1-451,-2 4 1,-2 2-1,2-3 277,3-4 0,3-2 538,4-8 1,4-1-463,14 8 11,5-16-29,8-2-61,19 2-1339,-13-7-593,9 0 1932,-16-17 0,-13 7 0,2-9 0</inkml:trace>
  <inkml:trace contextRef="#ctx0" brushRef="#br0" timeOffset="-180636.73">22344 14520 9237,'-4'-4'3276,"2"0"0,21-2 0,27 14-1419,-11 19-1712,-11-13 1,-5 3-1360,-23 21 1,-11 1 1305,4-17 1,-1-1-65,-4 7 0,-1-3 387,-3 0-600,15-11 219,11 1-23,9 6-2235,13 5 2230,-3-3-762,-7-4 0,-2 1 986,0 6 1601,2 5-129,-29 6-1349,-3-20-28,-16 16-166,-1-17 1,0-3-765,0 0-45,1-1 1,3-4 150,9-11 499,-7-13 0,10 10 0,-1-10 0</inkml:trace>
  <inkml:trace contextRef="#ctx0" brushRef="#br0" timeOffset="-177285.73">22887 14841 17193,'-6'0'3276,"0"0"-99,6 0-2511,17 0-2192,28-2 0,6 0 1528,-20 1 1,0 0 8,6-1 0,4 1 1,-3 0-42,0 0 0,-6 0 24,-1 1 40,13 0 234,-44 0-3545,0 0 0,-2 2 2457,-7 9 1,6-7 0,-5 7 0</inkml:trace>
  <inkml:trace contextRef="#ctx0" brushRef="#br0" timeOffset="-167552.73">22988 14729 6865,'3'-4'1657,"0"2"1150,-3-10-2354,0 9 534,0-9 1633,1 9-2020,0 1 67,2-1 2609,-1 2-1853,-1-1-785,1 1-582,-2 9-1363,10 24 1,4 10 1387,-4-3 1,2 3-66,-3-9 1,2 3 0,1 0 0,-3-2-137,4 12 1,-2-2 229,-2-7 0,-1 0 0,-1-5-311,1 6 293,-2-10 1,-2-6 148,-3-17 268,1-4 2767,-1-1-3531,1 0-3022,5-4 2457,6-11 1,-4 7 0,1-5 0</inkml:trace>
  <inkml:trace contextRef="#ctx0" brushRef="#br0" timeOffset="-166553.73">23678 14610 9475,'0'-5'3276,"0"0"0,-7 2-345,6-1-2612,-5-1 23,13-2-387,0 4 45,8-2-3277,14 4 3481,10 8 37,1 3-45,0 7 459,-25 16 0,-7 5-515,-3 0-827,-6-8 0,-4 5 0,-4-4 785,-10-1 1,-2-3-97,4-4 1,0 0 11,0-2 0,4-3-8,7-8 2268,3-4-2274,2-1 62,3-2 72,10 8 3142,12 0-2466,22 4-817,-11-9 1,0-2 9,-11-1 0,0-2 2,2 0 1,-4-1-353,-11 0-235,-7 1-506,-2 0-2189,-2-1 2662,3-3 1,-2 2 0,3-3-1</inkml:trace>
  <inkml:trace contextRef="#ctx0" brushRef="#br0" timeOffset="-166322.73">24193 14897 15743,'0'-5'3276,"3"-3"-744,-3 8-2532,20-23 0,-16 17 0,13-14 0</inkml:trace>
  <inkml:trace contextRef="#ctx0" brushRef="#br0" timeOffset="-165929.73">24241 14536 12545,'-4'-3'3276,"0"0"-1333,4 3-1506,43-9-770,-13 12 1,6 4 0,-3-1 620,4-3 1,-1 3-449,-1 6 1,0 6-1,-10 2 429,-17 4 0,-6 1-160,2 0 0,-3 3-25,-5 6 0,-3 3 0,0-4-84,1 11-3,-4-2 1,0-3-3275,3-13 1176,3-14 1749,-4 3 352,-27-25 0,24 7 0,-22-9 0</inkml:trace>
  <inkml:trace contextRef="#ctx0" brushRef="#br0" timeOffset="-165752.73">24315 14843 14460,'38'-7'183,"-1"1"1,1-1 0,0 0-1,0 1 1,-8 3-1004,-3 3 1,-3 0 0,-11 0 0</inkml:trace>
  <inkml:trace contextRef="#ctx0" brushRef="#br0" timeOffset="-165443.73">24725 14787 19692,'-13'34'332,"0"-1"0,1-2 0,7-7-29,13-13 293,17-7 1,4-4-395,-3-3 94,5-11 1,-7-6-537,-24-8-1399,-8 3 1,-7 2 982,-12 9 1,-2 4-1,-6-6 1,-6 10 0</inkml:trace>
  <inkml:trace contextRef="#ctx0" brushRef="#br0" timeOffset="-164902.73">24719 14584 5462,'41'0'1062,"1"0"0,-4-1 1,-8 5 2213,-13 17 0,-10 11-3468,0 0 310,-7-2-519,0-15 552,3 7 1400,-1-8-1545,4 9 10,3-1 24,-1-7-29,1 2-5,-2-5 2330,-5-5-2202,1 0 667,-2 5-286,-1-3-358,0 2-79,0-1-380,-3 3-2975,-13 9 2813,-11 0 0,-2-1 0,2 2 0,3-9 0,0 0 1</inkml:trace>
  <inkml:trace contextRef="#ctx0" brushRef="#br0" timeOffset="-164417.73">24889 14281 9041,'-6'-1'3276,"2"0"0,4 1 0,18 0-4062,2 6 1038,10 2 892,-3 9-884,-4 10 1,1 7-129,-4 1 1,0 3 0,0 0-155,0 0 0,1-1 0,-3 5 104,-4-5 1,0 3 0,-2 2 0,-1 1 0,-3-2 23,-2 5 1,-2 0-1,-3 0 1,-3 1-591,-3-4 0,-3 1 0,-1 0 0,-3 0 1,-1-1 175,-1-1 0,-2-1 0,-2-1 0,-3 0 0,-4-1 442,0-8 1,-4 0 0,-3 0 0,-1-1-1,0-1 1,1-3 0,5-2 0,-10 9 0,3-4-1,-1 0 1,1-4 0,0 1 0,0-1-1,0 0 1</inkml:trace>
  <inkml:trace contextRef="#ctx0" brushRef="#br0" timeOffset="-135396.73">15183 9607 15911,'31'3'423,"0"-1"1,-3 1 0,1 0-509,4 2 0,1 1 85,-4 0 0,-1-1 0,0 0 0,-2 0 1483,4 1-1556,-29-5-705,-1-1-2499,-10 0 2457,-17 7 1,10-5 0,-7 5 0</inkml:trace>
  <inkml:trace contextRef="#ctx0" brushRef="#br0" timeOffset="-135046.73">15147 10086 16062,'35'19'3276,"2"-1"-1638,-11-8 0,1 0-1327,7 2 1,0 1-1951,-3-1 1,-2-1 1176,-2 0 0,-5-2 1327,-7-1-837,-12-5-1047,-2-2 1019,-28 3 0,21-3 0,-21 4 0</inkml:trace>
  <inkml:trace contextRef="#ctx0" brushRef="#br0" timeOffset="-128360.73">16260 9411 6490,'0'6'2610,"0"0"-972,-23-8 0,-8-5 1252,10 0-3668,-12-3 1,1-2 962,19-4-790,1-20 700,8 1 694,1 0-789,3 6-157,25 10-137,4 40 0,3 8 2632,7-6-2168,-19 10 0,-3 11 0,-8-6 439,-14-13 1,-4-2-498,-3 16 0,-4-2-45,0-16 0,-3-2-177,-12 6 1,-7 2 0,1-2 204,-4 0 1,0-2-801,5-2 0,-1 1 0,5-5 747,6-4 0,7-8-1765,11-15 1521,23-12 1107,-5 1-989,12-2-261,9 24 1,1 7 260,2 2 250,1 1 1,1 3-212,2 14 208,-7-4 94,-2 1-66,-13-10 2279,-12-9-2302,-3-3-2678,-1-3 293,2 1 1649,15-16 1,-11 11 0,11-11 0</inkml:trace>
  <inkml:trace contextRef="#ctx0" brushRef="#br0" timeOffset="-128034.73">16660 9435 9385,'-3'-6'2722,"2"2"554,0 2-976,1 31-1444,-1-7-677,1 4 1,0 3 89,0 13 489,0 4-649,-4-14 0,0 0-1029,-3 15 942,0-18 1,0-1-23,-4 5 0,1-6-600,0 1-218,4-12-2459,-5-2 2457,1-14 1,2-1 0,0-3 0</inkml:trace>
  <inkml:trace contextRef="#ctx0" brushRef="#br0" timeOffset="-127768.73">16437 9762 15642,'44'-2'364,"0"0"0,0 0 0,0 0 0,0 0 0,1 1 0,-5-1 0,-3 0 0,-2 0 0,1 1 728,17 1 0,0 0 0,-18 2-732,-24 0-2724,-4 0-913,-7 8 2778,0 11 1,0-7-1,0 3 1</inkml:trace>
  <inkml:trace contextRef="#ctx0" brushRef="#br0" timeOffset="-126036.73">13420 16219 10989,'-25'0'1638,"-1"1"0,-15 0 1638,40-1-20,0 0-6533,8 0 2836,33-1 446,-8-1 94,10 0 1,-2 1-66,-13-2 266,14 2-239,-40 1-2956,0 0-382,-1-4 2457,1 0 1,-1 0 0,1 1 0</inkml:trace>
  <inkml:trace contextRef="#ctx0" brushRef="#br0" timeOffset="-124618.73">17402 9667 9699,'-1'-3'3276,"0"0"0,1 3-1611,-1 18-1229,-1-4-94,-1 17-106,-1-7-107,1 0-3392,0 7 3509,9 4-112,4-8 18,12-4 30,7-21 1,8-8 0,-4 0-133,-9 1 1,0-1-5,10-1 1,4-3 0,-8 0 177,-4-11 83,-13-5 0,-4-2-268,-8-5-34,-1 4 1,-7-1 1086,-16 6 0,-9 0 0,3 4-1055,5 3 0,0 1-218,-17-13 1,4 5 124,17 18-23,18 6-1237,-3 2 745,3 4-930,-5 5-1428,3 6-348,1 13 2457,6-8 1,-1 0 0,3-14 0</inkml:trace>
  <inkml:trace contextRef="#ctx0" brushRef="#br0" timeOffset="-124474.73">17919 9780 19955,'9'-21'-820,"-10"6"1,-7 13 0,-4 2 0</inkml:trace>
  <inkml:trace contextRef="#ctx0" brushRef="#br0" timeOffset="-124046.73">17987 9599 19087,'2'46'568,"8"-19"1,5-1-2208,13 2 1,3-1 451,-4-4 1,-3 0 1955,-6 1 0,-4 0-411,-4 8 748,-7 6-859,-22-4-1202,-4-20 1,-3-3-322,-17 8 284,14-11 1,1-6-1922,-13-17 2913,14-1 0,1-1 0,-5-6 0,-2-5 0</inkml:trace>
  <inkml:trace contextRef="#ctx0" brushRef="#br0" timeOffset="-123802.73">17899 9533 12438,'46'-7'655,"0"-1"0,-1 1 1,4 0-1,0 0 0,-10 2 2621,-3 3 0,5-1-2619,-32 3-3934,9 0 2457,0 0 1,1 0 0,-7 0 0</inkml:trace>
  <inkml:trace contextRef="#ctx0" brushRef="#br0" timeOffset="-123302.73">18944 9120 11461,'-38'-1'392,"1"0"0,-1 0 0,0-1 0,-4 0 0,2-1 0,5 9 1005,0 20 1,7 10-1223,9-8 1,1 2-1,1 4-361,1 2 1,1 5 0,1 0 0,0-1 198,-2 5 0,2-1 0,0 1 10,3-4 1,1 0 0,1 2 0,5 2-44,6-5 0,3 2 1,2 1-1,2 0 0,-1-2 1,0-5 34,1 5 0,1-5 0,1 4-1,-1 2 1,2 6-1,0 1 1,4-4-1,4-9 85,13-5 0,5-9 0,-5-2-96,-10-3 0,0-1-27,22 9 0,-8-7-345,-32-15-2085,-3-2-145,-2-1 2991,-8 0 1,6 0-1,-6 0 1</inkml:trace>
  <inkml:trace contextRef="#ctx0" brushRef="#br0" timeOffset="-114018.73">18902 9339 13575,'3'0'3276,"0"0"-805,-3 0-1900,1 5 759,0 24 1,0 6-1096,-2 4-171,-5-6 1,-2 10-1,-1-1 1,2-8-65,-7 12-1093,3-14 1,-2 3 0,4-9 100,6-13 1846,1-3-854,2-6 28,2 0 23,9 2-1,2 1-44,11 1-23,5-5 0,4 0-109,-8-1 0,-1-1 17,10 1 0,-3-1 8,-2-1 3377,-21 0-5759,-6-1-699,-2-7 1681,0 1-1372,0-11 1909,1 6 404,10-17 678,-3 13 324,7-9 1345,-2 4 313,-5 5-470,1-2 578,-6 6-1620,-3 9-129,0 0 2588,0 3-3042,0 9 74,0 2 94,0 31-1812,-1-18 1,1 2 1622,0 1 1,0 1 18,-1-2 0,0 1-1056,0 5 0,0-2 1193,-1 8-73,0-12 0,1-3 544,0-5-516,0-13-56,1 0 2269,0-5-4873,0 0 2776,-5 0-211,-2 0 0,1 0 0,0 0 0</inkml:trace>
  <inkml:trace contextRef="#ctx0" brushRef="#br0" timeOffset="-112810.73">19630 9487 17255,'-9'14'3276,"3"5"-1483,5 28-1522,1-18 1,-1 2-698,1 15 0,0 1 429,-1-14 0,1-3 156,0 2 0,0-3-159,0-2 0,0-11-616,0-1-2661,0-11 0,-4-2 3018,-5-11 0,3 7 0,-3-7 0</inkml:trace>
  <inkml:trace contextRef="#ctx0" brushRef="#br0" timeOffset="-112550.73">19407 9756 20755,'41'3'467,"-1"1"0,1-1 1,-5 1-1,0 0 0,-8-1-506,-4 0-857,-12 0-2381,-3-1 0,-3-1 3032,10-1 0,-6 0 0,4 0 0</inkml:trace>
  <inkml:trace contextRef="#ctx0" brushRef="#br0" timeOffset="-112049.73">20015 9557 20823,'-20'34'1507,"5"-12"-3146,10 6 1,7 2-544,12 4 2182,3 6 1409,15-15-1435,-9-17 1,3-4-406,8-3 0,0-2 431,-6-2 0,-1-2 3,3-2 0,-6-5-841,-13-14 0,-6-2 844,2-8-6,-5 6 0,-4 0 1670,-5-2-2055,-13 11 0,-10 0 0,3 2 133,-14-4 151,12 7 0,-3 0 1,1 9-1539,-3 23 1,5 8-1639,3-4 2511,5 4 0,12 0 766,44-5 0,-15-9 0,13 0 0</inkml:trace>
  <inkml:trace contextRef="#ctx0" brushRef="#br0" timeOffset="-111846.73">20555 9697 22834,'21'-12'-820,"-7"4"1,6-5 0,-13 8 0</inkml:trace>
  <inkml:trace contextRef="#ctx0" brushRef="#br0" timeOffset="-111447.73">20695 9433 19860,'-12'20'1853,"12"10"-1797,8 1 0,4 4-23,1-2 1,2 1-753,3 6 1,-1-1 751,-5-12 1,-1-1-1,0 2 1,-1-1-2445,-2 14 2512,-8-15-152,-3 8-257,-9-21-303,-4-6-442,-1-3-2224,-20-11 2621,12-6 1,2-1-1,-13-1 1,4-10 0</inkml:trace>
  <inkml:trace contextRef="#ctx0" brushRef="#br0" timeOffset="-111196.73">20587 9292 10812,'40'0'409,"1"1"1,-1-1-1,0 0 1,1 0-1,6 1 1,2 0 0,-6 1-1,-12 0 2867,-10 2-2715,-3 3-3838,-18-2 3139,-21 29 1,16-22-1,-15 20 1</inkml:trace>
  <inkml:trace contextRef="#ctx0" brushRef="#br0" timeOffset="-108418.73">19774 13325 15238,'-39'-13'546,"-1"0"0,1 1 0,-7 1 0,-5 1 0,2 1 0,9 4-1610,11 4 1,2 3 1091,-12-2 0,-5 0 0,8 5-2662,0 14 2713,-1 10 47,6 4 0,0 5-332,7-5 0,1 0 282,4-5 1,0 0-1,3 0 36,1 1 0,3 2 149,4 5 1,3 6-1,3-3-160,2 7 0,3 0 139,-3-6 1,0 3 0,5-4-199,9 5 0,5-6-23,-1-14 1,2-2 14,0 2 0,0-2-9,-1-3 0,3-2 865,20 1 0,1-4-865,-18-6 1,0-2-710,10 2 0,4 0 1,0-5 630,-4-6 1,-1-4 0,-1 1-170,3 2 1,0-1 221,10-5 0,-3-3-118,-15 1 1,-4 0 33,6-5 834,2-7 0,-2-2-840,-5-2 59,-1-4 1,1-4 18,-4-2 1,-1 0-498,-2 6 0,-1 0 503,1-5 1,-3 3 5,-3 2 1340,-11-8 0,-5-3-1337,-2 14 0,-2 1 0,-1-16 0,-4 0-1,-8 6 1,-3 4 733,-1-1-736,-2 3 0,-1 1-5,-3 8-31,2 10 1,-8 1-1,4 2 1052,7 4 1,0 1-993,-5 0 0,-3 0 1,3 2 56,3 2 0,3 2 3,-9-1-33,-2 0-231,27 0-1606,4 0-1491,9 6 2910,3 12 0,-1-7 0,1 6 1</inkml:trace>
  <inkml:trace contextRef="#ctx0" brushRef="#br0" timeOffset="-104833.73">21385 9591 12393,'3'-1'3276,"0"0"0,-3 1-1673,-24 38-2482,11-15 1,-1 1 914,-6 8 1,0 1-32,4-4 1,1-2 239,2-4 0,2-2-245,-2 7-40,-3 2-1281,11-20-1956,-4-10 2530,-2-19 0,3 9 0,-1-8 1</inkml:trace>
  <inkml:trace contextRef="#ctx0" brushRef="#br0" timeOffset="-104517.73">21199 9663 10348,'3'0'2873,"0"0"-926,-3 0 1329,84 77-1568,-49-44-1565,-4-3 1,7 5 0,-8-6-9,-5 1-1648,-10-9 1,-1 0 1529,4 9 174,0 2-191,-12-18-101,-4-8-951,-1-3-2225,1-11 0,0-6 2457,1-12 1,-2 11 0,0 2 0</inkml:trace>
  <inkml:trace contextRef="#ctx0" brushRef="#br0" timeOffset="-104213.73">21740 9393 8744,'2'36'546,"0"0"0,0 1 0,3 9 0,1 6 0,0-1 0,0-9 1092,-1-10 0,1 0-1677,-1 4 0,2 8 0,-1-3 0,-2-11-1512,-2-9 1281,9 12 1,-9-31 0,7 0-1</inkml:trace>
  <inkml:trace contextRef="#ctx0" brushRef="#br0" timeOffset="-103983.73">22003 9864 19843,'1'-7'2066,"0"2"-3057,-1 3 991,13-16 0,-9 13 0,9-12 0</inkml:trace>
  <inkml:trace contextRef="#ctx0" brushRef="#br0" timeOffset="-103616.73">22135 9533 15956,'19'42'655,"-1"1"0,0-1 1,2 3-1,-1-1 0,0-4-2082,2 0 0,-2-4 1486,-3-4 0,-2-2-12,-5-5 1,-2-2-941,-5 14-1325,-34-4 1375,9-5-790,-6-19 0,-3-9 1339,1-13 0,3-3 1,-6 1-1,-4-13 0</inkml:trace>
  <inkml:trace contextRef="#ctx0" brushRef="#br0" timeOffset="-103357.73">22135 9497 11035,'44'12'655,"0"1"0,0-1 1,1 0-1,-2-1 0,-10-3 2621,-11-3-4243,1-1 466,-20 10 1,-3-10 0,2 9-1</inkml:trace>
  <inkml:trace contextRef="#ctx0" brushRef="#br0" timeOffset="-102882.73">22675 9850 17372,'-4'6'3276,"2"2"0,38 0-1953,-3-1-1150,-3-2 1,10-1 0,1 0 0,-7 0-171,-4 0 0,-2-1-1,10 0 0,4 1 0,-13-1 14,-17 1-212,-8-3-224,-2 1-2151,-2-2 2571,-28 1 0,21-1 0,-20 1 0</inkml:trace>
  <inkml:trace contextRef="#ctx0" brushRef="#br0" timeOffset="-101192.73">22651 16303 19832,'-12'0'3276,"19"0"-2492,14 0 0,6 0-608,1-1 1,1 0-40,11-1 0,2-2-19,-4-1 0,4-1-40,-7 1 1,3-2-1,1 1 1,0 0-899,0 0 1,1 0 0,-1 0 0,1 0 294,0 0 1,0 0-1,0 0 1,-1 1 552,5 0 0,-1 0 0,-2 1 421,-7 1 0,-1 1 0,-2 0-379,3-1 0,-1 1-12,7-1 1,-4 0 1072,-3 0-1064,-15 1-22,-7 0-39,-9 2-3283,-2 0 2457,-17 2 1,13-1 0,-13 0 0</inkml:trace>
  <inkml:trace contextRef="#ctx0" brushRef="#br0" timeOffset="-96237.73">11028 16233 12029,'-26'-2'2689,"5"2"-483,21 0-974,33 3-767,11 2-601,-16-4 1,10 0-1,7-1 1,5-1-1,2 1 1,1-1-1,-3 0 1,-5 1-1,-8 0 136,12 1 0,-8 0 0,8 0 72,-7-1 1,9-1 0,6 0 0,1 0 0,-2 0 0,-6 0 0,-10 0 0,-14 1 185,-7 0 767,1 0-935,-20 0 89,0 0-173,-11 0-68,-19 0-22,-9 0 1632,13-1 1,-5 2-1589,-4 0 1,-6 1 0,-3 0 0,4 0 261,-2-1 0,2 1 0,-3 0-224,5 0 1,-4 1 0,-1 0 0,1 0 0,4-1-1092,-7 2 1,4 0 0,4 0 959,0-1 0,4 1-46,-14 3-124,41-5-1198,3-2 1378,14 1 56,3 1 37,13 0 0,9 1 0,3 0 22,1-1 1,3 0 0,1 0-20,-4 1 0,3-1 1,0 1-1,0-1-50,-2 0 0,1-1 0,-2 0 0,-4 1 1715,4-1 0,-5 0-1611,-5 1 1,-8 1 414,-16-1-117,-7 1-107,-34 1-443,6-1 241,2-1 1,-6 1-15,-8 0 1,-9 0 0,-1 0 0,7 0-6,0 0 1,-1 2-7,9-2 1,-9 2-1,-3-1 1,1 1 0,6 0-1,9-1-39,5 0 1,4 0-57,-24 4 1,13-1-3174,34-5 3076,22-1 0,13-1-411,-12 1 1,3-1 611,4 1 0,5-1 0,5 0-383,-2-1 1,7-1-1,4-1 1,-1 0-1,-3 1 1,-6 0 368,1 0 1,-7 2 0,6-2 13,6 0 0,9-1 0,1-1 0,-7 1 0,-15 2-384,-10 1 647,-12 0 1720,-8 0-1852,-30 3 1,-14 2-126,-2 1-294,6-2 1,-7 1-1,3 0 305,4-1 0,2-1 964,0 1 0,2-1-1138,-14 0 913,33-2-1041,5-1 22,14 0 263,24-3 0,15-2 0,-8 1 0,-3 1 0,3-2 0,0 1 0,0 0 0</inkml:trace>
  <inkml:trace contextRef="#ctx0" brushRef="#br0" timeOffset="-94594.73">15735 10106 5496,'-8'7'3276,"2"-1"0,6-6 0,-8 3-1391,6-1-1577,-6 2-1745,14-2 2375,19 2 1,5-1-749,5 2 589,-1-1 0,1 0-768,2 0-16,-19-3-331,2 1 285,-21-1 46,-4-1 3281,-4 2-3177,-22-1-1671,7 1 1572,-6-1-6,17 0-117,19-1 95,38 0-5,-7-1-1527,7 1 0,1 0 1358,-6-1 84,7 1 12,-34 0 660,-10 0-655,-12 0-190,3 0 291,-19 13 0,18-10 0,-6 11 0</inkml:trace>
  <inkml:trace contextRef="#ctx0" brushRef="#br0" timeOffset="-93846.73">15962 10349 17372,'-34'0'1440,"1"0"0,-15 0-1440,62 0 56,9-1-1695,9 1 1,2-1 1109,-1 0 529,-1 0 0,-6 1 969,-17 0-90,-18 0-828,-3-2 147,-21-3 1,-4-2-148,8 2-26,-3-1 0,6-2-719,24 1 470,6 1 2713,7-5-3172,15-1-2594,5-1 2820,4-2 592,-13 5-1,-9 6 6,-31 2-190,5 2 16,-14-1 23,3 1-2515,8 0 2324,2 0 2280,9 0-2223,28 1 268,-13 0 34,17 2 403,-20 0 856,-3 1-1091,-6-1-118,-31 11-476,19-9 2984,-20 8-5992,31-12 3271,17 1 1,-11-2-1,12 2 1</inkml:trace>
  <inkml:trace contextRef="#ctx0" brushRef="#br0" timeOffset="-92630.73">23886 9681 12875,'1'6'1938,"0"-2"-549,-29 5 0,-12-3 409,7-3-1482,-6 5 1,3-4 170,18-14-386,15 0 67,9-17-112,1 12-135,25-10 85,-3 18-200,-4 13 1,0 5 249,3 7-14,-12 2 0,-5 3-1459,-5 3 1,-6 3 1887,-16 10 0,-5 1-379,9-7 1,-6-2-308,-11-8 1,-9-1-1,-1-2 1,6-4 214,7-5 0,1-3-628,-10 3 1,-4-2 0,12-5 537,19-7 243,2-1-232,5-4 1718,16 2-1645,12 0 59,6 11 1,3 4-7,-10-3 1,0 1 682,15 10 0,-1 4-624,-16-5 0,-1 0 1414,4 2 1,-2 0-1515,4 4-6,5-23 0,-2-6 0,-18 3 0,11-6 0,0 0 0</inkml:trace>
  <inkml:trace contextRef="#ctx0" brushRef="#br0" timeOffset="-92258.73">24123 9182 6447,'-1'-8'2829,"0"2"447,1 6 0,89 118-2032,-68-87 0,0 2-995,-1-4 0,4 4 0,1 3 0,-2-1 0,-4-4-169,-4 1 1,-4-2-1,-2 0 8,1 3 0,-2 2 0,-3 3-434,-3-1 1,-2 3 0,-2 3-1,0-2 1,-1-4 425,-1 4 0,-1-3 1,-3 3-200,-1-3 0,-2 5 0,-1 1 0,-2-2 0,-2-6 259,-8 1 0,-4-6 0,2 0-140,4-3 0,2-1 0,-1-2-1639,-14 11 1,7-9 818,16-19 1,4-1 0,8-7 0</inkml:trace>
  <inkml:trace contextRef="#ctx0" brushRef="#br0" timeOffset="-90632.73">24053 15328 5426,'-6'0'2722,"2"0"554,1 0 0,1 0-2043,0 0 2043,1-1-880,15-2-2317,6-1-1025,8 0 1,10 1 0,2-1 1002,5 1 1,4 0-1,1 0 1,-3 0-406,-7 1 0,-1-1 1,-1 1-1,1-1 397,8 1 0,3-1 0,-2 1 0,-9 1 205,-3 0 0,-7 1-226,2 0-22,-10 0 33,-35 0 2402,-14 0-2461,-11 0 1,-4 1 19,9 0 0,-6 0-203,1 0 0,-9 0 0,-3 1 0,2-1 0,7 1 203,4-1 0,5 1 0,-3 0-2,-9-1 1,-5 1 0,2-1 0,8 1 241,8 1 1,6-1-241,-9 0 0,9 1 134,18-2-78,7-1-56,15 0 3276,2 0-3193,12 0 0,8 0-963,6-1 1,5 0 0,-1 0 877,-8 0 0,-2 0 0,4 1-44,-2-1 1,4 0 0,2 0 0,-3 1 0,-5-1-11,5 0 0,-3 1 73,12 0 0,-19 2-45,-57 5 22,-13-1-224,2-2 1,-6 0-1,5-1-1199,10-1 1,1 0 19,-18 0 1,1 0 1408,-2-3 0,21 1 0,0-1 0</inkml:trace>
  <inkml:trace contextRef="#ctx0" brushRef="#br0" timeOffset="-88914.73">11525 15533 18515,'41'1'1638,"-15"-1"0,3 0-1852,5 0 1,3 1 386,-2-1 1,5 0-1,0-1 1,-4 1-1039,11-2 0,0 0 903,-10 1 0,3 0 0,1 0 0,-5 0 9,12-3 1,-2 0 95,-5 0 0,2 1 0,5 0-84,-7 1 0,5 0 1,1 1-1,-1-1 0,-3 0-200,-5 0 0,-2 1 0,-1-1 1,4 0 143,4 1 0,4 0 1,0 0-1,-1 1 1,-6 0-708,-2-1 0,-4 2 0,-1-1 706,14 0 1,-1 0 495,-7 0 0,-5 0-492,-8 0 277,-20 0-238,-3 0-2783,-2 0 2738,-13 9 0,9-6 0,-8 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4T21:02:08.933"/>
    </inkml:context>
    <inkml:brush xml:id="br0">
      <inkml:brushProperty name="width" value="0.05292" units="cm"/>
      <inkml:brushProperty name="height" value="0.05292" units="cm"/>
      <inkml:brushProperty name="color" value="#FF0000"/>
    </inkml:brush>
  </inkml:definitions>
  <inkml:trace contextRef="#ctx0" brushRef="#br0">3424 16959 15199,'8'0'3276,"-2"0"-2720,-6-1-383,1-1-61,6-14-173,-1-14 55,0 4-44,-18-12-34,-27 22 81,15 8 0,-1 2-22,-1 0 0,0 4-1614,-6 8 1,1 5 1545,-6 8 199,11-4 1,2 2 111,0 7-27,11-7-135,8-7 89,10 3-55,26 14-40,4 4-56,-12-13 1,-1-1 5,9 10-2414,-6 11 2358,-14 3-256,3 0 413,-17-6 73,-4-20 726,-21-3 0,-14-2 0,6-2-221,-4 4-668,3-4 0,-6 0 0,12-3-11,15-5 2157,5-2-5433,11-8 297,13-4 2979,20-14 0,-13 15 0,6-4 0</inkml:trace>
  <inkml:trace contextRef="#ctx0" brushRef="#br0" timeOffset="1346">3787 17159 19557,'22'-18'1041,"1"2"1,6-4-799,6-4 0,4-3 0,0 0-1322,-7 6 0,-2 0 0,2-2 1090,-1 3 0,1-2 0,0-1 1,1-2-111,-2 0 1,1-3-1,0 0 1,-1 1-1,-5 3-80,8-5 0,0 0-474,-4 2 1,5-5-1,-3 2 1,-11 10-446,-11 10-2179,-7 8 2969,-13 3 0,8 0 0,-8-1 1</inkml:trace>
  <inkml:trace contextRef="#ctx0" brushRef="#br0" timeOffset="1730">4312 16531 16616,'22'-26'750,"0"-1"1,-3 1 0,4 9-586,22 23 1,0 14-110,-27-3 0,0 2-23,21 8 1,-5 3 2,-29-4 1,-8 2-1676,-3 6 1,-4 1 1383,0-7 0,-1-1 277,-2 6 1,-2-2 842,-11 4-983,9-12-3159,29-22 2457,-1-4 1,13-9 0,-11 2 0</inkml:trace>
  <inkml:trace contextRef="#ctx0" brushRef="#br0" timeOffset="2298">5079 16421 16583,'-28'-19'1338,"-1"24"1,-1 10-2978,9 0 1,1 4 885,-9 7 1,4 0 662,4 8-1714,18-8 1804,24-18 0,6-3 39,2 2 517,4-7 1,-1-9-128,-15-18 1,-5-11-1,-2 7-390,8-1-39,-4-17 0,-5 11-448,-9 36 213,0 18 202,0-2 33,3 15 1841,3-8-1281,21 17 2716,-9-19-3092,1-2 0,1-1-845,1-6-2616,6 4 0,-8-4 2457,-4 1 1,-8-6 0,-3-1 0</inkml:trace>
  <inkml:trace contextRef="#ctx0" brushRef="#br0" timeOffset="2600">5510 16545 18196,'-2'38'819,"0"-1"0,0 0 0,0 10 0,0-6-600,2 0-539,0-18-2469,0-1 2789,2-2 0,-2-12 0,2 3 0</inkml:trace>
  <inkml:trace contextRef="#ctx0" brushRef="#br0" timeOffset="3385">3885 17209 8494,'-2'-2'2992,"0"0"284,-10-2-1662,7 3-1374,-10-4 46,13 5 1394,-2 0-654,3 0 429,-2 0-620,2 0-695,18 6 213,25 15-1366,-6-4 0,8 3 0,-2 0 1024,-9-4 0,-1 0 1,2 0-11,0 0 0,3 2 1,0-1-1,-2 0-28,6 1 0,-2 0 0,-1-2 21,4 3 1,1-1-25,-4-1 0,2 0 1,-5-1-388,-7-4 0,-4-1 414,-1-1 0,-3-1-59,-5-2-1293,-13-6 2923,-3-1-3758,4-5 2219,3-13 0,-2 9 0,1-7 0</inkml:trace>
  <inkml:trace contextRef="#ctx0" brushRef="#br0" timeOffset="3732">4611 17313 18924,'38'0'208,"0"-1"0,-1 1 1,-3 2-1,0 2 1,-4 3-519,6 9 0,-6 4 428,-8-3 0,-5 3-1233,-7 15 0,-6 1 1418,-9-1 40,0-5 1,-4-2-226,-16-1-1055,3-7 0,-3-1 965,6-4 0,0-1-25,-7 4 0,0 1-675,1-4 0,2-1-381,-3 2 1247,-2 1-3471,23-14 0,15-1 2457,0 1 1,1-1 0,-3-1 0</inkml:trace>
  <inkml:trace contextRef="#ctx0" brushRef="#br0" timeOffset="4329">5500 17676 21545,'-35'-22'617,"8"10"-1072,3 15 0,0 5 455,-11 11-6,1 4-1633,14-5 1,3 2 936,4 2 0,3 0 1297,-4 16-858,32-9-2002,7-28 2242,9-17 1,1-7 261,0-7-214,-5-4 0,-3-5 11,-14 8 1,-4-1-29,-1 4 1,-1 0-9,2-16-112,-8 28 1823,-1 22-1611,1 25-235,10 14 348,-3-1-101,7-5-112,-7-27-3277,34 0 2457,-3-7 1,5 2 0,-18-7 0</inkml:trace>
  <inkml:trace contextRef="#ctx0" brushRef="#br0" timeOffset="4714">5821 17654 12517,'0'-4'3276,"0"0"-4523,0 4 2759,24-2-1046,-7 1 1155,18 1-1189,-11 18 38,-17 5 686,-6 11-963,-15-10 1,-5 0-1225,0-1 1,-1-1 1049,0 0 1,1-1-20,-12 14 2201,22-19-2419,8 6-963,28 2 1069,-6-3-274,18 0-2891,-4-3 0,-19 2 2457,5 1 1,-20-7 0,-1-9 0</inkml:trace>
  <inkml:trace contextRef="#ctx0" brushRef="#br0" timeOffset="5182">4006 18559 15664,'-3'2'3276,"2"0"0,1-2-2809,16-2-3744,9 0 1638,-1 0 1,4 1-1,6 0 1,3 1 545,-3 0 1,2 0 0,-1 0 545,9 0 1,-3 0 0,-2 0 0,-6 0 0,-6 0 0</inkml:trace>
  <inkml:trace contextRef="#ctx0" brushRef="#br0" timeOffset="5387">4700 18551 15429,'3'-3'3276,"0"1"-6553,3-2 1638,21-2 1,7 1-1,-9 0 1,2 0 1169,11-1 1,5 0 0,-7 2 0,8-2 0,-20 4 0,1-1 0</inkml:trace>
  <inkml:trace contextRef="#ctx0" brushRef="#br0" timeOffset="5571">5245 18487 9234,'6'0'3276,"42"0"0,-31 0-1638,7 1 0,3-2-819,6-15 0,-21 13 0,14-13 0</inkml:trace>
  <inkml:trace contextRef="#ctx0" brushRef="#br0" timeOffset="8048">8196 16287 11883,'0'-5'2722,"0"2"-397,-45-2-1675,19 4-396,-5 0 1,-3 2 148,8 4 1,1 3-2043,-2 5 1,1 1 1078,-13 6 1381,11 6-739,42-7 0,17 3 0,-2-1-1216,-9-3 0,0 0 1120,11 7 1,3 2 0,-5-2 36,2 6 554,-16-6 2201,-11-8-1558,-13 4-1982,-10-5 1,-2-1 761,-13 10-132,-2-5 1,2-3-1847,12-8-1299,8 3 2457,28-15 1,3 3 0,-7-3 0</inkml:trace>
  <inkml:trace contextRef="#ctx0" brushRef="#br0" timeOffset="8299">8330 16674 14258,'-14'26'1092,"0"0"0,-4 5 0,-3-2-2275,-2-2 0,0-3 797,-7 9 1072,-2-1-1924,32-32-2039,7-2 2457,0-3 1,0 1 0,-2-1 0</inkml:trace>
  <inkml:trace contextRef="#ctx0" brushRef="#br0" timeOffset="8831">8861 16481 10684,'-30'14'416,"-1"0"1,1-1 0,-3 4 0,0 0 0,5 1-442,5 5 1,3 0 21,2-4 0,2 0 1478,-2 13-1447,39-22 0,11-5 507,-8-3 1,3-3-479,6-4 1,4-2 0,-3-1 328,-5-2 0,-3-2-322,1-7 1,-5-1 114,-10-3-134,-5-23-3322,-19 5 325,3 3-325,-14 16 3215,4 34 1,9-9 0,-2 8-1</inkml:trace>
  <inkml:trace contextRef="#ctx0" brushRef="#br0" timeOffset="9064">8861 16481 14981,'10'37'819,"-1"-1"0,0 0 0,-2 8 0,4-7 203,10-18 1,2-7-1253,8 2-3047,-1-3 2457,-1-4 1,-20-5 0,1-2 0</inkml:trace>
  <inkml:trace contextRef="#ctx0" brushRef="#br0" timeOffset="9347">9253 16718 14202,'-12'42'819,"0"-1"0,6-4 0,0 2 0,3-8-2687,4-4 229,1 1 1,2-6-1639,1-21 3420,8-3 1,-7 1 0,2-1 0</inkml:trace>
  <inkml:trace contextRef="#ctx0" brushRef="#br0" timeOffset="9664">9387 16263 15894,'31'33'297,"1"0"1,-1 0 0,1 0 0,-1 1 0,0-1 0,-1 0 0,1 0 0,-1 1-1,-3 0 1,-7-3 0,-8-1 1340,-15 18 0,-12-2-3277,1-1 1,-4-3-1,-2-5 1,-6-5-1,-1-13 1,-4-4 1714,-5-4 1,1-2 0,-5 2-1,-7-2 1</inkml:trace>
  <inkml:trace contextRef="#ctx0" brushRef="#br0" timeOffset="10313">7692 16138 17776,'-29'32'397,"0"-1"-1,0 1 1,0-1 0,8 3 0,3 3 0,1 1 0,3-1 0,3-3-1130,2 2 0,5-2 1,2 2 771,2 9 0,4 2 0,11-7-463,11-15 0,10-5 1,1-4-1,-7 0 491,-6-1 0,0-1 287,15 7 1,6 0-1,-18-10-858,-26-11-2773,4 1 0,1-1 2624,6-2 1,-5 1 0,-1-2 0</inkml:trace>
  <inkml:trace contextRef="#ctx0" brushRef="#br0" timeOffset="11183">10083 16503 15798,'31'-1'3276,"5"1"-6553,11 2 3620,-15-1 0,6 1 0,2-1 1,-5 0-804,11 1 0,-2 0 460,2-1 0,3 0 0,-10 0 1001,1 0-2307,-28-1-1971,2-5 2541,7-11 1,-7 6 0,2-5 0</inkml:trace>
  <inkml:trace contextRef="#ctx0" brushRef="#br0" timeOffset="11532">10655 16227 10867,'34'16'542,"1"1"0,0-1 0,4 1 0,0 0 0,-4 3 847,-3 8 0,-5 0-1148,-3-10 0,-8 3 963,-23 24 1,-16 0-1233,-3-19 0,-4-4 416,-4 8 0,3-1-3345,-4 1 432,32-25 2525,14-2 0,-8-1 0,10-2 0</inkml:trace>
  <inkml:trace contextRef="#ctx0" brushRef="#br0" timeOffset="11847">11499 16277 16986,'-1'25'1092,"0"1"0,-2 12 0,1-1 2068,0 9-3144,0-13 1,-1-4-1338,0-14 1321,11-2 0,-6-9 0,9-4 0</inkml:trace>
  <inkml:trace contextRef="#ctx0" brushRef="#br0" timeOffset="12216">11820 16275 19652,'-18'28'624,"1"0"1,0 0 0,-5 11 0,6-1-2264,9-12 1,5-2-555,11 9 3685,9-10-1190,20-17 1,5-7-242,-15-1 1,0-2 9,9-2 0,4-2 0,-6-2 412,-11-1 0,-2-3-360,6-8 1,-5-2-85,-9-2-134,-8-18-213,-28 14-112,2 15 0,-3 3 94,-1 2 1,-2 4-157,-4 0 1,1 8 481,0 22 0,3 3 0,-1-14 0,13 13 0,-1 0 0</inkml:trace>
  <inkml:trace contextRef="#ctx0" brushRef="#br0" timeOffset="12632">12333 16349 20313,'-20'30'250,"-1"0"1,0 0 0,-11 11-1,14-7-3527,46-6 1465,-5-14 2744,9-4 0,6-4-563,-4-7 1,1-6 360,-3-5 1,1-3 0,-3 1-605,-1 1 0,-3-3 64,3-14 1,-13-1-219,-32 2-565,-20 1 223,14 18 0,-4 4-1037,-16 6 0,-5 6 314,15 6 1,-1 3 0,1 0 623,0-3 1,1 1 0,2 1 0,-9 8 0,7-2 0,7-2 0</inkml:trace>
  <inkml:trace contextRef="#ctx0" brushRef="#br0" timeOffset="14003">7985 17329 10209,'4'-4'3276,"0"0"0,-4 4-648,1-2-595,-17 1-1916,4-1 12,-29 9-62,13-1-27,-9 5-192,5 7 1,17-7-106,-1 15 195,45 7 81,-11-12 1,1 0-17,6 1 0,2 0-6,10 8 0,-1-1-1636,-16-11 1,-2-1 1552,7 5 1,-5 0 136,-6-3 201,-12-7 1294,-29 13-3445,-10-2 1997,9-7 0,-2 0-92,-12 1-320,11-7 1367,22-8-2246,3-1-2084,26-4 2457,-5-1 1,8 0 0,-13 1 0</inkml:trace>
  <inkml:trace contextRef="#ctx0" brushRef="#br0" timeOffset="14330">8314 17845 10048,'-15'29'819,"1"0"0,-1 1 0,-6 10 0,0-4 819,5-15 0,1-4 1638,-7 8-1526,11-12-5027,8-9 0,11-6 3164,9-12 1,-7 8 0,6-8 0</inkml:trace>
  <inkml:trace contextRef="#ctx0" brushRef="#br0" timeOffset="14869">8946 17444 14465,'-32'19'356,"1"0"0,-1 1 0,1-1 0,0 2 1,0 2-1,3 0 0,5 1 519,-2 18 0,11 0-917,8-9 0,11-6-1152,19-10 0,8-10 1247,7-17 1,1-9 499,-7 4 1,-1-4-428,-1-9 1,-6-3 1477,-5-13-1456,-11 20 1,-2-1 2,-4-9-151,-3 14-28,0 11-453,-2 9 3727,1 6-3279,-2 8-3244,1 19 2919,1-7 1,1-1-993,-1 11-1927,9 3 0,15-30 2457,1-3 1,0-2 0,-13-4 0</inkml:trace>
  <inkml:trace contextRef="#ctx0" brushRef="#br0" timeOffset="15249">9228 17688 9868,'4'-4'3276,"-2"0"-3563,-2 4 2639,50 14-2010,-28-4 530,7-1 0,-1 4-205,-14 23-621,-26-1 1,-4 0-41,8 9 138,-13-9 0,5-7-149,17-22 2204,4 0-2099,21 1-260,2-4 1,3-1-1026,1 2 1,1-1 91,-1-6 1,2-2 0,-3-1 819,-2 1 1,-3-2 0,16-12 0,-28 11 0</inkml:trace>
  <inkml:trace contextRef="#ctx0" brushRef="#br0" timeOffset="15583">9716 17482 14900,'23'24'481,"0"1"1,-1-1 0,4 1 0,-4 3-762,-9 11 0,-4 7 0,-3-1 392,-3-8 0,-3-2 0,-1 1 260,1-3 0,0 1 0,-1-3-607,0 11 0,-8-9 408,-16-16 1,-1-7 0,10 0 0,-7-1 0,0-1 0</inkml:trace>
  <inkml:trace contextRef="#ctx0" brushRef="#br0" timeOffset="16430">7730 17209 17619,'-31'34'647,"0"0"1,0 0-1,9-10 1,1-1-1,2 3-584,-2 10 1,3 3 0,3 0-22,5-4 1,3 0 0,6 3 65,7 3 0,6 3 0,3 0 0,-4-3-1178,-3-2 0,-1-3 0,4 0 1140,4-1 0,3 2 0,2-3 0,1-8 493,9-8 0,-2-7-647,-3 1-2906,11 1-287,-25-15 2582,9-11 1,-5 7-1,1-7 1</inkml:trace>
  <inkml:trace contextRef="#ctx0" brushRef="#br0" timeOffset="17553">10308 17522 10707,'-3'2'3276,"1"0"0,2-2-647,-6 2-2064,5-2 404,-6 2-672,7-1 1199,29 10-2814,-7-6 0,3 0 1458,7 4 0,3-1-8,0-4 1,4-1-1,1-1-101,3 0 1,2-1 0,0 0-45,-3 1 0,-1 0 0,-1-1-40,-5-1 1,-1 1 0,-6-1-804,7 3-1195,-34-2 355,-1-1-1581,3-18 2457,-1 6 1,0-8 0,-1 12 0</inkml:trace>
  <inkml:trace contextRef="#ctx0" brushRef="#br0" timeOffset="17899">10873 17253 16784,'23'15'1092,"1"0"0,-2-1 0,3 1-300,4 1 0,3 2 0,-3-1-599,-5 2 1,-2 0-60,16 6 0,-8 4 213,-26-4 1,-9 1-1987,-8 3 1,-5 1 1766,-7 9 1,-2 1-37,1-7 1,-1-3 81,0-2 0,1-4-112,-2 1-56,3-5-359,13-9-257,3-4-421,9-6 518,22-4 0,-17 2 1,16-1-1</inkml:trace>
  <inkml:trace contextRef="#ctx0" brushRef="#br0" timeOffset="18816">11631 17400 19350,'32'-18'819,"1"1"0,7-3 0,4-2 0,-3 3-1474,-6 3 0,0 1 671,2-2 1,2-1 0,-3 1 379,-5 1 1,-5 3-313,1-2 229,0 0-313,-26 15 270,-3 6-264,-5 15 0,-2 7 2,1 2 0,-1 3-4,0 5 0,-2 3 0,2-1-2,0 5 1,1-1 0,2-4 0,0-3-2352,3 7 2349,2-31-73,1-1-979,0-12-2225,0-2 3209,19-8 1,-14 5 0,14-4 0</inkml:trace>
  <inkml:trace contextRef="#ctx0" brushRef="#br0" timeOffset="19131">11752 17757 18064,'38'0'546,"1"0"0,0 0 0,0 0 0,5 0 0,-2 0 0,-7 0 2071,10 0-5894,-26 0 0,-4 0 0,8-8 2621,4 0 1,1 0-1,1-3 1,8-5 0</inkml:trace>
  <inkml:trace contextRef="#ctx0" brushRef="#br0" timeOffset="19584">12468 17386 14113,'-8'-2'1638,"-21"1"0,-4 2 1638,10 10-2990,-10-5 0,-2 5-1925,12 18 1,5 7 1716,1 2 1,2 1-102,3-9 1,1 1-1,1-1 54,0 6 0,9-3 36,16-3 0,7-7 90,10-6 63,4-10 0,8-3 1,-1-5-720,-11-6 1,-1-4 0,1-1 550,12-2 0,3-3 1,-5-1 968,0-6 1,-7-2-919,-4-6 1,-8-2 494,-12 8 1,-6 0-554,-4-5 0,-8 2-1227,-24 2 0,-10 7 1092,-2 5 1,-3 5 57,11 4 0,-1 2 1,2 2 1098,-8 2 0,2 4-1868,8 2 0,4 4-2212,-4 10 1374,13 0 1,6 1 818,9 9 1,4-3 0,0-16 0</inkml:trace>
  <inkml:trace contextRef="#ctx0" brushRef="#br0" timeOffset="26882">13966 16419 9179,'-3'1'3276,"3"-4"0,15-8-2097,5-4 1,4-2-2819,2-1 1,1-2 1843,2-1 0,3-3 1,-3 3 318,-5 3 0,-2 1-216,6-7 0,-6 5-135,-17 14 137,0 0-293,-5 5-907,0 0 666,-2 8 190,-3-1 34,-4 8 28,-20 15 0,-7 2-28,11-12 0,-1-1 1092,-3 5 0,-2 1 0,0-4-947,0-6 0,2-7-518,-11-8 502,10-11 33,17-15-22,9 1 0,3-2-1727,1 3 1,2-2 1560,6-10 1,3 0-3,0 12 0,2 2 3,3 2 0,5 2-65,20 1 1,3 9 66,-20 7 1,0 6 404,17 21 0,-10 12 30,-32 1 0,-11 5-276,6-9 0,-1 2 0,-7 0 92,-9 0 1,-8 0-1,-2 0 1,5-5-168,-3 4 1,0-1-60,0 0 0,-1 3 0,6-8-8,4-4-27,19-18 201,27-5-17,-3-2-73,21 0 1,7 0-1062,-4-1 0,0 1 1050,1-1 0,-1 0 8,-3 0 1,-8 0 19,-16 0-313,-4 0-1782,-12 0 1345,-2 0-2622,9-2 2457,-1-3 1,3 2 0,-5-1 0</inkml:trace>
  <inkml:trace contextRef="#ctx0" brushRef="#br0" timeOffset="27365">14594 16335 12082,'-32'21'543,"0"1"0,-2 5 1,6 5-362,16 7 0,4 1-118,-1-11 1,2-1 737,8 10 1,10-6-377,31-17-336,-10-16 1,7-4 0,3-3 0,-5 1-7,-3 1 0,-3-1 0,3-2-54,5-1 1,3-2 0,0-2 0,-5-2 181,2-10 1,-5-4 0,-4 3-143,-5 4 0,-3 0-42,3-2 0,0-4 0,-11 3 140,-28-19-218,-6 22-393,-9 13 1,-10 4 0,1 4 364,2 6 0,-2 5 275,-3-1 0,-4 1 0,0 4-864,11 3 1,-1 2-1,2 4 1,0 1 666,2 4 0,0 5 0,2-1 0,-1-2 0,-6-1 0,0-2 0,3 1 0,13 3 0,-1-1 0,0 0 0</inkml:trace>
  <inkml:trace contextRef="#ctx0" brushRef="#br0" timeOffset="30266">13998 17620 9873,'-3'0'3276,"0"0"0,3 0 0,9-11-2222,3 2-818,14-14-145,-1 3 1,5-4-1,0 0-60,-3 1 1,-1-1 0,2-1 18,8-6 1,1-2-1,-3 3 23,-3-1 0,-5 5 84,-2 1-196,-21 21 33,-2 11 79,-1 3 39,0 12-1564,1 13 0,-1 9 1513,0-6 1,0 3 0,0 0-51,0-2 0,0-1 0,0 3 61,0-1 1,0 2 0,0-1 0,-1-6 103,1 0 1,-1-4-113,1 5 1,-1-5 187,1-8-95,0-23-3434,0 0 2457,-5 0 1,4 0 0,-5 0 0</inkml:trace>
  <inkml:trace contextRef="#ctx0" brushRef="#br0" timeOffset="30616">14064 18001 17188,'30'0'819,"0"0"0,4 0 0,3 0 0,0 0-63,-1 0 0,0 0 1,1 0-1850,1 0 1,2 0 0,-3 0 113,6 0 0,-5-1 465,-12 0 1,-3 0 642,6 0 764,-7-1-2339,-17 2-1831,-5 0 3217,8-9 0,-6 7 0,6-7 0</inkml:trace>
  <inkml:trace contextRef="#ctx0" brushRef="#br0" timeOffset="32682">14863 17518 12623,'-4'-3'1686,"1"0"-533,1 3-284,1 0 396,0-1-1253,0 0 245,0 0-206,-1 0-35,-3 1 63,-5 1 38,-3 7 57,-3 7-73,3 5-28,1 3 78,0 8 90,0 6-137,5-12 0,1 0-18,0 1 1,2 0 16,1 0 1,1 0 50,-1 2 0,3 0 222,10 18-113,-3-21 0,4-2 33,4-4 1,5-4-98,2 0 0,4-2-31,3-2 0,1-1-109,-4-4 0,1-2 45,7 0 0,0-3 2,-8 0 0,0-3-811,2-1 1,-2-3 855,11-5-39,-12-9-39,-8-2-28,8-18-1411,-13 16 0,0-3 1371,-2-5 1,-1-4 0,-1 2-14,0 2 1,-1 0 18,-3-1 0,-1-2 0,-3 3-553,-4 7 0,-2 1 539,-7-17 1,-1 1-71,4 16 0,-1 2 45,-4-6 0,0 3-67,-12-2 44,6 12 1,0 1 17,-14-11 44,-6 4-90,15 14 369,-2 4 0,-1 1-330,-8-1 34,8 2 1,0 1 54,3 4 1,1 1-61,-6 2 1302,4 1 0,1 0-1325,6 0 28,2 1-38,3 1 4,5-5 2357,1 2-2317,7-6-3277,2-1 2457,6 5 1,-4-3 0,4 3 0</inkml:trace>
  <inkml:trace contextRef="#ctx0" brushRef="#br0" timeOffset="38150">17889 16455 16521,'-8'-26'476,"5"5"-364,37 15 382,-4 4 1,6 0 0,-5 2-484,14 2 278,0 20 0,-12 8-87,-43 5-1217,-9 0 0,-8 6 0,-1-7 1099,4-10 0,-2-3-45,-1 1 0,-3 1 0,5-2-2649,-11 10 2773,31-15-708,24 1 898,19-14-107,0-2 1,1-1 38,8-2 607,-15 1 0,-2-1-751,11-4-1329,-20 2-2089,13-8 2457,-21 4 1,4-1 0,-9 5 0</inkml:trace>
  <inkml:trace contextRef="#ctx0" brushRef="#br0" timeOffset="38615">18459 16499 18229,'-16'32'315,"0"0"0,1 0 1,-6 8-1,14-5 225,38-4 1,13-7-452,-16-11 1,3-5-600,3-4 1,8-3 0,4-1-1,-3-1 1,-7-1 607,3-3 0,-3-1 8,10 2 1,3-2 0,-13-7-678,-22-10 1,-11-2 586,-20-19-212,7 14 0,-5 1 196,-8 6 0,-6 4-889,-14-1 1,-2 3 425,13 8 1,0 1-879,-12-6 0,4 11 1539,20 26 1,6 4 0,1-11-1,11 9 1,0-1 0</inkml:trace>
  <inkml:trace contextRef="#ctx0" brushRef="#br0" timeOffset="38949">19157 16620 19580,'42'0'409,"1"1"1,-1 0-1,1 0 1,0 0-1,7 0 1,2 1 0,-5 0-1,-14-1 515,-8 2-4201,-3 2 0,-21-4 2755,-1 0 0,0-1 0</inkml:trace>
  <inkml:trace contextRef="#ctx0" brushRef="#br0" timeOffset="39298">19935 16279 17927,'-1'33'1092,"0"1"0,0 2 0,0 2 219,0 3 0,2 0-1126,1 0 0,1-2-180,0 8 34,7-13-459,-6-30-2857,2-1 0,19-22 2457,-6 6 1,7-7 0,-16 12 0</inkml:trace>
  <inkml:trace contextRef="#ctx0" brushRef="#br0" timeOffset="39787">20294 16323 11233,'-37'23'703,"17"8"1,1 11 0,4-3-720,5-7 0,3 0 16,-4 7 0,0 4 0,11-9 251,30-4 197,8-21 1,4-5-374,-10 2 0,1-2 65,7-8 0,5-4 0,-8-1 870,8-9-957,-13 2 0,-4-6 17,-15-5 0,-9-5-190,-16-11 0,-8-1 19,9 7 0,-5 2 497,-3 7 0,-6 1 0,-1 6-769,-10 9 1,0 6-513,3 1 0,0 7-754,-1 12 1,4 6-1140,-3 13 2804,27 1 0,6 0 0,2-9 0,5 1 0</inkml:trace>
  <inkml:trace contextRef="#ctx0" brushRef="#br0" timeOffset="40282">20940 16427 12438,'0'-4'1638,"-23"18"0,-6 11 1638,11-3-1764,-12 5 1,3 2-907,20 11-7,23-5-336,4 0 48,11-19 0,10-6-682,-6-6 1,4-2 0,-1-2 437,7 2 0,1-3-43,-5-1 0,1-3 1,-7-7 235,-11-10 1,-5-6-1522,-1-2 0,-4-2 1261,-8-1 0,-7 0-70,-9-1 0,-10 4-806,-10 12 1,-8 4-1,-1 2-217,6 1 1,-1 1 0,-2 3-1,-10 2 1,-3 3 0,2 6 709,4 6 0,1 5 1,6 0-1,9-2 0,2 0 1,-4 3-1,-1 0 0</inkml:trace>
  <inkml:trace contextRef="#ctx0" brushRef="#br0" timeOffset="45401">15851 16439 15592,'-5'1'2296,"1"0"-1932,2 0 740,12 1-785,8 0-239,8-1 1,14 1 0,5-1-1,0 1 1,-7-1-81,-2 0 0,-5 0 0,6 0-547,2 0 1,6 0 0,3 0 0,1 0 0,-4 0 0,-5-1 513,3 0 0,-5 0 1,0 0-137,-2 0 1,-1 0 0,-1 0 168,3 1 0,-5-2-3126,-9-3 1428,-23-11 724,-7-1 162,-20-11 372,6 11 0,-5-1 567,-6-1 0,-5-1 0,3 2 1125,3 0 0,1 0-991,-18-6 0,10 5-121,31 13 117,19 2 34,33 6-64,-19 0 0,3 1 5,12 3 0,8 2 69,-14 0 1,5 3-1,2 0 1,-1 1 0,-5-2-274,2 1 0,-3-1 0,3 1-27,0 1 0,5 1 0,1 1 0,-4 1 0,-10-1 200,-6 5 1,-7 1 100,-2 0 1,-8 1 136,-24 8 0,-16 3 0,0-4-1132,1-1 1,-3-1 720,5-5 0,-2 2 0,-2-1 0,4-3-28,-6 2 0,-1-1-81,1-1 1,-4 3 0,0-1 0,6-3 0,5-3-1,1-1 1,-8 5 0,0 0 0,0 1 0</inkml:trace>
  <inkml:trace contextRef="#ctx0" brushRef="#br0" timeOffset="46134">13296 16582 10032,'-21'30'-133,"0"0"0,0 0 0,0 1 1,1 4-1,0 2 0,3 0 0,2-2 133,5 3 0,2-1 0,2-1 0,-8 10 0,7-6 0,24-3 0</inkml:trace>
  <inkml:trace contextRef="#ctx0" brushRef="#br0" timeOffset="46484">13260 17797 8229,'-20'32'655,"0"0"0,0-1 1,2-1-1,-1-1 0,1-3 577,-6 0 1,3 1-2872,9 10 1,4 1 1091,1-12 1,2-2 0,5 5 0,6-6 0,7-16 0</inkml:trace>
  <inkml:trace contextRef="#ctx0" brushRef="#br0" timeOffset="47319">16281 17749 21808,'-9'0'1558,"2"0"-4835,29 0 2700,10-1 1,14 0 0,5 0 0,-3 0 618,-6-1 0,-1 0 0,1 0 0,5-1-511,-7 1 1,6 0 0,1 0 0,2 0 0,-2-1 0,-3 0 0,-5-2-352,4-2 1,-5-1 0,-3-1 0,0 1 272,10 0 1,-2 1 0,-13-4 0,-15-12 0,-16 15 0</inkml:trace>
  <inkml:trace contextRef="#ctx0" brushRef="#br0" timeOffset="47684">16878 17364 13939,'47'7'468,"0"1"0,-1-1 0,1 1 0,-2 2 0,-1 0 0,-1 2 0,-3 2 624,3 8 0,-3 3 0,-3 1-894,-8-6 1,-3 0-1,-4 4 160,4 14 1,-13 4 55,-20-12 1,-9 0 0,-4 0-743,-4 5 0,-4-1 0,-3-1 81,-3 1 1,-2-1 0,1-4-63,5-9 1,1-2 0,8-2-2969,7 4 2621,35-21 1,8-6-1,6 5 1,9-6 0</inkml:trace>
  <inkml:trace contextRef="#ctx0" brushRef="#br0" timeOffset="48782">18162 17654 12906,'13'-29'3276,"3"-1"-1989,0 12 0,5-2-1024,4-5 0,4-2-140,1-2 1,3-2-1,-2 2-81,3-3 0,0 1 70,-5 2 0,1-2 0,-5 5-22,-1 0-90,0-4 468,-21 26-882,-8 34-595,-1-4 1,1 2 1011,-2 6 0,1 1-3,-1 4 0,1 2 248,2-2 0,2 1-229,0-5 1,1 1 84,0 4 0,1-2-1325,0-11 1,0-3-830,0 8 2050,-33-3 0,25-21 0,-25 9 0</inkml:trace>
  <inkml:trace contextRef="#ctx0" brushRef="#br0" timeOffset="49049">18200 17857 14829,'43'3'409,"0"0"1,1 0-1,-1 0 1,0 0-1,5 1 1,1 0 0,-4 0-1,-11-2 1934,1-2-5620,-6-4 2457,-9-4 1,-7 1 0,-9 1 0</inkml:trace>
  <inkml:trace contextRef="#ctx0" brushRef="#br0" timeOffset="49552">18874 17568 17006,'-17'14'1638,"3"23"0,5 7-1004,5-15 0,3 1-522,1 5 0,2 5 0,5-6 254,12-5 0,4-6-268,0-3 0,5-4-947,10-7 1,8-3 0,-5-4 876,-11-3 0,-1-2-13,5 1 0,3-2 0,-5-6-801,-3-15 0,-7-9 870,-10 2 0,-5-3 0,0 0-23,6-9 1,-6-1-87,-12 2 1,-8-2 0,-3 7 7,-4 11 0,-6 4-112,-3 1 0,-6-1 0,-3 1 0,1 3 59,-5 4 1,-1 4 0,-1 0 2,9-1 0,-1 0 0,0 1 0,3 3-491,-18 6 1,9 5-204,17 5 1730,17 9-4246,31 25 2457,-7-19 1,9 14 0,-14-29 0</inkml:trace>
  <inkml:trace contextRef="#ctx0" brushRef="#br0" timeOffset="50570">19694 17662 18857,'-7'-5'3136,"2"0"-2458,3 5-392,27 0-118,0 0 91,5 0 1,13-2 0,4 0 0,0 1 0,-10-1-207,-2 0 1,0 1 55,9-1 0,11 0 0,-6-1 0,-18 1 9,-22 0-146,-5 1-3249,-4 1 0,17-7 2457,-5 3 1,7-4 0,-11 5 0</inkml:trace>
  <inkml:trace contextRef="#ctx0" brushRef="#br0" timeOffset="51050">20545 17317 11906,'-18'-6'2868,"8"-1"-2632,34-2 1,15-2-69,-7-1 0,2-2-96,1-1 1,3-2 0,-4 0 720,1-1 0,-4 1-852,-4 1 1,-5 2 937,-10 4-1221,-18 39 342,-2-1 0,1 12 0,-2 12 0,2-6-3,2-10 1,1-1-192,0 0 1,-1 5-1,2 0 1,0-4 193,5 10 0,0-5 1134,-1-9 0,0-2-1319,1 4 1,1-5-2331,1-14 347,-1-1 2168,-1 1 0,-2-10 0,0 4 0</inkml:trace>
  <inkml:trace contextRef="#ctx0" brushRef="#br0" timeOffset="51282">20480 17855 7762,'-5'0'1092,"32"1"0,29 0 0,-4 0 546,-21 0 0,1-1-819,10 1 0,9 0 0,0 0 0,-11 0-1873,-12-1 1,-4 0 1053,19 0-3277,-26-8 2834,-7-8 0,-5 4 1,3-2-1</inkml:trace>
  <inkml:trace contextRef="#ctx0" brushRef="#br0" timeOffset="51783">21267 17412 15956,'-13'-21'3276,"-4"17"-2429,-3 30-724,3 6-36,7-6 0,2 1 13,4-3 1,2 1 356,5 6 0,5 0-340,4 0 1,7-4 218,19-1 0,8-6-200,-15-9 0,0-3 1,3-2-381,6-4 1,1-4 0,-2-2 329,3-3 1,-4-3 11,-5-4 0,-5-7-766,-13-8 1,-4-6 0,-3 2 692,0 6 0,-3-1 120,-6-11 1,-4-4 0,-8 6-238,-14 9 0,-9 7 52,3 4 1,-4 2 0,-3 4-132,2 6 0,-3 4 0,1 1 0,3 1 386,-12 0 1,4 4-1219,-9 7 1,16 6-596,38 7 1598,19 6 0,-7-12 0,8-4 0</inkml:trace>
  <inkml:trace contextRef="#ctx0" brushRef="#br0" timeOffset="53901">22013 17496 10662,'-3'0'3276,"0"0"-3412,17 0 1012,13-3 0,3 0-739,-6 1 1,1 0-488,15-1 0,6-1 0,-7 1 76,1 0-1365,-1 1 1,-7 1-537,-27 3-553,5 3 2728,-3 5 0,-2-3 0,-1 1 0</inkml:trace>
  <inkml:trace contextRef="#ctx0" brushRef="#br0" timeOffset="54101">22099 17739 17921,'38'-2'512,"-1"0"1,1 0-1,0 0 1,7 0 0,-1-1-1,-10 2-512,-5-1-1639,-3-1 1,1-1 818,4 0 1,12-3 0,-30 4 0</inkml:trace>
  <inkml:trace contextRef="#ctx0" brushRef="#br0" timeOffset="54601">22931 17550 19552,'-6'11'683,"-1"12"-3960,3 14 1403,4-5 2031,11 4 1442,9-21-1277,15-10 0,16-6 0,3-2 1,-10 0 291,-9 2 1,0-2-359,10-3 0,10-2 0,-4-3 1,-17-5-210,-21-5 1,-10-4 33,-5-19 0,-9-3-84,-4 9 1,-6 3-79,1 7 1,-3 0 0,-3 5-262,-3 6 0,-4 5 1,2 1-416,-7 0 1,1 4-871,-2 3 0,2 6 1627,2 8 0,6 1 0,5-1 0,-11 11 0</inkml:trace>
  <inkml:trace contextRef="#ctx0" brushRef="#br0" timeOffset="55234">21698 16443 16488,'-4'-3'2655,"31"15"-4294,12-4 1,4 0 622,-10 1 1,0 0 735,13-2 0,-2-3 10,1-4 1,-26 0 0,7 0 0</inkml:trace>
  <inkml:trace contextRef="#ctx0" brushRef="#br0" timeOffset="55568">21762 16728 10455,'0'3'3276,"0"0"-2184,22 2 0,20 1 0,-2-1 191,-4 0 1,1-1-1174,4 2 0,5 1 0,-7-1-1749,-11-3 1,-7 0-1639,-6-2 2619,-5-4 1,-4 1 0,2-2 0</inkml:trace>
  <inkml:trace contextRef="#ctx0" brushRef="#br0" timeOffset="55866">22478 16690 12942,'6'5'3276,"-2"0"-396,-4-5-2057,56 6-2131,-15-4 0,2-1 1310,-4 3 1,0 0-126,3-3 0,-12 0-650,-25 0-2504,-1-1 0,3 0 2710,9 0 1,-5 0 0,1 0 0</inkml:trace>
  <inkml:trace contextRef="#ctx0" brushRef="#br0" timeOffset="56401">23429 16712 15373,'-29'-26'375,"-1"0"1,1-1 0,0 1 0,-1 0 0,0-1 0,2 0 0,0 2 0,2 2-169,-11-4 1,6-2 1,10-3 0,5-5 1,7 2-320,14 1 1,3 0-1530,-11-16 1,8 6 401,18 24 1,5 9-26,12 7 1138,-4 20 1264,-3 0-1011,-12 15-709,-17 1 1,-8 5 784,-12 2 1,-9 4-1,1-1-80,4-1 0,1 1 0,-3-1 305,-2-5 1,-4 1 0,1-2 0,2-4-353,-3 2 1,2-5-65,5-4 0,7-4 282,14-4 85,21 2-292,1-14 1,4-3-213,5 2 0,3-2-1516,5 0 1,0-2 1294,-8-4 0,-2 0 1,13 2-1,-23-7 0</inkml:trace>
  <inkml:trace contextRef="#ctx0" brushRef="#br0" timeOffset="56852">23571 16395 12774,'0'-3'3276,"0"0"-4664,-30 23 1,-10 13 1544,15-5-135,0-7 1,-4 4-1,7-1 833,14 3 1,7 0-452,8 20-351,-3-22 0,2-3 81,20 9 475,-3-25 0,2-3-466,8 1 0,3-3 78,9-4 0,1-4 0,0-3 1,-4-7-58,-15-2 1,-3-4-1,-4-2-119,2-10 0,-8-4 5,-7 4 0,-4-3 1,-4 3-54,-8-4 0,-7 4-191,-6-2 1,-7 7-423,-6 11 0,-8 13-40,11 15 1,-6 9-1,-2 5 1,2 0 0,2-3 290,-3 0 1,2-2 0,0 3 0,-2 5 0,-2 4 0,4 0 0,7-6 0,-2 8 0</inkml:trace>
  <inkml:trace contextRef="#ctx0" brushRef="#br0" timeOffset="88436">23856 17285 16644,'0'-5'3276,"0"0"-6553,0 7 1130,0 31 2181,2-2 673,-1-3 0,2 4-648,7 8 1,4 4 0,-2-6 476,-4-13 1,1 0 127,9 9 1,6 2 0,1-16-1168,3-30 1,1-11 667,10-1 0,3-5-96,-10 2 0,1-5 0,6-7-357,-12 11 0,4-5 0,3-3 0,2-3 0,1-2 1,1 1-1,-1 0 0,-1 2 0,-1 4 0,-4 4 288,8-2 0,-4 5 0,0 2 0,0-1 0,3-6 0,-6 1 0,4-6 0,1-4 0,1-1 0,0 0 0,-1 2 0,-4 6 0,-3 7 0,-5 9 0,4 12 0,0 0 0</inkml:trace>
  <inkml:trace contextRef="#ctx0" brushRef="#br0" timeOffset="140122">7267 16158 15782,'5'-3'3276,"0"1"-274,-5 1-1803,-9 9-1115,-5 8-50,-14 12-27,4-3 1,-6 4-1,2-2-4,0 0 0,-1 0-823,2-2 1,-4 4 0,0-1 0,3-2-253,-8 6 1,2-3 1086,8-6 0,1-1 0,1-1 689,-1 0 1,4-2-1091,-6 6 515,20-19-1037,3-1-604,4-5-1765,7-23 2457,0 5 1,0-7 0,-2 12 0</inkml:trace>
  <inkml:trace contextRef="#ctx0" brushRef="#br0" timeOffset="140605">6880 16112 17871,'-5'0'3276,"2"23"-4205,5 4 1,1 3 1006,-1-2 1,1 3 390,2 3 1,1 2-1,1 0-449,3 5 0,2-1-17,0-4 1,2 0 0,-1-1 18,2 2 1,0-3-540,0-4 0,-2-6 697,-4-9-46,-7-10 34,-2-5-964,2 0-2481,-2-5 3194,0-5 1,-1 4 0,-2-3 0</inkml:trace>
  <inkml:trace contextRef="#ctx0" brushRef="#br0" timeOffset="166441">2210 8121 5938,'-45'-13'450,"0"0"0,0-1 1,4 1-1,0 1 1,8 5-295,-2 11-83,-4 19 0,0 7 397,16-10 0,0 2-433,-3 3 1,-2 4-1,1 4 237,7 2 1,0 3 0,3 2 0,0-4-236,2-3 0,1-3 1,-1 7 36,2-2 1,-2 7-1,0 2 1,1 2-1,2-2 1,2-4-7,2 1 0,2-3 0,2 0 0,0 2-22,0 3 0,1 3 0,1 1 1,1-2-1,2-3 2,3 7 0,1-3 1,4-2-8,1-4 0,2-1 0,7-2 63,6-6 1,5-2-1,5-2 1,2-5-50,3-3 1,4-4-1,3-4 1,3 0-122,-12-3 0,3 0 0,2 0 0,1-2 0,0-2 0,0-2 1,-1-3 75,1-3 0,-1-2 0,1-4 0,0-1 0,0-1 0,-1-2 0,0-1-126,1-2 0,1-1 0,0-3 0,-1 0 0,-1-1 0,-2-1 0,-1 1 115,-2-1 1,-2-1 0,-1 0 0,-2 0 0,0-1 0,-2-1 233,5-4 0,-2-2 0,-1 0 0,-2 1 0,-3 0-227,-3 2 1,-2 2-1,-2-1 1,-1-3 9,1-9 0,-2-3 0,-2-2 1,-3 1 293,-3 0 0,-4 0 0,-2-1 0,-3 0-256,-1 5 0,-1 1 0,-2-2 0,-3 2 0,-3 1 0,-5 0 0,-3 1 0,-3 1 0,-3 1 0,-3 3-32,-6 0 1,-4 3 0,-4 1 0,-1 3-1,-2 2-18,4 5 1,-1 2 0,-2 1-1,-1 2 1,0 3 0,-2 2-16,1 4 0,-2 2 0,-1 2 0,0 2 1,0 2-1,2 0 0,2 1-98,-5 2 1,2 1 0,1 2-1,2 2 1,1 3-92,3 0 1,0 2 0,3 2 0,2 3 0,6 2-623,2 11 1,7 4 0,3 1 0,3-5 350,-1 4 1,4 0 0,0-1 0,1 3 0,3-8 0,5-5 0</inkml:trace>
  <inkml:trace contextRef="#ctx0" brushRef="#br0" timeOffset="-168233.73">10434 10467 863,'35'-32'-79,"0"-1"1,0 0-1,0 0 1,0 0-1,0 0 1,-3 2-1,0 0 1,0 0-1,-1-1 1,1 0 0,0-2 78,-2 2 0,1-3 0,0-1 0,0 1 0,-2 0 0,-1 3 0,-2 2 0,1-2 0,-2 4 0,-2 1 0,0-1 0,0-2 0,0 0 0,-1 0 0,1 0 0</inkml:trace>
  <inkml:trace contextRef="#ctx0" brushRef="#br0" timeOffset="-166150.73">16577 9461 12393,'3'2'3276,"3"-47"-2136,0 1 0,2-7-1960,-2 11 1,0-4 0,1-1 0,-1 2 427,0 5 1,0 1 0,0 0-1,0 0 406,0-1 0,0 0 0,0-1 0,1 0-54,0-4 1,0-3-1,0 2 1,-1 7 39,0 0 0,-1 3 469,6-22 0,-2 21-481,-9 80-47,4-1 1,3 0-236,6-10 0,1-4 268,-1 0 1,3-7 25,23-13 67,-8-30 1,0-11-49,-2 0 1,-1-3-59,0-2 0,0-3 0,-2 1 84,-1-3 0,-3 0-378,-8 9 1,0 0 0,-4 5 752,2-9-336,0-2 1372,-11 32-1820,0 10 2552,8 26-2115,3 15-704,-4-8 0,0 7 1,0-4 635,-1-3 1,0 0 763,-1 2 0,0 4 1,-2-8-759,0 2-2285,3 10 2257,-4-32 11,2-1-61,-4-13-3210,-1-1 208,0-3 3069,1-16 0,-1 12 0,1-12 0</inkml:trace>
  <inkml:trace contextRef="#ctx0" brushRef="#br0" timeOffset="-165883.73">17462 8376 16084,'6'32'724,"1"1"0,-1-1 0,3 13 0,1-2-2363,-1-9 1,0 0 362,5 8 0,1 1 783,-3-9 1,-1 0 199,3 1 1,-1-3 292,2-7 0,-7-11 0,0-5 0</inkml:trace>
  <inkml:trace contextRef="#ctx0" brushRef="#br0" timeOffset="-165701.73">17514 8083 17529,'0'-26'-1093,"-2"4"1,6 24 0</inkml:trace>
  <inkml:trace contextRef="#ctx0" brushRef="#br0" timeOffset="-165449.73">17781 8117 13581,'22'35'468,"-1"-1"0,1 1 0,0-1 0,0 0 0,0 1 0,-1-2 0,-1-2 200,-1-2 1,-2-3 0,1 3-1762,5 8 1,1 2 0,-3-3-547,-2-2 1,-1 0 545,-2-5 1,1 2 0,-3-4 272,5 13 1,-8-17 0,-8-20 0</inkml:trace>
  <inkml:trace contextRef="#ctx0" brushRef="#br0" timeOffset="-165214.73">18318 8208 15916,'-24'32'-328,"0"0"0,0 0 0,-1 1 1,1-1-1,0 0 0,-1 3 1,-1 1-1,2-1 0,3-4 1,5-5-329,3-2 1,5-4-1,2 6 1,6-19 0</inkml:trace>
  <inkml:trace contextRef="#ctx0" brushRef="#br0" timeOffset="-162333.73">4026 12236 6890,'-48'-2'655,"0"0"0,11 2 1,-3 2-1,2 1 0,5-1 371,3 0 0,2 1-984,-5 1 1,-3 2 0,5-1 1569,-7 6-1601,6 3-161,9 3 1,2 3 99,-6 11 41,13-8 1,1 2 1226,5 4 0,3 1-1241,0 2 1,2 4 14,6-1 1,4 4 0,0-3-1061,1 2 1,3-1 1070,8 6 0,2-3-79,-6-20 0,2-1 81,4 2 1,4 3 0,0-3-1,7 5 1,3-2 20,-1-2 0,3 0 1,-2-3 618,2-2 1,0-4-627,-2-3 1,3-3-128,4-6 0,5-4 0,-3-1 131,3-3 0,0-5 59,-12 1 1,5-4 0,0-2 0,-1-1 0,-7-2 161,-1-8 1,-5-2 0,-2-1-145,5-2 1,-1-1 0,-7-2 20,-9-3 1,-6-1-1,-4-1-71,-3 5 1,-4-1-1,0 0-255,0 0 1,1-1 0,-2 0 217,-2-1 0,-2 0 0,-3 1-201,-2 1 1,-2 1 0,-2 0 200,-1 2 0,-2 1 0,-4 1-372,-3 2 1,-4-1 0,0 2-1,1 3 377,1 3 1,1 2 0,-2 3-19,-5-1 0,-1 4 0,-3 8-193,-3 12 0,-5 11 1,2 2-1,7-2-872,2-3 1,1 2 244,-1 2 1,-8 3 0,7 2 0,19-3 771,33 11 1,-4-12 0,14-5 0</inkml:trace>
  <inkml:trace contextRef="#ctx0" brushRef="#br0" timeOffset="-160148.73">5983 13050 8909,'0'4'3276,"0"-2"-1735,0-2-1138,6 0 965,18-8-690,11-1-426,9-3 0,5-1-213,-11 5 0,3 0-81,-5 2 0,4-1 0,1 1 0,-1 0 135,3 0 1,-1 0-1,0 0-76,-1 1 0,1 1 0,-1-2 20,1-1 0,-1-1 1,-2 1 20,3-3 1,1 0-52,-2 1 1,2-1 0,-2 1-6,1-1 1,-1 1 0,2 0 0,0 2 128,-9 5 1,-2 1-132,-6 0 0,-1 1 0,6-1 0,-1 1 6,17 0-6,-20 0 2,0 0 1,1 0-2936,10 0 2969,-10 0 0,1 0 37,5 0 6,0 0-35,-3-2-38,11-1-6,-9 0 6,4 1-2264,-1 1 2264,-6-2 2279,8 0-2240,-14 0-39,-8 1-1,-2 2 12,2 0 28,13 2 5,-8 0 34,4 1 0,-1-1-73,-5 0-1092,13 4 0,1 1 1087,-11-1 1134,2 0 0,-1 2-1140,2-1-1088,7 2 1094,-7-2-1,1-1 1,-14-1-6,-3-3 0,1 2 2850,-6-2-2850,0-1 0,-3 0 6,3 0 1623,-1 0-2318,1 1-2588,10-1 2457,-5 0 1,4-1 0,-8 0 0</inkml:trace>
  <inkml:trace contextRef="#ctx0" brushRef="#br0" timeOffset="-158780.73">9864 13257 15210,'0'-8'3276,"0"2"-2597,0 6-701,0 0 27,15-2 35,3 1 44,18-3-1177,-8 1 1,4 0 0,4-1 1019,5 1 0,3 0 0,2 0 0,0 0 87,-3-1 0,1 1 0,0-1 0,2 1-284,1 0 1,4 0 0,0 0-1,-3 0 1,-6 1 272,8-1 0,-4 0-3,-10 1 0,0 1 0,-9-1 0,-11 2 0,-1 0-1512,-10 0 1557,-3 0-1032,0 0 987,4-5 0,-4 4 0,4-3 0</inkml:trace>
  <inkml:trace contextRef="#ctx0" brushRef="#br0" timeOffset="-155831.73">15139 13098 10338,'0'5'3276,"0"-2"0,0-3 0,16-1-2606,10-1 0,3 0-598,-4-2 1,2 0-17,16-1 0,7-1 0,-5-1-853,-9 1 0,0 0 808,2 0 0,3 0 1,-3 0-7,-5 2 1,-2 0 183,-1 1 1,2 0-172,8 1 1,6 0 0,-6 1-19,-7 0 0,0 0 0,6 0 0,5 1 0,-6-1-1494,-13 1 1,-2 0 1515,19 0-22,-13 0 6,-19 0 50,-8 0-1149,-2 0 1,1 0 0</inkml:trace>
  <inkml:trace contextRef="#ctx0" brushRef="#br0" timeOffset="-117182.73">19929 7981 13474,'40'-2'333,"0"1"0,1-1 0,-1 1 1,3-1-1,-2 1 0,-3-1-263,1-3 1,-4 0-1710,-9-1 1,-3 1 207,2 0 1997,0-2 44,-23 6 601,-1 0-1043,-12 1-607,-16 9 1,-10 6-1,3 0 509,8-4 0,-1 1 380,-3 3 1,-6 3 0,1 1 0,7 0-432,4 5 1,5 2 839,-2 7 1,3 0-860,6-7 0,6 0-936,17 11 1,10-3 1193,10-2 571,-5-14 0,6-1 1,-1-3-637,6-6 0,1-4-621,4 2 0,-2-2 518,6-2-62,-22-2-1406,-24 2 2351,0-1-973,0 1 0,0-1 0</inkml:trace>
  <inkml:trace contextRef="#ctx0" brushRef="#br0" timeOffset="-116566.73">20611 8771 18196,'25'-30'430,"1"-1"1,-1 1-1,1 0 1,3-6-1,1-1 1,1 0-1,-2 0-1168,-2 5 0,-1 1 0,0-1 0,1-2 754,2-2 1,0-2 0,1-1 0,0 0 0,-1 2-492,-4 3 1,-1 1-1,0 0 1,-1 1-1,-1 1 370,1 0 0,-1 1 0,-1 2 0,-1 0-125,5-6 1,-1 1-1,-15 18 230,-29 32 0,-6 8 0,15-14 0,-12 10 0,1 1 0</inkml:trace>
  <inkml:trace contextRef="#ctx0" brushRef="#br0" timeOffset="-116165.73">20882 7943 13288,'38'-28'297,"0"0"1,0 1 0,0-1 0,0 0 0,0 0 0,-3 3 0,0-1 0,-1 0-1,0 1 1,-2 1 0,-3 2 755,12-9 1,-3 3-1,-5 2-1238,1-5 0,-5 14-3092,0 55 3067,-29-2 1,-9 9 0,1 0 339,3-4 0,0 0 1,0 1-141,0-6 0,-1 1 0,1 0 0,1-3-219,1 12 0,1-5-1410,0-13 1,2-2 1370,4 6 0,0-4 0,-2-10 0,7-11 0</inkml:trace>
  <inkml:trace contextRef="#ctx0" brushRef="#br0" timeOffset="-96396.73">22031 7861 7789,'-6'-2'3276,"2"2"-1264,4 0-1004,-16-6-2017,9 1 1104,-4-1 1039,22 3-686,18 3-131,8-1 1,11 1 0,-3 0-203,-1-1 0,1 0-210,-2 0 1,7 0 0,-1-1 0,-5 1 152,-7-1 0,-5 0 0,0 0 146,8-1 0,-4 0 127,5-2-410,-81-1 31,11 3 1,-7 4 31,-2 5 0,-9 6 1,-3 2-1,1 0 1,7-1 126,1-2 0,4-1 0,-2 3-118,0 2 0,-4 1 1,0 2-1,4 2 0,8-1-21,3 10 0,9 2 70,4 5 0,5 2 168,3-6 1,4-2-116,7 3 0,10-3 104,16-9 0,8-4-71,-9-7 1,2 0 0,2-2-94,9 2 1,4-1-1,-4-2-214,5 0 0,-5-3 111,-5-2 1,-8-1-532,-18-1 599,-47-11 0,-14-2 0,29 7 0,-22-6 0,0 0 0</inkml:trace>
  <inkml:trace contextRef="#ctx0" brushRef="#br0" timeOffset="-96196.73">21893 8220 10923,'38'-3'145,"0"0"1,0 0-1,0 0 1,4 1 0,3 1-1,-3 0 1,-5 0 0,-3 1-1,-4 1 1,6 1 0,-1 0-1</inkml:trace>
  <inkml:trace contextRef="#ctx0" brushRef="#br0" timeOffset="-95945.73">22378 8109 12797,'0'-4'1638,"20"20"0,7 12 1078,1 3-2533,-8-9 0,4 3 1,-1 1 110,8 9 0,-2-1-940,-8-10 1,-2-1 28,5 6 1,-3-5-2661,-7-15 0,-12-18 2457,-2-13 1,0 8 0,0 2 0</inkml:trace>
  <inkml:trace contextRef="#ctx0" brushRef="#br0" timeOffset="-95746.73">22699 8200 16460,'-42'21'705,"0"0"1,3-2-1,4 0-2344,13-3 1,3 0-1639,-3 8 2457,2 8 1,18-19 0,4-2 0</inkml:trace>
  <inkml:trace contextRef="#ctx0" brushRef="#br0" timeOffset="-95562.73">22805 8326 12282,'3'-1'1960,"0"0"-3536,-3 1 3262,-5 133-1634,4-104 1,0 1-53,-1 6 0,0 7 0,0 1 0,1-5-127,0 10 0,1-8 0,-1-3 0,1-9 0,0 1 0</inkml:trace>
  <inkml:trace contextRef="#ctx0" brushRef="#br0" timeOffset="-95281.73">22753 8147 13452,'42'0'546,"1"-1"0,-1 0 0,1 1 0,2-3 0,-1 1 0,-5 8-1458,-5 12 0,-3 7 0,-10 3 1679,-15 13 0,-12 0-689,-5-8 1,-6-1 120,-13 3 0,-5-7 0,8-18 0,3-4 0,-1 1 0</inkml:trace>
  <inkml:trace contextRef="#ctx0" brushRef="#br0" timeOffset="-93562.73">19700 9822 7682,'-9'-4'3276,"2"2"0,-34-8-1274,25 7-1605,-9-2 1,2 0 1030,11 2-1389,8 2 252,29 0-73,4 0 1,9 1 0,3-1-105,-4-1 1,4 0 0,0 0 0,-1-1-935,-3 2 1,1-1 0,-1 1 0,-1-1 846,10-1 0,-1-1 0,-8 0 500,4-3 173,-23 3-622,-20 1-134,-35 3-1078,13 1 0,-2 1 1134,-6 1 0,-3 2 510,4 2 0,-1 2 0,-2 3-506,0 2 0,-2 3 0,0 2 0,0 0-74,3-1 1,0 1 0,0 2-1,1 1 14,-1 3 0,0 1 0,3 2 0,5 1 45,6 1 0,6 1 0,8 0 232,14 14 0,15-3-35,8-12 1,9-2 0,1-4-755,-3-4 1,0-2-1,1-3 609,2 1 0,0-3 0,-4-3 23,-4-4 1,-6-3 316,-7-1-297,-11-1-175,-6 0 91,5 1 0,-7-2 0,7 1 0</inkml:trace>
  <inkml:trace contextRef="#ctx0" brushRef="#br0" timeOffset="-92914.73">20346 9812 7225,'-5'-5'3159,"0"2"-48,5 3-877,-10-10-1545,8 7 479,-8-6 434,10 9-944,10 10-434,-1 5-19,4 9 0,7 10 0,4 6 0,2 2 1,-3-5-156,-2-4 0,1-2 1,-1 0-1,1 1 1,1 2 52,-1 1 0,2 2 0,0 1 0,-1 0 1,1-2-1,-1-2-92,4 4 0,1-2 0,-2-2 1,-1-4-16,-1-3 0,-2-2 1,-1-3 3,-3-1 0,-1-2 70,5 8 0,-7-12-3347,-16-28 2457,-13-19 1,5 6 0,-2-2 0</inkml:trace>
  <inkml:trace contextRef="#ctx0" brushRef="#br0" timeOffset="-92547.73">20972 10131 16857,'27'31'327,"0"1"1,0-1 0,0 1-1,0-1 1,0 1 0,0-1-1,2 5 1,-2-2 0,0-2-1,1 1 77,-1-3 1,1 1 0,1-1-1,-4-1 1,-4-2-27,3 11 0,-13-4 176,-20-1 1,-12-1-178,-7-6 0,-9-1 0,-4-3-1197,-1-8 1,-4-3 0,-2-2 0,1 0 689,1-2 0,1 0 0,0-2 0,2-1 260,-5-1 0,2-1 1,6-1-297,9 0 1,6-2-3112,2-7 2457,10-6 1,4 3 0,4-1 0</inkml:trace>
  <inkml:trace contextRef="#ctx0" brushRef="#br0" timeOffset="-86145.73">23164 8370 11973,'-4'5'3276,"0"0"0,7-5-463,0-5-4233,19-20 0,7-8 1467,-12 11 1,1-1-33,5-6 0,2-3 0,0-3-104,-5 4 1,-1-1 0,-1-2 0,0 0 86,1-3 1,-1 0 0,0-1 0,0-1-8,1 1 1,-1-1 0,0 0-1,-1 0 7,-3 2 1,0-1 0,-1 2 0,-3 3-948,0-4 1,-3 3 760,-3 5 1,-5 5-268,-24 0 312,-3 33 1,-5 11 129,3-1 0,-1 4 0,1 5 13,0 5 0,0 6 0,2 2 0,2-1 2,4-4 1,3 1 0,1 0 0,2 1-174,0 5 1,1 2-1,3-1 1,5-4 183,4-5 0,5-3 0,4-2 62,12 16 1,7-7-6,2-18 0,4-4-50,5 1 0,2-6-18,-5-11 1,-1-6 758,-6-6 1,-5-4-751,6-22 2268,-14 2-2312,-12 15-645,-19 25 577,6 13 45,-14 16-11,20 9 0,7 3 173,7-1-1021,-1-2 0,6-12 1392,30-47-393,-15-8-53,-11 1 0,-2-5-31,-9-3 0,-3 0 0,0 6 0,-1 0-83,-8-9 1,-3-4 0,-1 5-159,-8-11 80,-1 6 1,3 16 9,10 63 2912,34-5-2683,-12-3 1,4-1-46,12-11 1,3-7-1673,-9-8 1,-1-4 1401,0-3 1,-2-2 0,5-3 0,-15-6 0</inkml:trace>
  <inkml:trace contextRef="#ctx0" brushRef="#br0" timeOffset="-85825.73">23808 8564 15328,'13'-42'546,"-1"-1"0,1 0 0,-4 7 0,0-1 0,0 0 0,1 1 273,-1 0 0,1 0 0,0 1 0,0 2-1122,-2 0 1,1 1 0,0 1 274,4-8 0,0 1 0,4 10 244,14 12-592,10 28-1263,-5 15 1,1 6-1,-9-4 1,-1 2 1091,-2 3 1,1 3 0,-4-5 0,0 4 0,1 4 0</inkml:trace>
  <inkml:trace contextRef="#ctx0" brushRef="#br0" timeOffset="-85395.73">24329 8236 17316,'48'6'2779,"-7"-5"-2462,-2-1 0,8 0 1,-6-7 160,-7-13 1,-4-5-1572,2 7 1,1-2 0,-8-3 192,-12-9 0,-12-1 1592,-7 0 1,-12 7-819,-13 20 1,-10 11 0,4 0 531,7-5 1,2 5-344,-10 12 0,-3 11 1,15 4 197,24 2 1,13 5 0,1-1-876,-1 7 0,3 0 770,4-9 1,3 1 0,2-6 70,1-6 0,2-5 6,13 4 1,0-2-1379,-16-10 0,-3 1 1145,-1 7 0,-6-2 0,-11-12 0,-19 10 0</inkml:trace>
  <inkml:trace contextRef="#ctx0" brushRef="#br0" timeOffset="-84108.73">21983 10291 18823,'-24'-4'196,"-1"1"1,-8 5-91,47 11 118,31 3-140,-9-10 0,3-4-1723,2-6 1,-1-7 2080,-5-8 1,-7-6 143,-10-3 1,-14-1-483,-27-1 1,-19 1 0,-1 9-149,10 14 1,-2 6 0,-2 2-557,-2-2 1,-4 0 0,2 3 0,6 8 625,3 13 0,6 8 1,6-1-93,2 4 0,7-1 69,5-1 0,10-2 123,15-2 1,12-8 70,-1-16 1,5-6 0,-2-1-44,8 7 0,-1-5-87,-6-10 0,-1-5 1,-8-4 13,-13-8 0,-9-4-53,-1 0 0,-6-1-28,-4-4 0,-9 1-31,-15 7 1,-7 8-18,1 7 1,-3 9-460,7 7 0,0 4 0,2 6 423,3 9 0,3 6 0,3 2 608,6-3 1,3 3-1,3 1-494,4 7 0,5 2 0,7-2 20,5-6 1,7-3-1,4-1 63,10 3 0,7-4 0,0-2-37,-4-4 1,1-3 0,-1-1-94,12 4 0,-4-5-624,-15-6 0,-5-4-2636,3-2 2457,-7-2 1,2 0 0,-11-2 0</inkml:trace>
  <inkml:trace contextRef="#ctx0" brushRef="#br0" timeOffset="-83895.73">22368 10345 18112,'8'44'655,"1"-1"0,-1 0 1,-1-8-1,0-1 0,2-2-851,4 13 0,2-5 277,-4-12 0,1-2-1720,7 8 1,2-8 818,8-21 1,1 20 0,-18-48 0</inkml:trace>
  <inkml:trace contextRef="#ctx0" brushRef="#br0" timeOffset="-83679.73">22581 10381 19820,'-35'20'409,"1"0"1,0 1-1,0-1 1,-1 1-1,-2 2 1,-1 0 0,4-1-1,6-3 199,-2 3 0,4-2-1701,-5 1 1,-1 1 0,15-5-2185,22-7 2457,8-14 1,3 0 0,-7-2 0</inkml:trace>
  <inkml:trace contextRef="#ctx0" brushRef="#br0" timeOffset="-83429.73">22685 10411 17770,'-9'45'327,"0"0"1,-1-1 0,1 1-1,0-1 1,0 1 0,0 4-1,-1 0 1,2 0 0,0-3-1,2-3 765,0 6 0,1-4 0,2-2-2185,1-4 1,0-2 0,1-3-547,2-2 1,-2-6 818,-3 0 1,3-25 0,-4-11 0</inkml:trace>
  <inkml:trace contextRef="#ctx0" brushRef="#br0" timeOffset="-83179.73">22809 10397 15648,'32'24'409,"-1"-1"1,1 1-1,0-1 1,-1 0-1,-4 8 1,-1 1 0,-7-1-1,-11-3 1229,-19 4 0,-12-4-1463,0-5 1,-5-3 0,-1-2-1058,-14-2 0,1-6 882,13-6 0,1-2 0,-1 4 0,5-2 0,9-11 0</inkml:trace>
  <inkml:trace contextRef="#ctx0" brushRef="#br0" timeOffset="-82262.73">23122 10644 16303,'34'-30'364,"-1"-1"0,1 1 0,0 0 0,0-1 0,0-2 0,1-2 0,-1-1 0,-3 1 0,-6 2-1457,-2-6 1,-7 1 0,0 1 678,1 0 1,-1 0 0,-3 0 477,5-16 0,-16 15 19,-28 37 0,-14 14 0,4 6-102,10 2 0,4 5 1,-3 1 16,-7 1 1,-4 0 0,0 3-1,7 2-10,7 6 1,4 3 0,4 0 0,2-4 8,0 7 1,3-2 2,3-8 0,1 1 0,6-3 100,10 3 0,4-4-22,-2-10 1,1-3 97,9 2 1,3-4-834,4-8 0,3-7 873,-1-12 1,3-5-1,-2 0-59,0 6 1,-2-2-422,10-16 1,-16 9-236,-37 34 602,0 0-265,-4 20 739,14-20-392,10-3 358,14-7-352,4-10-7,11-7-60,-8-11 1133,-9-10 1,-4-6-1351,-8 11 1,-4-1-79,-10-18 0,-7 3 48,-14 7-3,-4 19 0,-1 10-1045,-1 24 1015,6-4 100,16 16-1933,49 1 2568,0-19 1,4-3-513,-7 3 1,0-2 1113,8-5 1,-4-3-1333,-10 0 196,-17 17 53,-4 5 0,-4 4-82,-3-1 1,-2 1 0,1 9 0,0-4-2223,0-3 2206,9-31 0,-7-3 0,7-15 0</inkml:trace>
  <inkml:trace contextRef="#ctx0" brushRef="#br0" timeOffset="-82128.73">23991 9970 19994,'0'0'0</inkml:trace>
  <inkml:trace contextRef="#ctx0" brushRef="#br0" timeOffset="-81895.73">24231 10096 7495,'-13'45'655,"1"-1"0,-1 0 1,3-8-1,1-2 0,0 0 437,-2-1 0,0 0 0,1 1-427,0 2 0,1 1 0,1-2-1495,-2 2 0,0-1-654,-2 8 0,-3-6 1484,-14-5 0,14-24 0,-4-5 0</inkml:trace>
  <inkml:trace contextRef="#ctx0" brushRef="#br0" timeOffset="-81697.73">23932 10243 15872,'38'16'17,"-1"-1"1,1 1 0,0 0-1,-1 0 1,1 0 0,6 1-1,0 0 1,-5-1 0,-8 1-1,-5 6 1,-12-3 0,-14-7-1</inkml:trace>
  <inkml:trace contextRef="#ctx0" brushRef="#br0" timeOffset="-58444.73">14732 10317 10192,'-8'3'2857,"2"0"-701,6-3 1120,0 0-2502,5-1-382,12-6-163,13-9 1,14-8-1,4-2 1,-8 4-541,-4 1 0,0 1 358,-1 0 0,6-4 0,3-1 0,-3 1 0,-9 5 23,0 0 0,-6 2-37,2-1 1,1 0-15,6-2 1,-1 2-20,8-3 0,-17 9 0,-1 1-3145,9-3 3145,-17 9 504,-2 0-487,-8 3 140,-5 2-3434,-1 0 2457,-19 3 1,14-3 0,-15 3 0</inkml:trace>
  <inkml:trace contextRef="#ctx0" brushRef="#br0" timeOffset="-57644.73">15294 9832 14096,'8'-3'2672,"2"0"-1642,18-5-352,16-4-236,-3 0 1,4-1-199,-10 2 1,0 0 0,-1 1-201,5-2 1,-3 0-28,-1-1 0,-10 7 39,-22 20-3230,-2 16 3298,-1 7 38,-1-6 0,0 1-47,-1-6 0,0 0-1093,-1 8 1,-1-1 1056,-2 8 223,2-4-5,3-29-162,1-1 2268,0-7-3647,0 0 676,-12-6 1,9 5 0,-8-6 0</inkml:trace>
  <inkml:trace contextRef="#ctx0" brushRef="#br0" timeOffset="-52977.73">14754 8976 8634,'4'0'2745,"-2"0"531,-2 0-262,-4-3-2538,-39-17-420,20 11 0,-1 0-25,-19-8 0,-3 0-6,12 7 0,1 1-20,3 1 1,3 2 62,-15 0-63,3 4-5,12 1 0,-1 1-1639,0 1 1,-2 0 1566,-2 2 1,0 2 66,-7 2-1,6 4-11,8 1 12,7-2-2275,-19 12 2263,5 5 17,-1 0 0,5 2-6,14-9 1,1 3 1136,1-2 1,0 2-1127,-8 18 1,0 2-6,8-17 0,1 0 3,0 4 1,-1 3 0,2-4 2,0 5 16,2-7 1,0 2-18,4 15 45,3-9 1,-1 0-143,1-4 0,0-1 94,1 7 1,-1-3-3,1 0 11,2-2 1,-1 0-1018,2 8 1006,-1-9 0,0-1 6,2-2 78,6 19-42,-3-18 0,2 1-23,-1 1 1,0-1 65,1-2 1,0-2-74,4 14-1929,-2-13 1923,1 4-6,-4-9 700,-1-5-621,13 22 1556,-1-6-1616,-6-12 1,0 1-978,2-1 1,0-2 1002,4 4-45,1 1 2049,-7-8-2049,-7-11 6,-1 1 39,5 2-34,-4-1-5,3 1 717,-3-4-662,12 8 3215,6 2-2981,8 5-289,-8-6 16,-4-2-16,-13-8 0,2 1 5,-4-2 28,0 0 11,1 0-38,0-1-7,-2 1 46,4 0-40,-1 0 6,3 1-12,-1 0 34,3 0-39,15 3 6,-7-2 11,16 4-1656,-9-4 1,-1 0 1556,6 2 82,-7-2 0,2 0 8,-1-1 1,-2-1 25,1-1-26,10 1 1,-1 0-4,-8-2-2223,15 0 2224,-7 0-6,-9 0 2268,6-1-2260,3-1 1,-1-1-9,-1 0 0,7 0 0,-1-1-2263,-14 2 2271,5-4 1,2 1-3,-2 0 1128,-5 0 0,1-1-1084,13-4 1,-7 1-18,-7 1 1,-1 0 22,2-3-39,3-2 28,-12 2-6,-3 2-34,-3 1 1,-6 4 44,4-5-27,7-8-23,-3 3 0,4-5 95,-1-6-95,-6 7 0,5-10 0,-7 6 3130,-2-7-3130,0 7 11,-2-11-5,-1 13-375,0-18 369,-1 15 6,2-7 11,-3 7 306,1-9-318,-1-4 6,0-6-5,0 4 369,0-2-370,0 13 1,-1 1-12,1-7 12,0 7-1,-1 1-5,1 7 6,0-10 28,-1 6-34,-1-2-3277,-3-16 3179,1 13 98,-3-3 0,5 15 2,-4-8 1,-1-1 3,2 4-6,-2-5 0,-1 0-6,-2 5 6,2 3 6,-1-3 3270,3 10-3155,-1-6-121,-7-20 0,1 7-1639,0 0 1,0 0 1507,0 4 125,-5-6-72,6 16-2191,5 6 2292,-12-12-18,9 10 1,-12-11 5,8 9-11,-3-4 1069,5 6-1069,1 2 0,5 4 17,-4-3-1,-4-1-16,3 0 2798,0 2-2781,-3-3-11,5 3-6,-8-4-1587,1 3 1654,0 1-56,-6-2 34,4 2-40,3 1 1,4 3 39,1 0-1,2 0 12,-7-1-50,6 2 0,-2-1 111,1 2-38,2-1 3197,-1 0-2981,0-1-290,5 1 7,0 1-3289,4 1 0,-5-2 2945,-6-1 0,4 0 1,-3 0-1</inkml:trace>
  <inkml:trace contextRef="#ctx0" brushRef="#br0" timeOffset="-51362.73">12672 9234 17619,'34'34'655,"-1"0"0,1 0 1,-1-2-1,1 1 0,0-1-325,-9-6 1,1 0 0,0 1 0,1 0-987,2 0 1,1 0-1,1 1 1,-1-2 0,-3-2-50,-1-2 0,-3-1 0,2 0 707,2 2 1,3 2 0,-1-1 0,-3-2 647,4 4 1,-2-1-646,-1-2 1,-1 0 439,-7-6 0,-1-1-405,7 6-3317,-35-40 2621,-3-3 1,-2-2-1,-2-6 1,-8-9 0</inkml:trace>
  <inkml:trace contextRef="#ctx0" brushRef="#br0" timeOffset="-50894.73">13354 9535 16964,'27'38'310,"0"0"0,0 0 0,-6-6 1,-1-2-1,0-3-1949,9 6 1,-3-5 246,-3-2 3042,7 7 304,-27-16-725,-11-5-639,-20 4 0,-14 5 1,2-4-432,4-2 1,-1-2-142,-7 5 1,-5 1 0,8-3-14,14-8 1,5-1-17,-1 1-510,17-7 2748,6-1-2227,7-29 0,-5 22 0,5-23 0</inkml:trace>
  <inkml:trace contextRef="#ctx0" brushRef="#br0" timeOffset="-25509.73">9866 11318 7786,'-9'0'3276,"2"0"-21,2-1-1300,4 1-1395,-5-1 414,6 1-358,0-1-140,24-6-364,0 2 63,13 0 0,12 0 1,-1 0-154,-8 3 1,1 0-1,0 1-1115,6-2 1,1 0 0,-4 0 384,7 0 1,-20 6-2570,-34 5 2677,-33 4 1,11 0 0,-7-2 0</inkml:trace>
  <inkml:trace contextRef="#ctx0" brushRef="#br0" timeOffset="-25227.73">9756 11432 9248,'43'-4'273,"1"1"0,-1-1 0,0 1 1,0-1-1,-1 1 0,0 0 0,0 0 1,-4 1-1,-6 0 575,4-1 1,-6 1-2488,0 0 1,-10 5 1140,-24 5 0,1-3 1,-1 3-1</inkml:trace>
  <inkml:trace contextRef="#ctx0" brushRef="#br0" timeOffset="-14191.73">14832 8953 7005,'-7'5'2543,"0"-1"-2291,7-4 627,0 0 465,0-4-660,0 3 2419,0-3-2588,-6 4-464,-11-6 55,-14-4 0,-14-5 1,-5-1-1,5 1-76,6 2 0,2 0 0,-4-1-28,6 2 1,-5-1 0,-2-1 0,0 0 0,1 1 0,5 1 11,-12-3 1,5 1 0,0 2-1108,0 1 1,1 1 0,1 1 1040,-5-1 1,0 3 70,-3 2 1,3 2-1099,15 2 1,2 1 1400,-9-1 0,1 1-127,1 0-32,5 0 150,29 0-257,1 0 152,1 29 38,3 0 1,1 6-1,1-1 520,0 6 0,0 1-733,2-2 1,0 3 0,1 5 11,0-5 1,1 5 0,1 1 0,0-1 0,-2-5-41,0 2 1,-1-5 0,1 4 5,0 2 0,2 6 1,-1 1-1,1-3 0,-2-9 48,1 2 0,0-7-2,0-8 1,1-4-8,5 3-16,-7-15-1966,-3-7 1937,-5-3 1782,1 0-1815,3-1-1214,12 2 1314,11 1-66,5 1 39,2 0-45,1 0 0,4 1 5,-5-1 1,1 0-4,-6 0 0,3-1 0,2 1 2,8 0 0,5-1 0,0 1 0,-6-1-4,6 0 0,0 0 0,-6-1 0,6 2 0,-1-1 0,-6 0 3,1-1 0,-2 0 10,-3 0 0,1 1 0,4 0 416,3-1 1,3 1-1,1 0 1,-4-1-432,-1 1 0,-3 0 0,3 1-10,4 0 1,5 2 0,-2 0 0,-12-1 6,5 2-139,0 3 1,-5-1 137,-21-5-10,27 3 16,-29-7 2891,17 1-2835,-19-1 11,4 0 605,-15 0 804,-1 0-1459,-1-8-2934,0-8 2987,-2-15 0,0-4-2,1 11 1,0-1-65,0-9 0,-1-4 0,1-2-8,-1-2 0,1 0 0,-1-2-55,0-1 1,0-1 0,0 1 46,-1-1 1,0 0 0,0 1 11,0 6 0,0 0 0,0 3 8,-2-6 1,0 2-6,3 10 0,-1 1 2,0 1 1,1 7 2703,1 15-2709,0-1-11,0 6-252,-1-1 117,-2 2 352,1 0-217,0 0-23,1 0 34,-16 0-2723,-18-3 2729,-10-1-3,17 1 0,-2 0-49,-11-3 0,-3 0 51,11 1 1,-2 0 0,-2 0 13,3 0 1,-1 1 0,-2 0 0,-1 0-560,-5 0 0,-1 0 0,0 0 0,3 1 553,1 0 0,2 1 0,-1 0-11,-7 0 0,-2 1 0,3 0-495,12 1 1,2 0 0,-1 1 494,-1 0 0,0 1 0,1 0 600,-10-1 0,5 1-602,11 0 0,4 1 166,1 0-98,11-1 22,0-1 22,11-1 1063,0 0-4099,9 0 2924,9-3 0,-4 2 0,1-3 0</inkml:trace>
  <inkml:trace contextRef="#ctx0" brushRef="#br0" timeOffset="-7243.73">16381 11785 14292,'-6'34'3276,"2"-6"-1399,4-28-1418,0-3 583,0-29-824,0 2-56,-1-8 1,1-9-44,-1 10 0,1-5 0,-1-1 0,0 4-24,0 1 1,1 3-1,-1-3-167,0-1 1,-1-4-1,1 4 1,4 10-349,7 8 179,12 44 0,5 19 101,-9-10 0,-1 2 0,2 3-521,-2-4 1,2 2 0,-1 0 0,-2-2 648,0 3 1,-1-1 0,-2-3 11,-1 1 0,0-4 2185,7 9-1905,-7-45-151,5-22-127,-12 3 1,-2-4 2,1-3 1,0 0-3,-2 9 0,1 0-972,0-19 947,-2 18 0,1 1-2784,0-9 2223,-1 5-2264,0 18-430,0 22 0,1 5 2457,3 14 1,-3-14 0,2-4 0</inkml:trace>
  <inkml:trace contextRef="#ctx0" brushRef="#br0" timeOffset="-6855.73">16934 11689 12169,'5'0'1638,"-20"13"0,-8 6 1566,5 4-3038,0 1 1,-3 6-1,7 0 92,12 0 0,5 0-144,-3 3 1,5-3 126,21 7 285,21-30-185,-21-11 1,1-5-1472,5-10 0,-2-7 1466,-9-3 0,-5-3-274,-9-9 0,-10-1-172,-9 8 1,-6 3-1530,-4 5 1,-3 5 266,-15-3-201,9 16-1704,18 14 2768,28 26 1,-12-19 0,19 18-1</inkml:trace>
  <inkml:trace contextRef="#ctx0" brushRef="#br0" timeOffset="-6538.73">17073 11845 10328,'16'13'3276,"-4"-42"-2290,-9-9 0,-3-6-1026,1-3 1,1 1-37,-1 12 1,3 4 1331,5-7-2895,24 28 1,6 10-1639,3 15 3264,1-6 0,-4 4 1,-16 12-1,-11-4 0</inkml:trace>
  <inkml:trace contextRef="#ctx0" brushRef="#br0" timeOffset="-5808.73">17566 11610 18352,'-2'28'493,"-1"0"0,1 3 1,0 4-1587,1 6 1,1 4 0,0-1 407,3 3 0,0-2 1373,-3-6 1,2-6-269,4-7-253,3-56 1,-1-16-163,2 4-3,-3 10 0,0-5 0,1 3-33,1 0 0,1 5-490,2-2-50,12 34 2615,-13 26-2078,-1 11 0,-2 3-973,-2-15 1,-1-1 1008,0-1 1,0-1 48,1 3 2374,-3-22-1736,10-21-689,6-21 0,-6 15 0,0-1-1157,3-13 1,0 0 1114,-5 11 0,0 2-81,8-18 1702,-8 22-1658,-2 37 1,0 21 0,0-4-824,1-11 1,2 1-192,0 13 1,4 5 0,4-11 802,19-16 1,0-9-1,-4 3 1,-6-13 0,1 0-1</inkml:trace>
  <inkml:trace contextRef="#ctx0" brushRef="#br0" timeOffset="-4959.73">18274 11779 19143,'-41'-2'929,"6"11"-2568,24 25 1,8 8-1165,5-2 2803,-3-8 0,4-7 1549,13-18-1331,3-31 1,-1-9 315,-5 17-727,10 0 0,0 8-2003,-9 23 2641,12 7 1,3-2 2101,5-11-2368,-6-8 0,0-6 149,-3-10 0,-2-6-29,0-6 1,-1-4-183,-5 4 1,-1-1 0,-2-2-45,-2-1 0,-3 0 0,-1 0-29,0-6 1,-2 0 39,-3-4 0,-5 3-2580,-18 1 2362,4 5-107,-27 47 106,20 22 1,4 8 27,2-9 1,2 2 42,3 6 1,1 5-1,6-3-1,8-3 1,6-1 89,2 4 0,7-3 121,12-14 0,6-6-96,-11-9 1,2-7 1138,12-11 0,-1-9-1088,-15-3 0,-3-4-26,3-5 1,-3-2-43,-6 1 1,-3 2 231,-1-4-808,-7 13 462,-6 41 0,-1 15 126,1-2 134,-1 4 0,1-1 230,2-17-280,1-12-2465,3-12 2238,3-9 98,5-9 0,-4 7 0,0-6 0</inkml:trace>
  <inkml:trace contextRef="#ctx0" brushRef="#br0" timeOffset="-4807.73">18822 11528 20991,'-5'-23'-820,"10"24"1,2 19 0,4 6 0</inkml:trace>
  <inkml:trace contextRef="#ctx0" brushRef="#br0" timeOffset="-4316.73">19004 11727 12001,'5'-1'3276,"-2"0"0,44 7-1734,-36 6-1355,14-3 1,-5 4 514,-32 12 0,-17 8 0,4-3-660,14-6 0,3 1 77,-5 18 1,0 7 0,12-5-62,21-9 1,9-3-56,-7-4 1,1 1 0,2-2 0,3-1 0,2-1 0,-3 1-915,-5-1 0,-2 1 1,-1-1 870,9 5 1,-7 1 798,-18 17 0,-17-6-558,-20-28 1,-7-5-168,2 12 0,-1-6-44,5-14 1,-3-7 0,8-7-467,8-10 0,10-7-233,8-7 0,10-4-109,4 5 1,7-2-1,4 2-2,2 5 1,4 1 0,2 1 0,-3 2 350,-1 1 1,-1 1 0,0 1 0,12-8 0,-7 8 0,-18 14 0</inkml:trace>
  <inkml:trace contextRef="#ctx0" brushRef="#br0" timeOffset="-3924.73">19580 11919 18649,'3'34'1092,"-1"0"0,1 7 0,1-4-4369,-2-11 0,3 11 2438,-4-30-2438,0-2 3450,0-18 0,-1 10 0,0-9 0</inkml:trace>
  <inkml:trace contextRef="#ctx0" brushRef="#br0" timeOffset="-3474.73">19325 11482 17899,'38'-13'2554,"-7"3"-5831,-14 3 2993,-8 6 0,-9 0 0,-1 3 0</inkml:trace>
  <inkml:trace contextRef="#ctx0" brushRef="#br0" timeOffset="-2474.73">19768 11819 8895,'1'39'311,"-1"0"0,0 1 1,0-5-1,1 0 1,1-4 1326,8 0 0,0-4-9,-2-2-12,5-9-1786,-13-49 60,4 4 0,3-2-37,1-6 1,6 0-375,0 8 1,4 1 0,2 3 180,11-3 1,1 6 1230,-3 2 0,-1 11-1166,2 25 0,-6 10 232,-9 8 36,-5-4 1,-2 1-1,-6-3 140,2-1 230,1-14-285,13-15-74,-4-10 1,3-6 0,-1 0-1,-4 1-10,5-5-359,-16 22 983,-3 17-737,1-4 34,-1 10 17,2-14 151,5-1 1491,3 5-1575,3 0 0,2 8 364,2 14 0,4 10 0,-2-5-137,-6-15 0,0 1 32,3 7 0,3 6 0,-3 0 0,-8-8-1906,-21 8 1789,-1-17 1,-4-2-143,-4-6 0,-3-7-1093,-5-6 1,-3-5 0,6-5 720,10-8 1,3-1 0,-15 5 0,6-2 0,24-17 0</inkml:trace>
  <inkml:trace contextRef="#ctx0" brushRef="#br0" timeOffset="-2307.73">20932 12058 17944,'0'0'0</inkml:trace>
  <inkml:trace contextRef="#ctx0" brushRef="#br0" timeOffset="12997.27">16820 9481 15737,'43'-6'273,"1"1"0,-1 0 0,0-1 0,1 1 0,-1-1 0,0 1 0,1-1 0,-1 1 0,0 0 0,-7 0 0,1 1 0,5-1 33,-3 1 0,5-1 0,4-1 0,1 0 0,0 1 0,-3 1 0,-5 0 0,-7 2-309,15 1 0,-9 2-1636,-11-1 1,-1 0 818,9 0 0,-4 0 1125,-12 0-305,-49-3 0,-10-1 0,21 3 0,-17-2 0,-1 0 0</inkml:trace>
  <inkml:trace contextRef="#ctx0" brushRef="#br0" timeOffset="13263.27">16936 9549 18868,'45'0'172,"0"-1"0,-1 0 1,1 1-1,-1-1 1,1 1-1,-1-1 1,1 1-1,0-1 1,-1 1-1,1-1 1,3 1-1,2-1 0,0 1 1,1-1-1,-3 1 1,-2 0-1,-5-1 1,-4 0-1,-7-1-147,11-2 1,-10-1-872,4 0-2431,4 0 2676,-61 4 1,9 1-1,-11 0 1</inkml:trace>
  <inkml:trace contextRef="#ctx0" brushRef="#br0" timeOffset="19827.27">2076 14562 5058,'25'-23'1283,"-6"5"1993,-19 17-6553,0 1 2754,0-3 1,0 2 0,0-3 0</inkml:trace>
  <inkml:trace contextRef="#ctx0" brushRef="#br0" timeOffset="20976.27">2188 14422 8270,'3'-2'2588,"-2"0"688,-1 2 0,-3-2-1638,-28-4-1549,-13 0-37,14 3 0,-5 1 1,-1 2-37,-6 7 1,-3 3 0,3-1-345,8-3 0,2-2 0,-1 3 339,-2 4 0,1 3 1,3 1-1530,-2 8 0,6 2 1512,8-9 0,1 2-26,-3 6 0,-2 3 0,4 2 32,0 6 0,4 1-172,-2-1 0,2 4 218,6-3 0,2 6 1,1 0-1,1-6-13,-1 2 1,3 0 10,1-1 1,1 5 0,2 0 0,4-4-440,7-2 0,4-4 1,2 0 423,2 2 1,2-1 0,1-1-2,1-2 0,1-1 0,3-3-8,2-3 1,3-2 0,1-3 8,2-1 1,2-3 0,-2-1-153,-5-1 0,0 0 0,0-2 123,5 1 0,0-1 0,-3-3-564,-6-2 0,-1-2 567,8 0 1,3-1 0,0-1 18,3-2 1,1-4-1,1 1 1,3-2-1,-1-7 4,-9-7 1,0-5 0,-1-3 0,-3 3 446,-2 2 1,-3 2 0,2-5-446,3-5 0,2-5 0,-2-1 0,-5 4-499,0-6 1,-5-2 615,-4-2 1,-1-4 0,-2 3 539,-1 3 0,-3 1-620,-5 7 1,-2-2-1,-4 1 794,-7 3 0,-5 1 1,-1 0-788,-6-11 1,-2-1-23,-1 3 1,-3-3 0,1 4-26,-1 0 0,-2 2-13,3 10 1,-3-1 0,-1 1-1,2 4-1076,-9-4 1,-1 3 1051,4 0 1,-1 0 0,-1 4 1024,-6 5 1,0 6-1082,3 4 1,0 2-1028,-3 3 0,2 1 753,5-1 1,5 2-275,-4 4-2661,40-4 2457,8-3 1,4 0 0,-8 0 0</inkml:trace>
  <inkml:trace contextRef="#ctx0" brushRef="#br0" timeOffset="22559.27">1069 6682 9327,'1'26'679,"0"0"1,-1-1 0,1 2 958,3 16 0,0 1-1395,-1-8 1,0 1-188,1-3 0,0 2 0,1-3 675,1 2 1,0-4-659,8 14 681,2-19-479,-3-16 2922,5-10-2824,5-16 1,5-12-1,-2 2-306,-1 2 1,1-1-28,3-5 1,4-6 0,2-1-1,-2 0-19,-3 3 0,1-1 0,-2 2 0,-1 0-21,2-1 0,-2 1 0,0 1-54,3-3 0,0 0 0,-8 9-198,-10 11 503,-10 12-3528,-3 3 2457,-7 19 1,5-14 0,-5 13 0</inkml:trace>
  <inkml:trace contextRef="#ctx0" brushRef="#br0" timeOffset="23844.27">1051 13199 17283,'-4'30'3276,"0"6"-4369,7-1 1,2 6 0,0-4 393,-2-7 1,1 0 726,1 6 0,1 3 0,3-7 1644,19 0-1263,14-19-562,-5-21 0,2-7 265,-3-4 0,-2-4-77,-6 0 1,1-3 0,1-4-115,-5 2 1,2-3 0,0-1 0,-1-1 0,0 3 76,0-1 1,-2 2-1,1 0 1,0-2-20,5-5 0,2-3 0,-1 2 0,-4 3-326,-4 5 0,-2 2 0,-4 5-1312,1 0-1618,-11 3 3242,-49 31 0,25-8 0,-24 9 1</inkml:trace>
  <inkml:trace contextRef="#ctx0" brushRef="#br0" timeOffset="24246.27">1358 12685 20352,'2'24'682,"1"1"0,5 9 0,4 7 0,2 2-578,-4-8 0,2 1 0,0 3 1,1-1-1,-1 0-760,2 2 1,0 0-1,1 1 1,0-2 0,-1-1 126,1 3 0,0-1 1,0-1-1,-1-4 531,-2-3 0,1-3 0,0-1-519,10 11 1,0-4 522,-7-13 0,0-1 529,6 9 1,-2-5-1000,-4-13-2813,-11-8 342,-4-9-342,-1-8 3275,0-20 1,0 15 0,0-7 0</inkml:trace>
  <inkml:trace contextRef="#ctx0" brushRef="#br0" timeOffset="25526.27">1123 6696 22105,'-3'10'1647,"10"8"-2113,6 9 1,7 10 0,2 4-1,-1-3 469,-1-1 1,0-1 0,3 4-1,-4-6 1,3 6 0,1 1 0,0 0 0,-2-3 0,-3-5 11,0 0 0,-2-4 0,-1 0 330,12 19 0,-7-12-339,-16-31 260,-3-5-1370,0 0-2173,8-4 2457,8-6 1,-5 3 0,3-2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17563-6A6F-4689-BE31-71A9EC3C743F}" type="datetimeFigureOut">
              <a:rPr lang="en-US" smtClean="0"/>
              <a:t>3/30/22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3CDEF-2367-41CF-A7ED-AEA6DBB79E26}" type="slidenum">
              <a:rPr lang="en-US" smtClean="0"/>
              <a:t>‹#›</a:t>
            </a:fld>
            <a:endParaRPr lang="en-US"/>
          </a:p>
        </p:txBody>
      </p:sp>
    </p:spTree>
    <p:extLst>
      <p:ext uri="{BB962C8B-B14F-4D97-AF65-F5344CB8AC3E}">
        <p14:creationId xmlns:p14="http://schemas.microsoft.com/office/powerpoint/2010/main" val="429329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Slides and exercises are inspired by Russell &amp; </a:t>
            </a:r>
            <a:r>
              <a:rPr lang="en-US" dirty="0" err="1"/>
              <a:t>Norvig</a:t>
            </a:r>
            <a:r>
              <a:rPr lang="en-US"/>
              <a:t> AI Book, Stanford’s AI course and from Berkeley’s AI course </a:t>
            </a:r>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1</a:t>
            </a:fld>
            <a:endParaRPr lang="en-US"/>
          </a:p>
        </p:txBody>
      </p:sp>
    </p:spTree>
    <p:extLst>
      <p:ext uri="{BB962C8B-B14F-4D97-AF65-F5344CB8AC3E}">
        <p14:creationId xmlns:p14="http://schemas.microsoft.com/office/powerpoint/2010/main" val="4112471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US" dirty="0" err="1"/>
              <a:t>A,Clockwise,B</a:t>
            </a:r>
            <a:r>
              <a:rPr lang="en-US" dirty="0"/>
              <a:t>) = 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dirty="0" err="1"/>
              <a:t>A,Clockwise,B</a:t>
            </a:r>
            <a:r>
              <a:rPr lang="en-US" dirty="0"/>
              <a:t>) = 3/5</a:t>
            </a:r>
          </a:p>
          <a:p>
            <a:r>
              <a:rPr lang="en-US" dirty="0"/>
              <a:t>R(</a:t>
            </a:r>
            <a:r>
              <a:rPr lang="en-US" dirty="0" err="1"/>
              <a:t>A,Clockwise,C</a:t>
            </a:r>
            <a:r>
              <a:rPr lang="en-US" dirty="0"/>
              <a:t>) =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dirty="0" err="1"/>
              <a:t>A,Clockwise,C</a:t>
            </a:r>
            <a:r>
              <a:rPr lang="en-US" dirty="0"/>
              <a:t>) = 2/5</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pPr algn="r" rtl="1"/>
            <a:endParaRPr lang="en-US" dirty="0"/>
          </a:p>
          <a:p>
            <a:r>
              <a:rPr lang="en-US" dirty="0"/>
              <a:t> </a:t>
            </a:r>
          </a:p>
        </p:txBody>
      </p:sp>
      <p:sp>
        <p:nvSpPr>
          <p:cNvPr id="4" name="Slide Number Placeholder 3"/>
          <p:cNvSpPr>
            <a:spLocks noGrp="1"/>
          </p:cNvSpPr>
          <p:nvPr>
            <p:ph type="sldNum" sz="quarter" idx="10"/>
          </p:nvPr>
        </p:nvSpPr>
        <p:spPr/>
        <p:txBody>
          <a:bodyPr/>
          <a:lstStyle/>
          <a:p>
            <a:fld id="{1E03CDEF-2367-41CF-A7ED-AEA6DBB79E26}" type="slidenum">
              <a:rPr lang="en-US" smtClean="0"/>
              <a:t>21</a:t>
            </a:fld>
            <a:endParaRPr lang="en-US"/>
          </a:p>
        </p:txBody>
      </p:sp>
    </p:spTree>
    <p:extLst>
      <p:ext uri="{BB962C8B-B14F-4D97-AF65-F5344CB8AC3E}">
        <p14:creationId xmlns:p14="http://schemas.microsoft.com/office/powerpoint/2010/main" val="178603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a:t>
            </a:r>
            <a:r>
              <a:rPr lang="en-US" baseline="0" dirty="0"/>
              <a:t> clockwise) = 3/5(0+0.5*4.92) + 2/5 ( -4 + 0.5*4.44) = 0.764</a:t>
            </a:r>
          </a:p>
          <a:p>
            <a:r>
              <a:rPr lang="en-US" dirty="0"/>
              <a:t>Q(A,</a:t>
            </a:r>
            <a:r>
              <a:rPr lang="en-US" baseline="0" dirty="0"/>
              <a:t> counterclockwise) = 1*(0+0.5*4.44) =  2.22</a:t>
            </a:r>
          </a:p>
          <a:p>
            <a:r>
              <a:rPr lang="en-US" baseline="0" dirty="0"/>
              <a:t>Q(B, clockwise) = 0.6*(-8+0.5*1.8) + 0.4 * (0+0.5*4.44)=-3.372</a:t>
            </a:r>
          </a:p>
          <a:p>
            <a:r>
              <a:rPr lang="en-US" baseline="0" dirty="0"/>
              <a:t>Q(</a:t>
            </a:r>
            <a:r>
              <a:rPr lang="en-US" baseline="0" dirty="0" err="1"/>
              <a:t>B,counterclockwise</a:t>
            </a:r>
            <a:r>
              <a:rPr lang="en-US" baseline="0" dirty="0"/>
              <a:t>) = 0.6*(7+0.5*1.8)+0.4*(0+0.5*4.44)=5.628</a:t>
            </a:r>
          </a:p>
          <a:p>
            <a:r>
              <a:rPr lang="en-US" baseline="0" dirty="0"/>
              <a:t>Q(C, clockwise) = 0.6*(0+0.5*1.8) + 0.4 * (9+0.5*4.92)=5.124</a:t>
            </a:r>
          </a:p>
          <a:p>
            <a:r>
              <a:rPr lang="en-US" baseline="0" dirty="0"/>
              <a:t>Q(</a:t>
            </a:r>
            <a:r>
              <a:rPr lang="en-US" baseline="0" dirty="0" err="1"/>
              <a:t>C,counterclockwise</a:t>
            </a:r>
            <a:r>
              <a:rPr lang="en-US" baseline="0" dirty="0"/>
              <a:t>) = 0.4*(0+0.5*1.8)+0.6*(-3+0.5*4.92)=0.036</a:t>
            </a:r>
            <a:endParaRPr lang="en-US" dirty="0"/>
          </a:p>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22</a:t>
            </a:fld>
            <a:endParaRPr lang="en-US"/>
          </a:p>
        </p:txBody>
      </p:sp>
    </p:spTree>
    <p:extLst>
      <p:ext uri="{BB962C8B-B14F-4D97-AF65-F5344CB8AC3E}">
        <p14:creationId xmlns:p14="http://schemas.microsoft.com/office/powerpoint/2010/main" val="455722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A-&gt; counterclockwise </a:t>
            </a:r>
          </a:p>
          <a:p>
            <a:r>
              <a:rPr lang="en-US" dirty="0"/>
              <a:t>B-&gt; counterclockwise </a:t>
            </a:r>
          </a:p>
          <a:p>
            <a:r>
              <a:rPr lang="en-US" dirty="0"/>
              <a:t>C-&gt; clockwise </a:t>
            </a:r>
          </a:p>
        </p:txBody>
      </p:sp>
      <p:sp>
        <p:nvSpPr>
          <p:cNvPr id="4" name="Slide Number Placeholder 3"/>
          <p:cNvSpPr>
            <a:spLocks noGrp="1"/>
          </p:cNvSpPr>
          <p:nvPr>
            <p:ph type="sldNum" sz="quarter" idx="10"/>
          </p:nvPr>
        </p:nvSpPr>
        <p:spPr/>
        <p:txBody>
          <a:bodyPr/>
          <a:lstStyle/>
          <a:p>
            <a:fld id="{1E03CDEF-2367-41CF-A7ED-AEA6DBB79E26}" type="slidenum">
              <a:rPr lang="en-US" smtClean="0"/>
              <a:t>23</a:t>
            </a:fld>
            <a:endParaRPr lang="en-US"/>
          </a:p>
        </p:txBody>
      </p:sp>
    </p:spTree>
    <p:extLst>
      <p:ext uri="{BB962C8B-B14F-4D97-AF65-F5344CB8AC3E}">
        <p14:creationId xmlns:p14="http://schemas.microsoft.com/office/powerpoint/2010/main" val="365891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[(-1-1+10</a:t>
            </a:r>
            <a:r>
              <a:rPr lang="en-US" baseline="0" dirty="0"/>
              <a:t> ) + (-1-1+10) ]/ 2 = 8</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 [(-1-1-10</a:t>
            </a:r>
            <a:r>
              <a:rPr lang="en-US" baseline="0" dirty="0"/>
              <a:t> ) + (-1-1+10) ]/ 2 =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 [3*(-1+10</a:t>
            </a:r>
            <a:r>
              <a:rPr lang="en-US" baseline="0" dirty="0"/>
              <a:t> ) + (-1-10) ]/ 4 = 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 -10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24</a:t>
            </a:fld>
            <a:endParaRPr lang="en-US"/>
          </a:p>
        </p:txBody>
      </p:sp>
    </p:spTree>
    <p:extLst>
      <p:ext uri="{BB962C8B-B14F-4D97-AF65-F5344CB8AC3E}">
        <p14:creationId xmlns:p14="http://schemas.microsoft.com/office/powerpoint/2010/main" val="1890061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U(B) = 0.5*2+0.5*(-2+1*8)=4</a:t>
            </a:r>
          </a:p>
        </p:txBody>
      </p:sp>
      <p:sp>
        <p:nvSpPr>
          <p:cNvPr id="4" name="Slide Number Placeholder 3"/>
          <p:cNvSpPr>
            <a:spLocks noGrp="1"/>
          </p:cNvSpPr>
          <p:nvPr>
            <p:ph type="sldNum" sz="quarter" idx="10"/>
          </p:nvPr>
        </p:nvSpPr>
        <p:spPr/>
        <p:txBody>
          <a:bodyPr/>
          <a:lstStyle/>
          <a:p>
            <a:fld id="{1E03CDEF-2367-41CF-A7ED-AEA6DBB79E26}" type="slidenum">
              <a:rPr lang="en-US" smtClean="0"/>
              <a:t>25</a:t>
            </a:fld>
            <a:endParaRPr lang="en-US"/>
          </a:p>
        </p:txBody>
      </p:sp>
    </p:spTree>
    <p:extLst>
      <p:ext uri="{BB962C8B-B14F-4D97-AF65-F5344CB8AC3E}">
        <p14:creationId xmlns:p14="http://schemas.microsoft.com/office/powerpoint/2010/main" val="3770721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Q(</a:t>
            </a:r>
            <a:r>
              <a:rPr lang="en-US" dirty="0" err="1"/>
              <a:t>A,counterclockwise</a:t>
            </a:r>
            <a:r>
              <a:rPr lang="en-US" dirty="0"/>
              <a:t>) = </a:t>
            </a:r>
            <a:r>
              <a:rPr lang="en-US" sz="1200" dirty="0"/>
              <a:t>-2.703</a:t>
            </a:r>
            <a:r>
              <a:rPr lang="en-US" dirty="0"/>
              <a:t>+0.5*(-4+0.5*3.823+2.703)=-2.39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Q(</a:t>
            </a:r>
            <a:r>
              <a:rPr lang="en-US" dirty="0" err="1"/>
              <a:t>C,counterclockwise</a:t>
            </a:r>
            <a:r>
              <a:rPr lang="en-US" dirty="0"/>
              <a:t>) = </a:t>
            </a:r>
            <a:r>
              <a:rPr lang="en-US" sz="1200" dirty="0"/>
              <a:t>2</a:t>
            </a:r>
            <a:r>
              <a:rPr lang="en-US" dirty="0"/>
              <a:t>+0.5*(4+0.5*1.5-2)=3.375</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 Q-values</a:t>
            </a:r>
            <a:r>
              <a:rPr lang="en-US" baseline="0" dirty="0"/>
              <a:t> stay unchanged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26</a:t>
            </a:fld>
            <a:endParaRPr lang="en-US"/>
          </a:p>
        </p:txBody>
      </p:sp>
    </p:spTree>
    <p:extLst>
      <p:ext uri="{BB962C8B-B14F-4D97-AF65-F5344CB8AC3E}">
        <p14:creationId xmlns:p14="http://schemas.microsoft.com/office/powerpoint/2010/main" val="1567409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And b) are correct </a:t>
            </a:r>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27</a:t>
            </a:fld>
            <a:endParaRPr lang="en-US"/>
          </a:p>
        </p:txBody>
      </p:sp>
    </p:spTree>
    <p:extLst>
      <p:ext uri="{BB962C8B-B14F-4D97-AF65-F5344CB8AC3E}">
        <p14:creationId xmlns:p14="http://schemas.microsoft.com/office/powerpoint/2010/main" val="2913688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is mostly exploitation </a:t>
            </a:r>
          </a:p>
          <a:p>
            <a:r>
              <a:rPr lang="en-US" baseline="0" dirty="0"/>
              <a:t>C is mostly exploration </a:t>
            </a:r>
          </a:p>
          <a:p>
            <a:r>
              <a:rPr lang="en-US" baseline="0" dirty="0"/>
              <a:t>B and D are mix of both, thus they are recommended to use with Q-learning </a:t>
            </a:r>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28</a:t>
            </a:fld>
            <a:endParaRPr lang="en-US"/>
          </a:p>
        </p:txBody>
      </p:sp>
    </p:spTree>
    <p:extLst>
      <p:ext uri="{BB962C8B-B14F-4D97-AF65-F5344CB8AC3E}">
        <p14:creationId xmlns:p14="http://schemas.microsoft.com/office/powerpoint/2010/main" val="2195790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w=[0.2,0.5], Down </a:t>
            </a:r>
          </a:p>
          <a:p>
            <a:r>
              <a:rPr lang="en-US" dirty="0"/>
              <a:t>w=[0.2,-1], Right</a:t>
            </a:r>
          </a:p>
        </p:txBody>
      </p:sp>
      <p:sp>
        <p:nvSpPr>
          <p:cNvPr id="4" name="Slide Number Placeholder 3"/>
          <p:cNvSpPr>
            <a:spLocks noGrp="1"/>
          </p:cNvSpPr>
          <p:nvPr>
            <p:ph type="sldNum" sz="quarter" idx="10"/>
          </p:nvPr>
        </p:nvSpPr>
        <p:spPr/>
        <p:txBody>
          <a:bodyPr/>
          <a:lstStyle/>
          <a:p>
            <a:fld id="{1E03CDEF-2367-41CF-A7ED-AEA6DBB79E26}" type="slidenum">
              <a:rPr lang="en-US" smtClean="0"/>
              <a:t>29</a:t>
            </a:fld>
            <a:endParaRPr lang="en-US"/>
          </a:p>
        </p:txBody>
      </p:sp>
    </p:spTree>
    <p:extLst>
      <p:ext uri="{BB962C8B-B14F-4D97-AF65-F5344CB8AC3E}">
        <p14:creationId xmlns:p14="http://schemas.microsoft.com/office/powerpoint/2010/main" val="84590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t>
            </a:r>
            <a:r>
              <a:rPr lang="en-US" dirty="0" err="1"/>
              <a:t>s,West</a:t>
            </a:r>
            <a:r>
              <a:rPr lang="en-US" dirty="0"/>
              <a:t>)=31=1*1 + 10 * 3</a:t>
            </a:r>
          </a:p>
          <a:p>
            <a:r>
              <a:rPr lang="en-US" dirty="0"/>
              <a:t>Q(</a:t>
            </a:r>
            <a:r>
              <a:rPr lang="en-US" dirty="0" err="1"/>
              <a:t>s,South</a:t>
            </a:r>
            <a:r>
              <a:rPr lang="en-US"/>
              <a:t>)=11 = 1 * 1 + 10 * 1 </a:t>
            </a:r>
            <a:endParaRPr lang="en-US" dirty="0"/>
          </a:p>
          <a:p>
            <a:r>
              <a:rPr lang="en-US" dirty="0"/>
              <a:t>West</a:t>
            </a:r>
          </a:p>
        </p:txBody>
      </p:sp>
      <p:sp>
        <p:nvSpPr>
          <p:cNvPr id="4" name="Slide Number Placeholder 3"/>
          <p:cNvSpPr>
            <a:spLocks noGrp="1"/>
          </p:cNvSpPr>
          <p:nvPr>
            <p:ph type="sldNum" sz="quarter" idx="10"/>
          </p:nvPr>
        </p:nvSpPr>
        <p:spPr/>
        <p:txBody>
          <a:bodyPr/>
          <a:lstStyle/>
          <a:p>
            <a:fld id="{1E03CDEF-2367-41CF-A7ED-AEA6DBB79E26}" type="slidenum">
              <a:rPr lang="en-US" smtClean="0"/>
              <a:t>30</a:t>
            </a:fld>
            <a:endParaRPr lang="en-US"/>
          </a:p>
        </p:txBody>
      </p:sp>
    </p:spTree>
    <p:extLst>
      <p:ext uri="{BB962C8B-B14F-4D97-AF65-F5344CB8AC3E}">
        <p14:creationId xmlns:p14="http://schemas.microsoft.com/office/powerpoint/2010/main" val="302683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Fully observable,</a:t>
            </a:r>
            <a:r>
              <a:rPr lang="en-US" baseline="0" dirty="0"/>
              <a:t> unknown, stochastic, discrete, benign, sequential </a:t>
            </a:r>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2</a:t>
            </a:fld>
            <a:endParaRPr lang="en-US"/>
          </a:p>
        </p:txBody>
      </p:sp>
    </p:spTree>
    <p:extLst>
      <p:ext uri="{BB962C8B-B14F-4D97-AF65-F5344CB8AC3E}">
        <p14:creationId xmlns:p14="http://schemas.microsoft.com/office/powerpoint/2010/main" val="222616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t>
            </a:r>
            <a:r>
              <a:rPr lang="en-US" dirty="0" err="1"/>
              <a:t>s’,West</a:t>
            </a:r>
            <a:r>
              <a:rPr lang="en-US" dirty="0"/>
              <a:t>)=11</a:t>
            </a:r>
          </a:p>
          <a:p>
            <a:r>
              <a:rPr lang="en-US" dirty="0"/>
              <a:t>Q(</a:t>
            </a:r>
            <a:r>
              <a:rPr lang="en-US" dirty="0" err="1"/>
              <a:t>s,South</a:t>
            </a:r>
            <a:r>
              <a:rPr lang="en-US" dirty="0"/>
              <a:t>)=11</a:t>
            </a:r>
          </a:p>
          <a:p>
            <a:r>
              <a:rPr lang="en-US" dirty="0"/>
              <a:t>sample = 20 </a:t>
            </a:r>
          </a:p>
        </p:txBody>
      </p:sp>
      <p:sp>
        <p:nvSpPr>
          <p:cNvPr id="4" name="Slide Number Placeholder 3"/>
          <p:cNvSpPr>
            <a:spLocks noGrp="1"/>
          </p:cNvSpPr>
          <p:nvPr>
            <p:ph type="sldNum" sz="quarter" idx="10"/>
          </p:nvPr>
        </p:nvSpPr>
        <p:spPr/>
        <p:txBody>
          <a:bodyPr/>
          <a:lstStyle/>
          <a:p>
            <a:fld id="{1E03CDEF-2367-41CF-A7ED-AEA6DBB79E26}" type="slidenum">
              <a:rPr lang="en-US" smtClean="0"/>
              <a:t>31</a:t>
            </a:fld>
            <a:endParaRPr lang="en-US"/>
          </a:p>
        </p:txBody>
      </p:sp>
    </p:spTree>
    <p:extLst>
      <p:ext uri="{BB962C8B-B14F-4D97-AF65-F5344CB8AC3E}">
        <p14:creationId xmlns:p14="http://schemas.microsoft.com/office/powerpoint/2010/main" val="1831942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 -11</a:t>
            </a:r>
          </a:p>
          <a:p>
            <a:r>
              <a:rPr lang="en-US" dirty="0"/>
              <a:t>W1=-4.5</a:t>
            </a:r>
          </a:p>
          <a:p>
            <a:r>
              <a:rPr lang="en-US" dirty="0"/>
              <a:t>W2= -6.5</a:t>
            </a:r>
          </a:p>
        </p:txBody>
      </p:sp>
      <p:sp>
        <p:nvSpPr>
          <p:cNvPr id="4" name="Slide Number Placeholder 3"/>
          <p:cNvSpPr>
            <a:spLocks noGrp="1"/>
          </p:cNvSpPr>
          <p:nvPr>
            <p:ph type="sldNum" sz="quarter" idx="10"/>
          </p:nvPr>
        </p:nvSpPr>
        <p:spPr/>
        <p:txBody>
          <a:bodyPr/>
          <a:lstStyle/>
          <a:p>
            <a:fld id="{1E03CDEF-2367-41CF-A7ED-AEA6DBB79E26}" type="slidenum">
              <a:rPr lang="en-US" smtClean="0"/>
              <a:t>32</a:t>
            </a:fld>
            <a:endParaRPr lang="en-US"/>
          </a:p>
        </p:txBody>
      </p:sp>
    </p:spTree>
    <p:extLst>
      <p:ext uri="{BB962C8B-B14F-4D97-AF65-F5344CB8AC3E}">
        <p14:creationId xmlns:p14="http://schemas.microsoft.com/office/powerpoint/2010/main" val="306148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9</a:t>
            </a:fld>
            <a:endParaRPr lang="en-US"/>
          </a:p>
        </p:txBody>
      </p:sp>
    </p:spTree>
    <p:extLst>
      <p:ext uri="{BB962C8B-B14F-4D97-AF65-F5344CB8AC3E}">
        <p14:creationId xmlns:p14="http://schemas.microsoft.com/office/powerpoint/2010/main" val="156788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11</a:t>
            </a:fld>
            <a:endParaRPr lang="en-US"/>
          </a:p>
        </p:txBody>
      </p:sp>
    </p:spTree>
    <p:extLst>
      <p:ext uri="{BB962C8B-B14F-4D97-AF65-F5344CB8AC3E}">
        <p14:creationId xmlns:p14="http://schemas.microsoft.com/office/powerpoint/2010/main" val="240415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Q-learning uses the best Q-value, it pays no attention to the actual policy being followed—it is an </a:t>
            </a:r>
            <a:r>
              <a:rPr lang="en-US" sz="1200" b="1" i="0" u="none" strike="noStrike" kern="1200" baseline="0" dirty="0">
                <a:solidFill>
                  <a:schemeClr val="tx1"/>
                </a:solidFill>
                <a:latin typeface="+mn-lt"/>
                <a:ea typeface="+mn-ea"/>
                <a:cs typeface="+mn-cs"/>
              </a:rPr>
              <a:t>off-policy </a:t>
            </a:r>
            <a:r>
              <a:rPr lang="en-US" sz="1200" b="0" i="0" u="none" strike="noStrike" kern="1200" baseline="0" dirty="0">
                <a:solidFill>
                  <a:schemeClr val="tx1"/>
                </a:solidFill>
                <a:latin typeface="+mn-lt"/>
                <a:ea typeface="+mn-ea"/>
                <a:cs typeface="+mn-cs"/>
              </a:rPr>
              <a:t>learning algorithm</a:t>
            </a:r>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12</a:t>
            </a:fld>
            <a:endParaRPr lang="en-US"/>
          </a:p>
        </p:txBody>
      </p:sp>
    </p:spTree>
    <p:extLst>
      <p:ext uri="{BB962C8B-B14F-4D97-AF65-F5344CB8AC3E}">
        <p14:creationId xmlns:p14="http://schemas.microsoft.com/office/powerpoint/2010/main" val="282146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We replace the Q value with a boosted Q value, which is</a:t>
            </a:r>
          </a:p>
          <a:p>
            <a:r>
              <a:rPr lang="en-US" sz="1200" b="0" i="0" kern="1200" dirty="0">
                <a:solidFill>
                  <a:schemeClr val="tx1"/>
                </a:solidFill>
                <a:effectLst/>
                <a:latin typeface="+mn-lt"/>
                <a:ea typeface="+mn-ea"/>
                <a:cs typeface="+mn-cs"/>
              </a:rPr>
              <a:t>artificially inflated if we haven't tried that Q state many times, meaning</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we're uncertain. </a:t>
            </a:r>
          </a:p>
          <a:p>
            <a:r>
              <a:rPr lang="en-US" sz="1200" b="0" i="0" kern="1200" dirty="0">
                <a:solidFill>
                  <a:schemeClr val="tx1"/>
                </a:solidFill>
                <a:effectLst/>
                <a:latin typeface="+mn-lt"/>
                <a:ea typeface="+mn-ea"/>
                <a:cs typeface="+mn-cs"/>
              </a:rPr>
              <a:t>Not only does this tell you that a Q state you haven't tried has higher value, but also it will propagate this bonus back.</a:t>
            </a:r>
          </a:p>
          <a:p>
            <a:r>
              <a:rPr lang="en-US" sz="1200" b="1" i="0" kern="1200" dirty="0">
                <a:solidFill>
                  <a:schemeClr val="tx1"/>
                </a:solidFill>
                <a:effectLst/>
                <a:latin typeface="+mn-lt"/>
                <a:ea typeface="+mn-ea"/>
                <a:cs typeface="+mn-cs"/>
              </a:rPr>
              <a:t>So you don't just try things that are unknown, you try things that are known </a:t>
            </a:r>
            <a:r>
              <a:rPr lang="en-US" sz="1200" b="0" i="0" kern="1200" dirty="0">
                <a:solidFill>
                  <a:schemeClr val="tx1"/>
                </a:solidFill>
                <a:effectLst/>
                <a:latin typeface="+mn-lt"/>
                <a:ea typeface="+mn-ea"/>
                <a:cs typeface="+mn-cs"/>
              </a:rPr>
              <a:t>to lead to states that are unknown.</a:t>
            </a:r>
          </a:p>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14</a:t>
            </a:fld>
            <a:endParaRPr lang="en-US"/>
          </a:p>
        </p:txBody>
      </p:sp>
    </p:spTree>
    <p:extLst>
      <p:ext uri="{BB962C8B-B14F-4D97-AF65-F5344CB8AC3E}">
        <p14:creationId xmlns:p14="http://schemas.microsoft.com/office/powerpoint/2010/main" val="31516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16</a:t>
            </a:fld>
            <a:endParaRPr lang="en-US"/>
          </a:p>
        </p:txBody>
      </p:sp>
    </p:spTree>
    <p:extLst>
      <p:ext uri="{BB962C8B-B14F-4D97-AF65-F5344CB8AC3E}">
        <p14:creationId xmlns:p14="http://schemas.microsoft.com/office/powerpoint/2010/main" val="410088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18</a:t>
            </a:fld>
            <a:endParaRPr lang="en-US"/>
          </a:p>
        </p:txBody>
      </p:sp>
    </p:spTree>
    <p:extLst>
      <p:ext uri="{BB962C8B-B14F-4D97-AF65-F5344CB8AC3E}">
        <p14:creationId xmlns:p14="http://schemas.microsoft.com/office/powerpoint/2010/main" val="1482943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222222"/>
                </a:solidFill>
                <a:latin typeface="Open Sans"/>
              </a:rPr>
              <a:t>T(A, south, C) =P(C|A,</a:t>
            </a:r>
            <a:r>
              <a:rPr lang="en-US" baseline="0" dirty="0">
                <a:solidFill>
                  <a:srgbClr val="222222"/>
                </a:solidFill>
                <a:latin typeface="Open Sans"/>
              </a:rPr>
              <a:t> south) =1</a:t>
            </a:r>
            <a:endParaRPr lang="en-US" dirty="0">
              <a:solidFill>
                <a:srgbClr val="222222"/>
              </a:solidFill>
              <a:latin typeface="Open Sans"/>
            </a:endParaRPr>
          </a:p>
          <a:p>
            <a:r>
              <a:rPr lang="en-US" dirty="0">
                <a:solidFill>
                  <a:srgbClr val="222222"/>
                </a:solidFill>
                <a:latin typeface="Open Sans"/>
              </a:rPr>
              <a:t>T(B, east, C) =1</a:t>
            </a:r>
          </a:p>
          <a:p>
            <a:r>
              <a:rPr lang="en-US" dirty="0">
                <a:solidFill>
                  <a:srgbClr val="222222"/>
                </a:solidFill>
                <a:latin typeface="Open Sans"/>
              </a:rPr>
              <a:t>T(C, south, E) =0.75</a:t>
            </a:r>
          </a:p>
          <a:p>
            <a:r>
              <a:rPr lang="en-US" dirty="0">
                <a:solidFill>
                  <a:srgbClr val="222222"/>
                </a:solidFill>
                <a:latin typeface="Open Sans"/>
              </a:rPr>
              <a:t>T(C, south, D) =0.25</a:t>
            </a:r>
          </a:p>
          <a:p>
            <a:r>
              <a:rPr lang="en-US" dirty="0">
                <a:solidFill>
                  <a:srgbClr val="222222"/>
                </a:solidFill>
                <a:latin typeface="Open Sans"/>
              </a:rPr>
              <a:t> </a:t>
            </a:r>
            <a:endParaRPr lang="en-US" b="0" i="0" dirty="0">
              <a:solidFill>
                <a:srgbClr val="222222"/>
              </a:solidFill>
              <a:effectLst/>
              <a:latin typeface="Open Sans"/>
            </a:endParaRPr>
          </a:p>
          <a:p>
            <a:endParaRPr lang="en-US" dirty="0"/>
          </a:p>
        </p:txBody>
      </p:sp>
      <p:sp>
        <p:nvSpPr>
          <p:cNvPr id="4" name="Slide Number Placeholder 3"/>
          <p:cNvSpPr>
            <a:spLocks noGrp="1"/>
          </p:cNvSpPr>
          <p:nvPr>
            <p:ph type="sldNum" sz="quarter" idx="10"/>
          </p:nvPr>
        </p:nvSpPr>
        <p:spPr/>
        <p:txBody>
          <a:bodyPr/>
          <a:lstStyle/>
          <a:p>
            <a:fld id="{1E03CDEF-2367-41CF-A7ED-AEA6DBB79E26}" type="slidenum">
              <a:rPr lang="en-US" smtClean="0"/>
              <a:t>19</a:t>
            </a:fld>
            <a:endParaRPr lang="en-US"/>
          </a:p>
        </p:txBody>
      </p:sp>
    </p:spTree>
    <p:extLst>
      <p:ext uri="{BB962C8B-B14F-4D97-AF65-F5344CB8AC3E}">
        <p14:creationId xmlns:p14="http://schemas.microsoft.com/office/powerpoint/2010/main" val="146552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1D8BD707-D9CF-40AE-B4C6-C98DA3205C09}" type="datetimeFigureOut">
              <a:rPr lang="en-US" smtClean="0"/>
              <a:pPr/>
              <a:t>3/30/22</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740272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3/30/22</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99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1D8BD707-D9CF-40AE-B4C6-C98DA3205C09}" type="datetimeFigureOut">
              <a:rPr lang="en-US" smtClean="0">
                <a:solidFill>
                  <a:srgbClr val="775F55"/>
                </a:solidFill>
              </a:rPr>
              <a:pPr/>
              <a:t>3/30/22</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00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3/30/22</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1414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3/30/22</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16197966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3/30/22</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35812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3/30/22</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942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3/30/22</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69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3/30/22</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11935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3/30/22</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019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1D8BD707-D9CF-40AE-B4C6-C98DA3205C09}" type="datetimeFigureOut">
              <a:rPr lang="en-US" smtClean="0">
                <a:solidFill>
                  <a:srgbClr val="775F55"/>
                </a:solidFill>
              </a:rPr>
              <a:pPr/>
              <a:t>3/30/22</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a:t>Click icon to add picture</a:t>
            </a:r>
            <a:endParaRPr kumimoji="0" lang="en-US" dirty="0"/>
          </a:p>
        </p:txBody>
      </p:sp>
    </p:spTree>
    <p:extLst>
      <p:ext uri="{BB962C8B-B14F-4D97-AF65-F5344CB8AC3E}">
        <p14:creationId xmlns:p14="http://schemas.microsoft.com/office/powerpoint/2010/main" val="38134044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fld id="{1D8BD707-D9CF-40AE-B4C6-C98DA3205C09}" type="datetimeFigureOut">
              <a:rPr lang="en-US" smtClean="0">
                <a:solidFill>
                  <a:srgbClr val="775F55"/>
                </a:solidFill>
              </a:rPr>
              <a:pPr/>
              <a:t>3/30/22</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8736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300" kern="1200">
          <a:solidFill>
            <a:schemeClr val="tx2"/>
          </a:solidFill>
          <a:latin typeface="+mj-lt"/>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4.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7.xml"/></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ustomXml" Target="../ink/ink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Reinforcement learning</a:t>
            </a:r>
          </a:p>
        </p:txBody>
      </p:sp>
    </p:spTree>
    <p:extLst>
      <p:ext uri="{BB962C8B-B14F-4D97-AF65-F5344CB8AC3E}">
        <p14:creationId xmlns:p14="http://schemas.microsoft.com/office/powerpoint/2010/main" val="283249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reinforcement learning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Temporal difference value leaning is a model‐free way to do policy evaluation, mimicking Bellman updates with running sample averages.</a:t>
                </a:r>
              </a:p>
              <a:p>
                <a:r>
                  <a:rPr lang="en-US" dirty="0"/>
                  <a:t>However, if we want to turn values into a (new) policy, we’re sunk.</a:t>
                </a:r>
              </a:p>
              <a:p>
                <a:r>
                  <a:rPr lang="en-US" dirty="0"/>
                  <a:t>An active agent must decide what actions to take.</a:t>
                </a:r>
              </a:p>
              <a:p>
                <a:r>
                  <a:rPr lang="en-US" b="1" dirty="0"/>
                  <a:t>Idea: learn Q‐values, not values</a:t>
                </a:r>
              </a:p>
              <a:p>
                <a:r>
                  <a:rPr lang="en-US" dirty="0"/>
                  <a:t>Makes action selection model‐free too!</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l-GR" i="1" dirty="0">
                          <a:latin typeface="Cambria Math" panose="02040503050406030204" pitchFamily="18" charset="0"/>
                        </a:rPr>
                        <m:t>𝛾</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fName>
                        <m:e>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𝑠</m:t>
                              </m:r>
                              <m:r>
                                <a:rPr lang="en-US" i="1" dirty="0">
                                  <a:latin typeface="Cambria Math" panose="02040503050406030204" pitchFamily="18" charset="0"/>
                                </a:rPr>
                                <m:t>′</m:t>
                              </m:r>
                            </m:sub>
                            <m:sup/>
                            <m:e>
                              <m:r>
                                <a:rPr lang="en-US" i="1" dirty="0">
                                  <a:latin typeface="Cambria Math" panose="02040503050406030204" pitchFamily="18" charset="0"/>
                                </a:rPr>
                                <m:t>𝑃</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𝑠</m:t>
                                      </m:r>
                                    </m:e>
                                    <m:sup>
                                      <m:r>
                                        <a:rPr lang="en-US" i="1" dirty="0">
                                          <a:latin typeface="Cambria Math" panose="02040503050406030204" pitchFamily="18" charset="0"/>
                                        </a:rPr>
                                        <m:t>′</m:t>
                                      </m:r>
                                    </m:sup>
                                  </m:sSup>
                                </m:e>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e>
                              </m:d>
                              <m:r>
                                <a:rPr lang="en-US" i="1" dirty="0">
                                  <a:latin typeface="Cambria Math" panose="02040503050406030204" pitchFamily="18" charset="0"/>
                                </a:rPr>
                                <m:t>𝑈</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𝑠</m:t>
                                  </m:r>
                                </m:e>
                                <m:sup>
                                  <m:r>
                                    <a:rPr lang="en-US" i="1" dirty="0">
                                      <a:latin typeface="Cambria Math" panose="02040503050406030204" pitchFamily="18" charset="0"/>
                                    </a:rPr>
                                    <m:t>′</m:t>
                                  </m:r>
                                </m:sup>
                              </m:sSup>
                              <m:r>
                                <a:rPr lang="en-US" i="1" dirty="0">
                                  <a:latin typeface="Cambria Math" panose="02040503050406030204" pitchFamily="18" charset="0"/>
                                </a:rPr>
                                <m:t>) </m:t>
                              </m:r>
                            </m:e>
                          </m:nary>
                        </m:e>
                      </m:func>
                      <m:r>
                        <a:rPr lang="en-US" b="0" i="1" dirty="0" smtClean="0">
                          <a:latin typeface="Cambria Math" panose="02040503050406030204" pitchFamily="18" charset="0"/>
                        </a:rPr>
                        <m:t>=</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r>
                        <a:rPr lang="en-US" b="0" i="1" dirty="0" smtClean="0">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l-GR" i="1" dirty="0">
                          <a:latin typeface="Cambria Math" panose="02040503050406030204" pitchFamily="18" charset="0"/>
                        </a:rPr>
                        <m:t>𝛾</m:t>
                      </m:r>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𝑠</m:t>
                          </m:r>
                          <m:r>
                            <a:rPr lang="en-US" i="1" dirty="0">
                              <a:latin typeface="Cambria Math" panose="02040503050406030204" pitchFamily="18" charset="0"/>
                            </a:rPr>
                            <m:t>′</m:t>
                          </m:r>
                        </m:sub>
                        <m:sup/>
                        <m:e>
                          <m:r>
                            <a:rPr lang="en-US" i="1" dirty="0">
                              <a:latin typeface="Cambria Math" panose="02040503050406030204" pitchFamily="18" charset="0"/>
                            </a:rPr>
                            <m:t>𝑃</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𝑠</m:t>
                                  </m:r>
                                </m:e>
                                <m:sup>
                                  <m:r>
                                    <a:rPr lang="en-US" i="1" dirty="0">
                                      <a:latin typeface="Cambria Math" panose="02040503050406030204" pitchFamily="18" charset="0"/>
                                    </a:rPr>
                                    <m:t>′</m:t>
                                  </m:r>
                                </m:sup>
                              </m:sSup>
                            </m:e>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e>
                          </m:d>
                          <m:r>
                            <a:rPr lang="en-US" i="1" dirty="0">
                              <a:latin typeface="Cambria Math" panose="02040503050406030204" pitchFamily="18" charset="0"/>
                            </a:rPr>
                            <m:t>𝑈</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𝑠</m:t>
                              </m:r>
                            </m:e>
                            <m:sup>
                              <m:r>
                                <a:rPr lang="en-US" i="1" dirty="0">
                                  <a:latin typeface="Cambria Math" panose="02040503050406030204" pitchFamily="18" charset="0"/>
                                </a:rPr>
                                <m:t>′</m:t>
                              </m:r>
                            </m:sup>
                          </m:sSup>
                          <m:r>
                            <a:rPr lang="en-US" i="1" dirty="0">
                              <a:latin typeface="Cambria Math" panose="02040503050406030204" pitchFamily="18" charset="0"/>
                            </a:rPr>
                            <m:t>) </m:t>
                          </m:r>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e>
                      </m:d>
                      <m:r>
                        <a:rPr lang="en-US" i="1">
                          <a:latin typeface="Cambria Math" panose="02040503050406030204" pitchFamily="18" charset="0"/>
                          <a:ea typeface="Cambria Math" panose="02040503050406030204" pitchFamily="18" charset="0"/>
                        </a:rPr>
                        <m:t>= </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argmax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fName>
                        <m:e>
                          <m:r>
                            <a:rPr lang="en-US" i="1">
                              <a:latin typeface="Cambria Math" panose="02040503050406030204" pitchFamily="18" charset="0"/>
                              <a:ea typeface="Cambria Math" panose="02040503050406030204" pitchFamily="18" charset="0"/>
                            </a:rPr>
                            <m:t>𝑄</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 </m:t>
                          </m:r>
                        </m:e>
                      </m:func>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1085" b="-543"/>
                </a:stretch>
              </a:blipFill>
            </p:spPr>
            <p:txBody>
              <a:bodyPr/>
              <a:lstStyle/>
              <a:p>
                <a:r>
                  <a:rPr lang="en-US">
                    <a:noFill/>
                  </a:rPr>
                  <a:t> </a:t>
                </a:r>
              </a:p>
            </p:txBody>
          </p:sp>
        </mc:Fallback>
      </mc:AlternateContent>
    </p:spTree>
    <p:extLst>
      <p:ext uri="{BB962C8B-B14F-4D97-AF65-F5344CB8AC3E}">
        <p14:creationId xmlns:p14="http://schemas.microsoft.com/office/powerpoint/2010/main" val="45350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14714"/>
                <a:ext cx="8153400" cy="4495800"/>
              </a:xfrm>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𝛾</m:t>
                      </m:r>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𝑠</m:t>
                          </m:r>
                          <m:r>
                            <a:rPr lang="en-US" i="1" dirty="0">
                              <a:latin typeface="Cambria Math" panose="02040503050406030204" pitchFamily="18" charset="0"/>
                            </a:rPr>
                            <m:t>′</m:t>
                          </m:r>
                        </m:sub>
                        <m:sup/>
                        <m:e>
                          <m:r>
                            <a:rPr lang="en-US" i="1" dirty="0">
                              <a:latin typeface="Cambria Math" panose="02040503050406030204" pitchFamily="18" charset="0"/>
                            </a:rPr>
                            <m:t>𝑃</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𝑠</m:t>
                                  </m:r>
                                </m:e>
                                <m:sup>
                                  <m:r>
                                    <a:rPr lang="en-US" i="1" dirty="0">
                                      <a:latin typeface="Cambria Math" panose="02040503050406030204" pitchFamily="18" charset="0"/>
                                    </a:rPr>
                                    <m:t>′</m:t>
                                  </m:r>
                                </m:sup>
                              </m:sSup>
                            </m:e>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e>
                          </m:d>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b="0" i="1" dirty="0" smtClean="0">
                              <a:latin typeface="Cambria Math" panose="02040503050406030204" pitchFamily="18" charset="0"/>
                            </a:rPr>
                            <m:t>′</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b="0" i="1" dirty="0" smtClean="0">
                              <a:latin typeface="Cambria Math" panose="02040503050406030204" pitchFamily="18" charset="0"/>
                            </a:rPr>
                            <m:t>′</m:t>
                          </m:r>
                          <m:r>
                            <m:rPr>
                              <m:nor/>
                            </m:rPr>
                            <a:rPr lang="en-US" i="1" dirty="0">
                              <a:latin typeface="Cambria Math" panose="02040503050406030204" pitchFamily="18" charset="0"/>
                            </a:rPr>
                            <m:t>) </m:t>
                          </m:r>
                        </m:e>
                      </m:nary>
                    </m:oMath>
                  </m:oMathPara>
                </a14:m>
                <a:endParaRPr lang="en-US" dirty="0"/>
              </a:p>
              <a:p>
                <a:r>
                  <a:rPr lang="en-US" dirty="0"/>
                  <a:t>Big advantage: </a:t>
                </a:r>
              </a:p>
              <a:p>
                <a:pPr lvl="1"/>
                <a:r>
                  <a:rPr lang="en-US" dirty="0"/>
                  <a:t>The max is buried inside the summation </a:t>
                </a:r>
              </a:p>
              <a:p>
                <a:pPr lvl="1"/>
                <a:r>
                  <a:rPr lang="en-US" dirty="0"/>
                  <a:t>We can use exponential moving average! </a:t>
                </a:r>
              </a:p>
              <a:p>
                <a:pPr marL="0" indent="0" algn="ctr">
                  <a:buNone/>
                </a:pP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 − </m:t>
                    </m:r>
                    <m:r>
                      <m:rPr>
                        <m:nor/>
                      </m:rPr>
                      <a:rPr lang="en-US" b="0" i="1" dirty="0" smtClean="0">
                        <a:latin typeface="Cambria Math" panose="02040503050406030204" pitchFamily="18" charset="0"/>
                      </a:rPr>
                      <m:t>Q</m:t>
                    </m:r>
                    <m:r>
                      <m:rPr>
                        <m:nor/>
                      </m:rPr>
                      <a:rPr lang="en-US" b="0" i="1" dirty="0" smtClean="0">
                        <a:latin typeface="Cambria Math" panose="02040503050406030204" pitchFamily="18" charset="0"/>
                      </a:rPr>
                      <m:t>(</m:t>
                    </m:r>
                    <m:r>
                      <m:rPr>
                        <m:nor/>
                      </m:rPr>
                      <a:rPr lang="en-US" b="0" i="1" dirty="0" smtClean="0">
                        <a:latin typeface="Cambria Math" panose="02040503050406030204" pitchFamily="18" charset="0"/>
                      </a:rPr>
                      <m:t>s</m:t>
                    </m:r>
                    <m:r>
                      <m:rPr>
                        <m:nor/>
                      </m:rPr>
                      <a:rPr lang="en-US" b="0" i="1" dirty="0" smtClean="0">
                        <a:latin typeface="Cambria Math" panose="02040503050406030204" pitchFamily="18" charset="0"/>
                      </a:rPr>
                      <m:t>,</m:t>
                    </m:r>
                    <m:r>
                      <m:rPr>
                        <m:nor/>
                      </m:rPr>
                      <a:rPr lang="en-US" b="0" i="1" dirty="0" smtClean="0">
                        <a:latin typeface="Cambria Math" panose="02040503050406030204" pitchFamily="18" charset="0"/>
                      </a:rPr>
                      <m:t>a</m:t>
                    </m:r>
                    <m:r>
                      <m:rPr>
                        <m:nor/>
                      </m:rPr>
                      <a:rPr lang="en-US" b="0" i="1" dirty="0" smtClean="0">
                        <a:latin typeface="Cambria Math" panose="02040503050406030204" pitchFamily="18" charset="0"/>
                      </a:rPr>
                      <m:t>)</m:t>
                    </m:r>
                  </m:oMath>
                </a14:m>
                <a:r>
                  <a:rPr lang="en-US" b="0" i="1" dirty="0">
                    <a:latin typeface="Cambria Math" panose="02040503050406030204" pitchFamily="18" charset="0"/>
                  </a:rPr>
                  <a:t>)</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sample</m:t>
                      </m:r>
                    </m:oMath>
                  </m:oMathPara>
                </a14:m>
                <a:endParaRPr lang="en-US" dirty="0"/>
              </a:p>
              <a:p>
                <a:pPr marL="0" indent="0">
                  <a:buNone/>
                </a:pPr>
                <a:endParaRPr lang="en-US" dirty="0"/>
              </a:p>
              <a:p>
                <a:pPr marL="0" indent="0">
                  <a:buNone/>
                </a:pPr>
                <a:r>
                  <a:rPr lang="en-US" dirty="0"/>
                  <a:t>	Where</a:t>
                </a:r>
              </a:p>
              <a:p>
                <a:pPr marL="0" indent="0" algn="ctr">
                  <a:buNone/>
                </a:pPr>
                <a:r>
                  <a:rPr lang="en-US" dirty="0"/>
                  <a:t> Sample = </a:t>
                </a:r>
                <a14:m>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 </m:t>
                    </m:r>
                  </m:oMath>
                </a14:m>
                <a:endParaRPr lang="en-US" dirty="0"/>
              </a:p>
              <a:p>
                <a:r>
                  <a:rPr lang="en-US" b="1" dirty="0"/>
                  <a:t>Amazing result: </a:t>
                </a:r>
                <a:r>
                  <a:rPr lang="en-US" dirty="0"/>
                  <a:t>Q‐learning converges to optimal policy ‐‐ even if you’re acting sub-optimally!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14714"/>
                <a:ext cx="8153400" cy="4495800"/>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51914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Q-learning </a:t>
            </a:r>
          </a:p>
        </p:txBody>
      </p:sp>
      <p:sp>
        <p:nvSpPr>
          <p:cNvPr id="4" name="Content Placeholder 3"/>
          <p:cNvSpPr>
            <a:spLocks noGrp="1"/>
          </p:cNvSpPr>
          <p:nvPr>
            <p:ph sz="quarter" idx="1"/>
          </p:nvPr>
        </p:nvSpPr>
        <p:spPr>
          <a:xfrm>
            <a:off x="609599" y="1589567"/>
            <a:ext cx="4296229" cy="4572000"/>
          </a:xfrm>
        </p:spPr>
        <p:txBody>
          <a:bodyPr/>
          <a:lstStyle/>
          <a:p>
            <a:r>
              <a:rPr lang="en-US" dirty="0"/>
              <a:t>Q-learning is called off‐policy learning</a:t>
            </a:r>
          </a:p>
          <a:p>
            <a:r>
              <a:rPr lang="en-US" dirty="0"/>
              <a:t>Caveats:</a:t>
            </a:r>
          </a:p>
          <a:p>
            <a:pPr lvl="1"/>
            <a:r>
              <a:rPr lang="en-US" dirty="0"/>
              <a:t>You have to explore enough (exploration vs. exploitation)</a:t>
            </a:r>
          </a:p>
          <a:p>
            <a:pPr lvl="1"/>
            <a:r>
              <a:rPr lang="en-US" dirty="0"/>
              <a:t>You have to eventually make the learning rate small enough</a:t>
            </a:r>
          </a:p>
          <a:p>
            <a:pPr lvl="1"/>
            <a:r>
              <a:rPr lang="en-US" dirty="0"/>
              <a:t>… but not decrease it too quickly</a:t>
            </a:r>
          </a:p>
          <a:p>
            <a:r>
              <a:rPr lang="en-US" dirty="0"/>
              <a:t>Basically, in the limit, it doesn’t matter how you select actions!</a:t>
            </a:r>
          </a:p>
          <a:p>
            <a:endParaRPr lang="en-US" dirty="0"/>
          </a:p>
        </p:txBody>
      </p:sp>
      <p:pic>
        <p:nvPicPr>
          <p:cNvPr id="8" name="Content Placeholder 7"/>
          <p:cNvPicPr>
            <a:picLocks noGrp="1" noChangeAspect="1"/>
          </p:cNvPicPr>
          <p:nvPr>
            <p:ph sz="quarter" idx="2"/>
          </p:nvPr>
        </p:nvPicPr>
        <p:blipFill>
          <a:blip r:embed="rId3"/>
          <a:stretch>
            <a:fillRect/>
          </a:stretch>
        </p:blipFill>
        <p:spPr>
          <a:xfrm>
            <a:off x="5149850" y="1785619"/>
            <a:ext cx="3886200" cy="3279052"/>
          </a:xfrm>
          <a:prstGeom prst="rect">
            <a:avLst/>
          </a:prstGeom>
        </p:spPr>
      </p:pic>
    </p:spTree>
    <p:extLst>
      <p:ext uri="{BB962C8B-B14F-4D97-AF65-F5344CB8AC3E}">
        <p14:creationId xmlns:p14="http://schemas.microsoft.com/office/powerpoint/2010/main" val="277344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explore?</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p:txBody>
              <a:bodyPr/>
              <a:lstStyle/>
              <a:p>
                <a:r>
                  <a:rPr lang="en-US" dirty="0"/>
                  <a:t>Several schemes for forcing exploration</a:t>
                </a:r>
              </a:p>
              <a:p>
                <a:r>
                  <a:rPr lang="en-US" dirty="0"/>
                  <a:t>Simplest: random actions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‐greedy)</a:t>
                </a:r>
              </a:p>
              <a:p>
                <a:pPr lvl="1"/>
                <a:r>
                  <a:rPr lang="en-US" dirty="0"/>
                  <a:t>Every time step, flip a coin</a:t>
                </a:r>
              </a:p>
              <a:p>
                <a:pPr lvl="1"/>
                <a:r>
                  <a:rPr lang="en-US" dirty="0"/>
                  <a:t>With (small) probability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act randomly</a:t>
                </a:r>
              </a:p>
              <a:p>
                <a:pPr lvl="1"/>
                <a:r>
                  <a:rPr lang="en-US" dirty="0"/>
                  <a:t>With (large) probability 1‐</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act on current policy</a:t>
                </a:r>
              </a:p>
              <a:p>
                <a:r>
                  <a:rPr lang="en-US" dirty="0"/>
                  <a:t>Problems with random actions?</a:t>
                </a:r>
              </a:p>
              <a:p>
                <a:pPr lvl="1"/>
                <a:r>
                  <a:rPr lang="en-US" dirty="0"/>
                  <a:t>You do eventually explore the space, but keep thrashing around once learning is done</a:t>
                </a:r>
              </a:p>
              <a:p>
                <a:pPr lvl="1"/>
                <a:r>
                  <a:rPr lang="en-US" dirty="0"/>
                  <a:t>One solution: lower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over time</a:t>
                </a:r>
              </a:p>
              <a:p>
                <a:pPr lvl="1"/>
                <a:r>
                  <a:rPr lang="en-US" dirty="0"/>
                  <a:t>Another solution: exploration functions</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blipFill rotWithShape="0">
                <a:blip r:embed="rId2"/>
                <a:stretch>
                  <a:fillRect l="-75" t="-950"/>
                </a:stretch>
              </a:blipFill>
            </p:spPr>
            <p:txBody>
              <a:bodyPr/>
              <a:lstStyle/>
              <a:p>
                <a:r>
                  <a:rPr lang="en-US">
                    <a:noFill/>
                  </a:rPr>
                  <a:t> </a:t>
                </a:r>
              </a:p>
            </p:txBody>
          </p:sp>
        </mc:Fallback>
      </mc:AlternateContent>
    </p:spTree>
    <p:extLst>
      <p:ext uri="{BB962C8B-B14F-4D97-AF65-F5344CB8AC3E}">
        <p14:creationId xmlns:p14="http://schemas.microsoft.com/office/powerpoint/2010/main" val="284840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functions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Explore areas whose badness is not (yet) established</a:t>
                </a:r>
              </a:p>
              <a:p>
                <a:r>
                  <a:rPr lang="en-US" dirty="0"/>
                  <a:t>Exploration function</a:t>
                </a:r>
              </a:p>
              <a:p>
                <a:pPr lvl="1"/>
                <a:r>
                  <a:rPr lang="en-US" dirty="0"/>
                  <a:t>Takes a value estimate </a:t>
                </a:r>
                <a:r>
                  <a:rPr lang="en-US" i="1" dirty="0"/>
                  <a:t>u</a:t>
                </a:r>
                <a:r>
                  <a:rPr lang="en-US" dirty="0"/>
                  <a:t> and a visit count </a:t>
                </a:r>
                <a:r>
                  <a:rPr lang="en-US" i="1" dirty="0"/>
                  <a:t>n</a:t>
                </a:r>
                <a:r>
                  <a:rPr lang="en-US" dirty="0"/>
                  <a:t>, and returns an optimistic utility, e.g. (k is a positive constant) </a:t>
                </a:r>
              </a:p>
              <a:p>
                <a:pPr marL="274320" lvl="1" indent="0" algn="ctr">
                  <a:buNone/>
                </a:pP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err="1">
                        <a:latin typeface="Cambria Math" panose="02040503050406030204" pitchFamily="18" charset="0"/>
                      </a:rPr>
                      <m:t>𝑢</m:t>
                    </m:r>
                    <m:r>
                      <a:rPr lang="en-US" i="1" dirty="0" err="1">
                        <a:latin typeface="Cambria Math" panose="02040503050406030204" pitchFamily="18" charset="0"/>
                      </a:rPr>
                      <m:t>,</m:t>
                    </m:r>
                    <m:r>
                      <a:rPr lang="en-US" i="1" dirty="0" err="1">
                        <a:latin typeface="Cambria Math" panose="02040503050406030204" pitchFamily="18" charset="0"/>
                      </a:rPr>
                      <m:t>𝑛</m:t>
                    </m:r>
                    <m:r>
                      <a:rPr lang="en-US" i="1" dirty="0">
                        <a:latin typeface="Cambria Math" panose="02040503050406030204" pitchFamily="18" charset="0"/>
                      </a:rPr>
                      <m:t>) = </m:t>
                    </m:r>
                    <m:r>
                      <a:rPr lang="en-US" i="1" dirty="0">
                        <a:latin typeface="Cambria Math" panose="02040503050406030204" pitchFamily="18" charset="0"/>
                      </a:rPr>
                      <m:t>𝑢</m:t>
                    </m:r>
                    <m:r>
                      <a:rPr lang="en-US" i="1" dirty="0">
                        <a:latin typeface="Cambria Math" panose="02040503050406030204" pitchFamily="18" charset="0"/>
                      </a:rPr>
                      <m:t> +</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𝑛</m:t>
                    </m:r>
                  </m:oMath>
                </a14:m>
                <a:r>
                  <a:rPr lang="en-US" dirty="0"/>
                  <a:t> </a:t>
                </a:r>
              </a:p>
              <a:p>
                <a:pPr lvl="1"/>
                <a:endParaRPr lang="en-US" dirty="0"/>
              </a:p>
              <a:p>
                <a:endParaRPr lang="en-US" dirty="0"/>
              </a:p>
              <a:p>
                <a:pPr lvl="1"/>
                <a:r>
                  <a:rPr lang="en-US" dirty="0"/>
                  <a:t>Modify the Q-value update</a:t>
                </a:r>
              </a:p>
              <a:p>
                <a:pPr marL="27432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e>
                      </m:d>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𝛼</m:t>
                          </m:r>
                        </m:e>
                      </m:d>
                      <m:r>
                        <m:rPr>
                          <m:sty m:val="p"/>
                        </m:rPr>
                        <a:rPr lang="en-US">
                          <a:latin typeface="Cambria Math" panose="02040503050406030204" pitchFamily="18" charset="0"/>
                          <a:ea typeface="Cambria Math" panose="02040503050406030204" pitchFamily="18" charset="0"/>
                        </a:rPr>
                        <m:t>sample</m:t>
                      </m:r>
                    </m:oMath>
                  </m:oMathPara>
                </a14:m>
                <a:endParaRPr lang="en-US" dirty="0">
                  <a:ea typeface="Cambria Math" panose="02040503050406030204" pitchFamily="18" charset="0"/>
                </a:endParaRPr>
              </a:p>
              <a:p>
                <a:pPr marL="274320" lvl="1" indent="0">
                  <a:buNone/>
                </a:pPr>
                <a:endParaRPr lang="en-US" dirty="0">
                  <a:ea typeface="Cambria Math" panose="020405030504060302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 </m:t>
                      </m:r>
                      <m:r>
                        <m:rPr>
                          <m:nor/>
                        </m:rPr>
                        <a:rPr lang="en-US" b="0" i="1" dirty="0" smtClean="0">
                          <a:latin typeface="Cambria Math" panose="02040503050406030204" pitchFamily="18" charset="0"/>
                        </a:rPr>
                        <m:t>N</m:t>
                      </m:r>
                      <m:r>
                        <m:rPr>
                          <m:nor/>
                        </m:rPr>
                        <a:rPr lang="en-US" b="0" i="1" dirty="0" smtClean="0">
                          <a:latin typeface="Cambria Math" panose="02040503050406030204" pitchFamily="18" charset="0"/>
                        </a:rPr>
                        <m:t>(</m:t>
                      </m:r>
                      <m:r>
                        <m:rPr>
                          <m:nor/>
                        </m:rPr>
                        <a:rPr lang="en-US" b="0" i="1" dirty="0" smtClean="0">
                          <a:latin typeface="Cambria Math" panose="02040503050406030204" pitchFamily="18" charset="0"/>
                        </a:rPr>
                        <m:t>s</m:t>
                      </m:r>
                      <m:r>
                        <m:rPr>
                          <m:nor/>
                        </m:rPr>
                        <a:rPr lang="en-US" b="0" i="1" dirty="0" smtClean="0">
                          <a:latin typeface="Cambria Math" panose="02040503050406030204" pitchFamily="18" charset="0"/>
                        </a:rPr>
                        <m:t>′,</m:t>
                      </m:r>
                      <m:r>
                        <m:rPr>
                          <m:nor/>
                        </m:rPr>
                        <a:rPr lang="en-US" b="0" i="1" dirty="0" smtClean="0">
                          <a:latin typeface="Cambria Math" panose="02040503050406030204" pitchFamily="18" charset="0"/>
                        </a:rPr>
                        <m:t>a</m:t>
                      </m:r>
                      <m:r>
                        <m:rPr>
                          <m:nor/>
                        </m:rPr>
                        <a:rPr lang="en-US" b="0" i="1" dirty="0" smtClean="0">
                          <a:latin typeface="Cambria Math" panose="02040503050406030204" pitchFamily="18" charset="0"/>
                        </a:rPr>
                        <m:t>′))</m:t>
                      </m:r>
                    </m:oMath>
                  </m:oMathPara>
                </a14:m>
                <a:endParaRPr lang="en-US" dirty="0"/>
              </a:p>
              <a:p>
                <a:pPr marL="274320" lvl="1" indent="0">
                  <a:buNone/>
                </a:pPr>
                <a:r>
                  <a:rPr lang="en-US" dirty="0"/>
                  <a:t>	where </a:t>
                </a:r>
                <a14:m>
                  <m:oMath xmlns:m="http://schemas.openxmlformats.org/officeDocument/2006/math">
                    <m:r>
                      <m:rPr>
                        <m:nor/>
                      </m:rPr>
                      <a:rPr lang="en-US" i="1" dirty="0">
                        <a:latin typeface="Cambria Math" panose="02040503050406030204" pitchFamily="18" charset="0"/>
                      </a:rPr>
                      <m:t>N</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m:t>
                    </m:r>
                  </m:oMath>
                </a14:m>
                <a:r>
                  <a:rPr lang="en-US" dirty="0"/>
                  <a:t> is the visit count of (</a:t>
                </a:r>
                <a:r>
                  <a:rPr lang="en-US" dirty="0" err="1"/>
                  <a:t>s’,a</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75" t="-950" r="-75"/>
                </a:stretch>
              </a:blipFill>
            </p:spPr>
            <p:txBody>
              <a:bodyPr/>
              <a:lstStyle/>
              <a:p>
                <a:r>
                  <a:rPr lang="en-US">
                    <a:noFill/>
                  </a:rPr>
                  <a:t> </a:t>
                </a:r>
              </a:p>
            </p:txBody>
          </p:sp>
        </mc:Fallback>
      </mc:AlternateContent>
    </p:spTree>
    <p:extLst>
      <p:ext uri="{BB962C8B-B14F-4D97-AF65-F5344CB8AC3E}">
        <p14:creationId xmlns:p14="http://schemas.microsoft.com/office/powerpoint/2010/main" val="275339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Regret </a:t>
            </a:r>
          </a:p>
        </p:txBody>
      </p:sp>
      <p:sp>
        <p:nvSpPr>
          <p:cNvPr id="3" name="Content Placeholder 2"/>
          <p:cNvSpPr>
            <a:spLocks noGrp="1"/>
          </p:cNvSpPr>
          <p:nvPr>
            <p:ph sz="quarter" idx="1"/>
          </p:nvPr>
        </p:nvSpPr>
        <p:spPr/>
        <p:txBody>
          <a:bodyPr>
            <a:normAutofit/>
          </a:bodyPr>
          <a:lstStyle/>
          <a:p>
            <a:r>
              <a:rPr lang="en-US" dirty="0"/>
              <a:t>Even if you learn the optimal policy, you still make mistakes along the way!</a:t>
            </a:r>
          </a:p>
          <a:p>
            <a:r>
              <a:rPr lang="en-US" dirty="0"/>
              <a:t>Regret is a measure of your total mistake cost: the difference between your (expected) rewards, including youthful </a:t>
            </a:r>
            <a:r>
              <a:rPr lang="en-US" dirty="0" err="1"/>
              <a:t>suboptimality</a:t>
            </a:r>
            <a:r>
              <a:rPr lang="en-US" dirty="0"/>
              <a:t>, and optimal (expected) rewards.</a:t>
            </a:r>
          </a:p>
          <a:p>
            <a:r>
              <a:rPr lang="en-US" dirty="0"/>
              <a:t>Minimizing regret goes beyond learning to be optimal – it requires optimally learning to be optimal</a:t>
            </a:r>
          </a:p>
          <a:p>
            <a:r>
              <a:rPr lang="en-US" dirty="0"/>
              <a:t>Example: random exploration and exploration functions both end up optimal, but random exploration has higher regret</a:t>
            </a:r>
          </a:p>
        </p:txBody>
      </p:sp>
    </p:spTree>
    <p:extLst>
      <p:ext uri="{BB962C8B-B14F-4D97-AF65-F5344CB8AC3E}">
        <p14:creationId xmlns:p14="http://schemas.microsoft.com/office/powerpoint/2010/main" val="384238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Q-learning</a:t>
            </a:r>
          </a:p>
        </p:txBody>
      </p:sp>
      <p:sp>
        <p:nvSpPr>
          <p:cNvPr id="3" name="Content Placeholder 2"/>
          <p:cNvSpPr>
            <a:spLocks noGrp="1"/>
          </p:cNvSpPr>
          <p:nvPr>
            <p:ph sz="quarter" idx="1"/>
          </p:nvPr>
        </p:nvSpPr>
        <p:spPr/>
        <p:txBody>
          <a:bodyPr/>
          <a:lstStyle/>
          <a:p>
            <a:r>
              <a:rPr lang="en-US" dirty="0"/>
              <a:t>Basic Q‐Learning keeps a table of all q‐values</a:t>
            </a:r>
          </a:p>
          <a:p>
            <a:r>
              <a:rPr lang="en-US" dirty="0"/>
              <a:t>In realistic situations, we cannot possibly learn about every single state!</a:t>
            </a:r>
          </a:p>
          <a:p>
            <a:pPr lvl="1"/>
            <a:r>
              <a:rPr lang="en-US" dirty="0"/>
              <a:t>Too many states to visit them all in training</a:t>
            </a:r>
          </a:p>
          <a:p>
            <a:pPr lvl="1"/>
            <a:r>
              <a:rPr lang="en-US" dirty="0"/>
              <a:t>Too many states to hold the q‐tables in memory</a:t>
            </a:r>
          </a:p>
          <a:p>
            <a:r>
              <a:rPr lang="en-US" dirty="0"/>
              <a:t>Instead, we want to generalize:</a:t>
            </a:r>
          </a:p>
          <a:p>
            <a:pPr lvl="1"/>
            <a:r>
              <a:rPr lang="en-US" dirty="0"/>
              <a:t>Learn about some small number of training states from experience</a:t>
            </a:r>
          </a:p>
          <a:p>
            <a:pPr lvl="1"/>
            <a:r>
              <a:rPr lang="en-US" dirty="0"/>
              <a:t>Generalize that experience to new, similar situations</a:t>
            </a:r>
          </a:p>
        </p:txBody>
      </p:sp>
      <p:pic>
        <p:nvPicPr>
          <p:cNvPr id="4" name="Picture 3"/>
          <p:cNvPicPr>
            <a:picLocks noChangeAspect="1"/>
          </p:cNvPicPr>
          <p:nvPr/>
        </p:nvPicPr>
        <p:blipFill>
          <a:blip r:embed="rId3"/>
          <a:stretch>
            <a:fillRect/>
          </a:stretch>
        </p:blipFill>
        <p:spPr>
          <a:xfrm>
            <a:off x="1193280" y="4781874"/>
            <a:ext cx="1921968" cy="1881750"/>
          </a:xfrm>
          <a:prstGeom prst="rect">
            <a:avLst/>
          </a:prstGeom>
        </p:spPr>
      </p:pic>
      <p:pic>
        <p:nvPicPr>
          <p:cNvPr id="5" name="Picture 4"/>
          <p:cNvPicPr>
            <a:picLocks noChangeAspect="1"/>
          </p:cNvPicPr>
          <p:nvPr/>
        </p:nvPicPr>
        <p:blipFill>
          <a:blip r:embed="rId4"/>
          <a:stretch>
            <a:fillRect/>
          </a:stretch>
        </p:blipFill>
        <p:spPr>
          <a:xfrm>
            <a:off x="5235705" y="4781874"/>
            <a:ext cx="1958232" cy="1881750"/>
          </a:xfrm>
          <a:prstGeom prst="rect">
            <a:avLst/>
          </a:prstGeom>
        </p:spPr>
      </p:pic>
    </p:spTree>
    <p:extLst>
      <p:ext uri="{BB962C8B-B14F-4D97-AF65-F5344CB8AC3E}">
        <p14:creationId xmlns:p14="http://schemas.microsoft.com/office/powerpoint/2010/main" val="95810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Feature-based representations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Solution: describe a state using a vector of features (properties)</a:t>
                </a:r>
              </a:p>
              <a:p>
                <a:r>
                  <a:rPr lang="en-US" dirty="0"/>
                  <a:t>Features are functions from states to real numbers that capture important properties of the state</a:t>
                </a:r>
              </a:p>
              <a:p>
                <a:r>
                  <a:rPr lang="en-US" dirty="0"/>
                  <a:t>Can also describe a q‐state (s, a) with features (e.g. action moves closer to food)</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US" dirty="0"/>
              </a:p>
              <a:p>
                <a:endParaRPr lang="en-US" dirty="0"/>
              </a:p>
              <a:p>
                <a:r>
                  <a:rPr lang="en-US" dirty="0"/>
                  <a:t>Advantage: our experience is summed up in a few powerful numbers</a:t>
                </a:r>
              </a:p>
              <a:p>
                <a:r>
                  <a:rPr lang="en-US" dirty="0"/>
                  <a:t>Disadvantage: states may be very similar in terms of features but actually be very different in value</a:t>
                </a:r>
              </a:p>
              <a:p>
                <a:pPr lvl="1"/>
                <a:r>
                  <a:rPr lang="en-US" dirty="0"/>
                  <a:t>Choose features carefully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950" b="-1764"/>
                </a:stretch>
              </a:blipFill>
            </p:spPr>
            <p:txBody>
              <a:bodyPr/>
              <a:lstStyle/>
              <a:p>
                <a:r>
                  <a:rPr lang="en-US">
                    <a:noFill/>
                  </a:rPr>
                  <a:t> </a:t>
                </a:r>
              </a:p>
            </p:txBody>
          </p:sp>
        </mc:Fallback>
      </mc:AlternateContent>
    </p:spTree>
    <p:extLst>
      <p:ext uri="{BB962C8B-B14F-4D97-AF65-F5344CB8AC3E}">
        <p14:creationId xmlns:p14="http://schemas.microsoft.com/office/powerpoint/2010/main" val="131994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updates?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26672" y="1600200"/>
                <a:ext cx="6051623" cy="4495800"/>
              </a:xfrm>
            </p:spPr>
            <p:txBody>
              <a:bodyPr>
                <a:normAutofit/>
              </a:bodyPr>
              <a:lstStyle/>
              <a:p>
                <a:r>
                  <a:rPr lang="en-US" dirty="0"/>
                  <a:t>Exact Q’s: for a transition </a:t>
                </a:r>
                <a:r>
                  <a:rPr lang="en-US" dirty="0" err="1"/>
                  <a:t>s,a,s</a:t>
                </a:r>
                <a:r>
                  <a:rPr lang="en-US" dirty="0"/>
                  <a:t>’ </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𝑑𝑖𝑓𝑓𝑒𝑟𝑒𝑛𝑐𝑒</m:t>
                      </m:r>
                      <m:r>
                        <a:rPr lang="en-US" b="0" i="1" smtClean="0">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 − </m:t>
                      </m:r>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𝑑𝑖𝑓𝑓𝑒𝑟𝑒𝑛𝑐𝑒</m:t>
                          </m:r>
                        </m:e>
                      </m:d>
                    </m:oMath>
                  </m:oMathPara>
                </a14:m>
                <a:endParaRPr lang="en-US" b="0" i="1" dirty="0">
                  <a:latin typeface="Cambria Math" panose="02040503050406030204" pitchFamily="18" charset="0"/>
                  <a:ea typeface="Cambria Math" panose="02040503050406030204" pitchFamily="18" charset="0"/>
                </a:endParaRPr>
              </a:p>
              <a:p>
                <a:r>
                  <a:rPr lang="en-US" dirty="0"/>
                  <a:t>approximate Q’s: update the weights </a:t>
                </a:r>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𝑑𝑖𝑓𝑓𝑒𝑟𝑒𝑛𝑐𝑒</m:t>
                          </m:r>
                        </m:e>
                      </m:d>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ndParaRPr>
              </a:p>
              <a:p>
                <a:r>
                  <a:rPr lang="en-US" dirty="0"/>
                  <a:t>Intuitive interpretation:</a:t>
                </a:r>
              </a:p>
              <a:p>
                <a:pPr lvl="1"/>
                <a:r>
                  <a:rPr lang="en-US" dirty="0"/>
                  <a:t>Adjust weights of active features</a:t>
                </a:r>
              </a:p>
              <a:p>
                <a:pPr lvl="1"/>
                <a:r>
                  <a:rPr lang="en-US" dirty="0"/>
                  <a:t>E.g. if something unexpectedly bad happens, blame the features that were on</a:t>
                </a:r>
              </a:p>
              <a:p>
                <a:pPr lvl="1"/>
                <a:r>
                  <a:rPr lang="en-US" dirty="0" err="1"/>
                  <a:t>disprefer</a:t>
                </a:r>
                <a:r>
                  <a:rPr lang="en-US" dirty="0"/>
                  <a:t> all states with that state’s features</a:t>
                </a:r>
              </a:p>
              <a:p>
                <a:r>
                  <a:rPr lang="en-US" dirty="0"/>
                  <a:t>Formal justification: online least</a:t>
                </a:r>
              </a:p>
              <a:p>
                <a:pPr marL="0" indent="0">
                  <a:buNone/>
                </a:pPr>
                <a:r>
                  <a:rPr lang="en-US" dirty="0"/>
                  <a:t> square errors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26672" y="1600200"/>
                <a:ext cx="6051623" cy="4495800"/>
              </a:xfrm>
              <a:blipFill rotWithShape="0">
                <a:blip r:embed="rId3"/>
                <a:stretch>
                  <a:fillRect l="-604" t="-950" b="-2307"/>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372591" y="4704382"/>
            <a:ext cx="3771409" cy="1881750"/>
          </a:xfrm>
          <a:prstGeom prst="rect">
            <a:avLst/>
          </a:prstGeom>
        </p:spPr>
      </p:pic>
      <p:cxnSp>
        <p:nvCxnSpPr>
          <p:cNvPr id="7" name="Straight Arrow Connector 6"/>
          <p:cNvCxnSpPr/>
          <p:nvPr/>
        </p:nvCxnSpPr>
        <p:spPr>
          <a:xfrm flipV="1">
            <a:off x="4726983" y="6256038"/>
            <a:ext cx="1038270" cy="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40480" y="5804760"/>
            <a:ext cx="2505638" cy="923330"/>
          </a:xfrm>
          <a:prstGeom prst="rect">
            <a:avLst/>
          </a:prstGeom>
          <a:noFill/>
        </p:spPr>
        <p:txBody>
          <a:bodyPr wrap="square" rtlCol="0">
            <a:spAutoFit/>
          </a:bodyPr>
          <a:lstStyle/>
          <a:p>
            <a:r>
              <a:rPr lang="en-US" dirty="0"/>
              <a:t>We move </a:t>
            </a:r>
            <a:r>
              <a:rPr lang="en-US" dirty="0" err="1"/>
              <a:t>w</a:t>
            </a:r>
            <a:r>
              <a:rPr lang="en-US" baseline="-25000" dirty="0" err="1"/>
              <a:t>m</a:t>
            </a:r>
            <a:r>
              <a:rPr lang="en-US" baseline="-25000" dirty="0"/>
              <a:t> </a:t>
            </a:r>
            <a:r>
              <a:rPr lang="en-US" dirty="0"/>
              <a:t>in the opposite direction to compensate the error</a:t>
            </a:r>
            <a:endParaRPr lang="en-US" baseline="-25000" dirty="0"/>
          </a:p>
        </p:txBody>
      </p:sp>
      <p:cxnSp>
        <p:nvCxnSpPr>
          <p:cNvPr id="6" name="Straight Arrow Connector 5"/>
          <p:cNvCxnSpPr/>
          <p:nvPr/>
        </p:nvCxnSpPr>
        <p:spPr>
          <a:xfrm>
            <a:off x="5098942" y="2324746"/>
            <a:ext cx="2076773" cy="2650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16298" y="2324746"/>
            <a:ext cx="1441343" cy="252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65253" y="1844298"/>
            <a:ext cx="899018" cy="588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71241" y="1844298"/>
            <a:ext cx="3164139" cy="588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50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pic>
        <p:nvPicPr>
          <p:cNvPr id="1026" name="Picture 2" descr="https://courses.edx.org/c4x/BerkeleyX/CS188x_1/asset/lec10_episode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12648" y="1451545"/>
            <a:ext cx="8153400" cy="44521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2648" y="5903691"/>
            <a:ext cx="2812477" cy="646331"/>
          </a:xfrm>
          <a:prstGeom prst="rect">
            <a:avLst/>
          </a:prstGeom>
        </p:spPr>
        <p:txBody>
          <a:bodyPr wrap="square">
            <a:spAutoFit/>
          </a:bodyPr>
          <a:lstStyle/>
          <a:p>
            <a:r>
              <a:rPr lang="en-US" dirty="0">
                <a:solidFill>
                  <a:srgbClr val="222222"/>
                </a:solidFill>
                <a:latin typeface="Open Sans"/>
              </a:rPr>
              <a:t>T(A, south, C) =?</a:t>
            </a:r>
          </a:p>
          <a:p>
            <a:r>
              <a:rPr lang="en-US" dirty="0">
                <a:solidFill>
                  <a:srgbClr val="222222"/>
                </a:solidFill>
                <a:latin typeface="Open Sans"/>
              </a:rPr>
              <a:t>T(B, east, C) =?</a:t>
            </a:r>
          </a:p>
        </p:txBody>
      </p:sp>
      <p:sp>
        <p:nvSpPr>
          <p:cNvPr id="5" name="Rectangle 4"/>
          <p:cNvSpPr/>
          <p:nvPr/>
        </p:nvSpPr>
        <p:spPr>
          <a:xfrm>
            <a:off x="2766447" y="5903691"/>
            <a:ext cx="4572000" cy="646331"/>
          </a:xfrm>
          <a:prstGeom prst="rect">
            <a:avLst/>
          </a:prstGeom>
        </p:spPr>
        <p:txBody>
          <a:bodyPr>
            <a:spAutoFit/>
          </a:bodyPr>
          <a:lstStyle/>
          <a:p>
            <a:r>
              <a:rPr lang="en-US" dirty="0">
                <a:solidFill>
                  <a:srgbClr val="222222"/>
                </a:solidFill>
                <a:latin typeface="Open Sans"/>
              </a:rPr>
              <a:t>T(C, south, E) =?</a:t>
            </a:r>
          </a:p>
          <a:p>
            <a:r>
              <a:rPr lang="en-US" dirty="0">
                <a:solidFill>
                  <a:srgbClr val="222222"/>
                </a:solidFill>
                <a:latin typeface="Open Sans"/>
              </a:rPr>
              <a:t>T(C, south, D) =?</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4351B65-C6F1-C64A-8696-43FBA1F8D528}"/>
                  </a:ext>
                </a:extLst>
              </p14:cNvPr>
              <p14:cNvContentPartPr/>
              <p14:nvPr/>
            </p14:nvContentPartPr>
            <p14:xfrm>
              <a:off x="643320" y="3497400"/>
              <a:ext cx="8067960" cy="3144240"/>
            </p14:xfrm>
          </p:contentPart>
        </mc:Choice>
        <mc:Fallback xmlns="">
          <p:pic>
            <p:nvPicPr>
              <p:cNvPr id="3" name="Ink 2">
                <a:extLst>
                  <a:ext uri="{FF2B5EF4-FFF2-40B4-BE49-F238E27FC236}">
                    <a16:creationId xmlns:a16="http://schemas.microsoft.com/office/drawing/2014/main" id="{24351B65-C6F1-C64A-8696-43FBA1F8D528}"/>
                  </a:ext>
                </a:extLst>
              </p:cNvPr>
              <p:cNvPicPr/>
              <p:nvPr/>
            </p:nvPicPr>
            <p:blipFill>
              <a:blip r:embed="rId5"/>
              <a:stretch>
                <a:fillRect/>
              </a:stretch>
            </p:blipFill>
            <p:spPr>
              <a:xfrm>
                <a:off x="633960" y="3488040"/>
                <a:ext cx="8086680" cy="3162960"/>
              </a:xfrm>
              <a:prstGeom prst="rect">
                <a:avLst/>
              </a:prstGeom>
            </p:spPr>
          </p:pic>
        </mc:Fallback>
      </mc:AlternateContent>
    </p:spTree>
    <p:extLst>
      <p:ext uri="{BB962C8B-B14F-4D97-AF65-F5344CB8AC3E}">
        <p14:creationId xmlns:p14="http://schemas.microsoft.com/office/powerpoint/2010/main" val="43673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agent </a:t>
            </a:r>
          </a:p>
        </p:txBody>
      </p:sp>
      <p:sp>
        <p:nvSpPr>
          <p:cNvPr id="3" name="Content Placeholder 2"/>
          <p:cNvSpPr>
            <a:spLocks noGrp="1"/>
          </p:cNvSpPr>
          <p:nvPr>
            <p:ph sz="quarter" idx="1"/>
          </p:nvPr>
        </p:nvSpPr>
        <p:spPr/>
        <p:txBody>
          <a:bodyPr/>
          <a:lstStyle/>
          <a:p>
            <a:r>
              <a:rPr lang="en-US" dirty="0"/>
              <a:t>Whereas in MDP the agent has a complete model of the environment and knows the reward function, in RL we assume no prior knowledge of either: </a:t>
            </a:r>
          </a:p>
          <a:p>
            <a:pPr lvl="1"/>
            <a:r>
              <a:rPr lang="en-US" dirty="0"/>
              <a:t>the reward function </a:t>
            </a:r>
          </a:p>
          <a:p>
            <a:pPr lvl="1"/>
            <a:r>
              <a:rPr lang="en-US" dirty="0"/>
              <a:t>and the transition model </a:t>
            </a:r>
          </a:p>
          <a:p>
            <a:r>
              <a:rPr lang="en-US" dirty="0"/>
              <a:t>Like MDP, the RL agent knows what its current state is, and can perceive the reward of a state or upon performing an action (Fully observable).</a:t>
            </a:r>
          </a:p>
          <a:p>
            <a:r>
              <a:rPr lang="en-US" dirty="0"/>
              <a:t>Imagine playing a new game whose rules you don’t know; after a hundred or so moves, your opponent announces, “You lose.” This is reinforcement learning in a nutshell.</a:t>
            </a:r>
          </a:p>
        </p:txBody>
      </p:sp>
    </p:spTree>
    <p:extLst>
      <p:ext uri="{BB962C8B-B14F-4D97-AF65-F5344CB8AC3E}">
        <p14:creationId xmlns:p14="http://schemas.microsoft.com/office/powerpoint/2010/main" val="197843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2: Model based RL </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4711761"/>
              </p:ext>
            </p:extLst>
          </p:nvPr>
        </p:nvGraphicFramePr>
        <p:xfrm>
          <a:off x="612775" y="1600200"/>
          <a:ext cx="8153400" cy="4392930"/>
        </p:xfrm>
        <a:graphic>
          <a:graphicData uri="http://schemas.openxmlformats.org/drawingml/2006/table">
            <a:tbl>
              <a:tblPr firstRow="1" bandRow="1">
                <a:tableStyleId>{5C22544A-7EE6-4342-B048-85BDC9FD1C3A}</a:tableStyleId>
              </a:tblPr>
              <a:tblGrid>
                <a:gridCol w="487605">
                  <a:extLst>
                    <a:ext uri="{9D8B030D-6E8A-4147-A177-3AD203B41FA5}">
                      <a16:colId xmlns:a16="http://schemas.microsoft.com/office/drawing/2014/main" val="20000"/>
                    </a:ext>
                  </a:extLst>
                </a:gridCol>
                <a:gridCol w="1239864">
                  <a:extLst>
                    <a:ext uri="{9D8B030D-6E8A-4147-A177-3AD203B41FA5}">
                      <a16:colId xmlns:a16="http://schemas.microsoft.com/office/drawing/2014/main" val="20001"/>
                    </a:ext>
                  </a:extLst>
                </a:gridCol>
                <a:gridCol w="418454">
                  <a:extLst>
                    <a:ext uri="{9D8B030D-6E8A-4147-A177-3AD203B41FA5}">
                      <a16:colId xmlns:a16="http://schemas.microsoft.com/office/drawing/2014/main" val="20002"/>
                    </a:ext>
                  </a:extLst>
                </a:gridCol>
                <a:gridCol w="571877">
                  <a:extLst>
                    <a:ext uri="{9D8B030D-6E8A-4147-A177-3AD203B41FA5}">
                      <a16:colId xmlns:a16="http://schemas.microsoft.com/office/drawing/2014/main" val="20003"/>
                    </a:ext>
                  </a:extLst>
                </a:gridCol>
                <a:gridCol w="497506">
                  <a:extLst>
                    <a:ext uri="{9D8B030D-6E8A-4147-A177-3AD203B41FA5}">
                      <a16:colId xmlns:a16="http://schemas.microsoft.com/office/drawing/2014/main" val="20004"/>
                    </a:ext>
                  </a:extLst>
                </a:gridCol>
                <a:gridCol w="1084882">
                  <a:extLst>
                    <a:ext uri="{9D8B030D-6E8A-4147-A177-3AD203B41FA5}">
                      <a16:colId xmlns:a16="http://schemas.microsoft.com/office/drawing/2014/main" val="20005"/>
                    </a:ext>
                  </a:extLst>
                </a:gridCol>
                <a:gridCol w="455962">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491910">
                  <a:extLst>
                    <a:ext uri="{9D8B030D-6E8A-4147-A177-3AD203B41FA5}">
                      <a16:colId xmlns:a16="http://schemas.microsoft.com/office/drawing/2014/main" val="20008"/>
                    </a:ext>
                  </a:extLst>
                </a:gridCol>
                <a:gridCol w="1162373">
                  <a:extLst>
                    <a:ext uri="{9D8B030D-6E8A-4147-A177-3AD203B41FA5}">
                      <a16:colId xmlns:a16="http://schemas.microsoft.com/office/drawing/2014/main" val="20009"/>
                    </a:ext>
                  </a:extLst>
                </a:gridCol>
                <a:gridCol w="418454">
                  <a:extLst>
                    <a:ext uri="{9D8B030D-6E8A-4147-A177-3AD203B41FA5}">
                      <a16:colId xmlns:a16="http://schemas.microsoft.com/office/drawing/2014/main" val="20010"/>
                    </a:ext>
                  </a:extLst>
                </a:gridCol>
                <a:gridCol w="645063">
                  <a:extLst>
                    <a:ext uri="{9D8B030D-6E8A-4147-A177-3AD203B41FA5}">
                      <a16:colId xmlns:a16="http://schemas.microsoft.com/office/drawing/2014/main" val="20011"/>
                    </a:ext>
                  </a:extLst>
                </a:gridCol>
              </a:tblGrid>
              <a:tr h="370840">
                <a:tc>
                  <a:txBody>
                    <a:bodyPr/>
                    <a:lstStyle/>
                    <a:p>
                      <a:pPr marL="0" algn="ctr" rtl="0" eaLnBrk="1" fontAlgn="ctr" latinLnBrk="0" hangingPunct="1"/>
                      <a:r>
                        <a:rPr kumimoji="0" lang="en-US" sz="3200" b="1" kern="1200" dirty="0">
                          <a:solidFill>
                            <a:schemeClr val="lt1"/>
                          </a:solidFill>
                          <a:effectLst/>
                          <a:latin typeface="+mn-lt"/>
                          <a:ea typeface="+mn-ea"/>
                          <a:cs typeface="+mn-cs"/>
                        </a:rPr>
                        <a:t>s</a:t>
                      </a:r>
                    </a:p>
                  </a:txBody>
                  <a:tcPr marL="66675" marR="66675" marT="66675" marB="66675"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3200" b="1" kern="1200" dirty="0">
                          <a:solidFill>
                            <a:schemeClr val="lt1"/>
                          </a:solidFill>
                          <a:effectLst/>
                          <a:latin typeface="+mn-lt"/>
                          <a:ea typeface="+mn-ea"/>
                          <a:cs typeface="+mn-cs"/>
                        </a:rPr>
                        <a:t>a</a:t>
                      </a:r>
                    </a:p>
                  </a:txBody>
                  <a:tcPr marL="66675" marR="66675" marT="66675" marB="66675"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2800" b="1" kern="1200" dirty="0">
                          <a:solidFill>
                            <a:schemeClr val="lt1"/>
                          </a:solidFill>
                          <a:effectLst/>
                          <a:latin typeface="+mn-lt"/>
                          <a:ea typeface="+mn-ea"/>
                          <a:cs typeface="+mn-cs"/>
                        </a:rPr>
                        <a:t>s'</a:t>
                      </a:r>
                    </a:p>
                  </a:txBody>
                  <a:tcPr marL="66675" marR="66675" marT="66675" marB="66675"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2800" b="1" kern="1200" dirty="0">
                          <a:solidFill>
                            <a:schemeClr val="lt1"/>
                          </a:solidFill>
                          <a:effectLst/>
                          <a:latin typeface="+mn-lt"/>
                          <a:ea typeface="+mn-ea"/>
                          <a:cs typeface="+mn-cs"/>
                        </a:rPr>
                        <a:t>r</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fontAlgn="ctr"/>
                      <a:r>
                        <a:rPr lang="en-US" sz="3200" dirty="0">
                          <a:effectLst/>
                        </a:rPr>
                        <a:t>s</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marL="0" algn="ctr" rtl="0" eaLnBrk="1" fontAlgn="ctr" latinLnBrk="0" hangingPunct="1"/>
                      <a:r>
                        <a:rPr kumimoji="0" lang="en-US" sz="3200" b="1" kern="1200" dirty="0">
                          <a:solidFill>
                            <a:schemeClr val="lt1"/>
                          </a:solidFill>
                          <a:effectLst/>
                          <a:latin typeface="+mn-lt"/>
                          <a:ea typeface="+mn-ea"/>
                          <a:cs typeface="+mn-cs"/>
                        </a:rPr>
                        <a:t>a</a:t>
                      </a:r>
                    </a:p>
                  </a:txBody>
                  <a:tcPr marL="66675" marR="66675" marT="66675" marB="66675" anchor="ctr"/>
                </a:tc>
                <a:tc>
                  <a:txBody>
                    <a:bodyPr/>
                    <a:lstStyle/>
                    <a:p>
                      <a:pPr algn="ctr" fontAlgn="ctr"/>
                      <a:r>
                        <a:rPr lang="en-US" sz="3200" dirty="0">
                          <a:effectLst/>
                        </a:rPr>
                        <a:t>s'</a:t>
                      </a:r>
                    </a:p>
                  </a:txBody>
                  <a:tcPr marL="66675" marR="66675" marT="66675" marB="66675" anchor="ctr"/>
                </a:tc>
                <a:tc>
                  <a:txBody>
                    <a:bodyPr/>
                    <a:lstStyle/>
                    <a:p>
                      <a:pPr algn="ctr" fontAlgn="ctr"/>
                      <a:r>
                        <a:rPr lang="en-US" sz="3200">
                          <a:effectLst/>
                        </a:rPr>
                        <a:t>r</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algn="ctr" fontAlgn="ctr"/>
                      <a:r>
                        <a:rPr lang="en-US" sz="3200" dirty="0">
                          <a:effectLst/>
                        </a:rPr>
                        <a:t>s</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marL="0" algn="ctr" rtl="0" eaLnBrk="1" fontAlgn="ctr" latinLnBrk="0" hangingPunct="1"/>
                      <a:r>
                        <a:rPr kumimoji="0" lang="en-US" sz="3200" b="1" kern="1200" dirty="0">
                          <a:solidFill>
                            <a:schemeClr val="lt1"/>
                          </a:solidFill>
                          <a:effectLst/>
                          <a:latin typeface="+mn-lt"/>
                          <a:ea typeface="+mn-ea"/>
                          <a:cs typeface="+mn-cs"/>
                        </a:rPr>
                        <a:t>a</a:t>
                      </a:r>
                    </a:p>
                  </a:txBody>
                  <a:tcPr marL="66675" marR="66675" marT="66675" marB="66675" anchor="ctr"/>
                </a:tc>
                <a:tc>
                  <a:txBody>
                    <a:bodyPr/>
                    <a:lstStyle/>
                    <a:p>
                      <a:pPr algn="ctr" fontAlgn="ctr"/>
                      <a:r>
                        <a:rPr lang="en-US" sz="3200" dirty="0">
                          <a:effectLst/>
                        </a:rPr>
                        <a:t>s'</a:t>
                      </a:r>
                    </a:p>
                  </a:txBody>
                  <a:tcPr marL="66675" marR="66675" marT="66675" marB="66675" anchor="ctr"/>
                </a:tc>
                <a:tc>
                  <a:txBody>
                    <a:bodyPr/>
                    <a:lstStyle/>
                    <a:p>
                      <a:pPr algn="ctr" fontAlgn="ctr"/>
                      <a:r>
                        <a:rPr lang="en-US" sz="3200" dirty="0">
                          <a:effectLst/>
                        </a:rPr>
                        <a:t>r</a:t>
                      </a:r>
                    </a:p>
                  </a:txBody>
                  <a:tcPr marL="66675" marR="66675" marT="66675" marB="66675" anchor="ctr"/>
                </a:tc>
                <a:extLst>
                  <a:ext uri="{0D108BD9-81ED-4DB2-BD59-A6C34878D82A}">
                    <a16:rowId xmlns:a16="http://schemas.microsoft.com/office/drawing/2014/main" val="10000"/>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Clockwise</a:t>
                      </a:r>
                    </a:p>
                  </a:txBody>
                  <a:tcPr marL="66675" marR="66675" marT="66675" marB="66675"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-8.0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tc>
                <a:extLst>
                  <a:ext uri="{0D108BD9-81ED-4DB2-BD59-A6C34878D82A}">
                    <a16:rowId xmlns:a16="http://schemas.microsoft.com/office/drawing/2014/main" val="10001"/>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-4.0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-8.0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tc>
                <a:extLst>
                  <a:ext uri="{0D108BD9-81ED-4DB2-BD59-A6C34878D82A}">
                    <a16:rowId xmlns:a16="http://schemas.microsoft.com/office/drawing/2014/main" val="10002"/>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-8.0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tc>
                <a:extLst>
                  <a:ext uri="{0D108BD9-81ED-4DB2-BD59-A6C34878D82A}">
                    <a16:rowId xmlns:a16="http://schemas.microsoft.com/office/drawing/2014/main" val="10003"/>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B</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9.0</a:t>
                      </a:r>
                    </a:p>
                  </a:txBody>
                  <a:tcPr marL="66675" marR="66675" marT="66675" marB="66675" anchor="ctr"/>
                </a:tc>
                <a:extLst>
                  <a:ext uri="{0D108BD9-81ED-4DB2-BD59-A6C34878D82A}">
                    <a16:rowId xmlns:a16="http://schemas.microsoft.com/office/drawing/2014/main" val="10004"/>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-4.0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C</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Clockwise</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B</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9.0</a:t>
                      </a:r>
                    </a:p>
                  </a:txBody>
                  <a:tcPr marL="66675" marR="66675" marT="66675" marB="66675" anchor="ctr"/>
                </a:tc>
                <a:extLst>
                  <a:ext uri="{0D108BD9-81ED-4DB2-BD59-A6C34878D82A}">
                    <a16:rowId xmlns:a16="http://schemas.microsoft.com/office/drawing/2014/main" val="10005"/>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Counterclockwise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Counterclockwise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7.0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Counterclockwise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-3.0</a:t>
                      </a:r>
                    </a:p>
                  </a:txBody>
                  <a:tcPr marL="66675" marR="66675" marT="66675" marB="66675" anchor="ctr"/>
                </a:tc>
                <a:extLst>
                  <a:ext uri="{0D108BD9-81ED-4DB2-BD59-A6C34878D82A}">
                    <a16:rowId xmlns:a16="http://schemas.microsoft.com/office/drawing/2014/main" val="10006"/>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Counterclockwise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Counterclockwise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Counterclockwise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-3.0</a:t>
                      </a:r>
                    </a:p>
                  </a:txBody>
                  <a:tcPr marL="66675" marR="66675" marT="66675" marB="66675" anchor="ctr"/>
                </a:tc>
                <a:extLst>
                  <a:ext uri="{0D108BD9-81ED-4DB2-BD59-A6C34878D82A}">
                    <a16:rowId xmlns:a16="http://schemas.microsoft.com/office/drawing/2014/main" val="10007"/>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dirty="0">
                          <a:solidFill>
                            <a:srgbClr val="222222"/>
                          </a:solidFill>
                          <a:effectLst/>
                          <a:latin typeface="Open Sans"/>
                        </a:rPr>
                        <a:t>Counterclockwise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Counterclockwise</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7.0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Counterclockwise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-3.0</a:t>
                      </a:r>
                    </a:p>
                  </a:txBody>
                  <a:tcPr marL="66675" marR="66675" marT="66675" marB="66675" anchor="ctr"/>
                </a:tc>
                <a:extLst>
                  <a:ext uri="{0D108BD9-81ED-4DB2-BD59-A6C34878D82A}">
                    <a16:rowId xmlns:a16="http://schemas.microsoft.com/office/drawing/2014/main" val="10008"/>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a:solidFill>
                            <a:srgbClr val="222222"/>
                          </a:solidFill>
                          <a:effectLst/>
                          <a:latin typeface="Open Sans"/>
                        </a:rPr>
                        <a:t>Counterclockwise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a:solidFill>
                            <a:srgbClr val="222222"/>
                          </a:solidFill>
                          <a:effectLst/>
                          <a:latin typeface="Open Sans"/>
                          <a:ea typeface="+mn-ea"/>
                          <a:cs typeface="+mn-cs"/>
                        </a:rPr>
                        <a:t>C</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Counterclockwise</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C</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Counterclockwise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tc>
                <a:extLst>
                  <a:ext uri="{0D108BD9-81ED-4DB2-BD59-A6C34878D82A}">
                    <a16:rowId xmlns:a16="http://schemas.microsoft.com/office/drawing/2014/main" val="10009"/>
                  </a:ext>
                </a:extLst>
              </a:tr>
              <a:tr h="370840">
                <a:tc>
                  <a:txBody>
                    <a:bodyPr/>
                    <a:lstStyle/>
                    <a:p>
                      <a:pPr algn="ctr" fontAlgn="ctr"/>
                      <a:r>
                        <a:rPr lang="en-US" sz="1600" b="0" i="0" dirty="0">
                          <a:solidFill>
                            <a:srgbClr val="222222"/>
                          </a:solidFill>
                          <a:effectLst/>
                          <a:latin typeface="Open Sans"/>
                        </a:rPr>
                        <a:t>A</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050" b="0" i="0">
                          <a:solidFill>
                            <a:srgbClr val="222222"/>
                          </a:solidFill>
                          <a:effectLst/>
                          <a:latin typeface="Open Sans"/>
                        </a:rPr>
                        <a:t>Counterclockwise</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a:solidFill>
                            <a:srgbClr val="222222"/>
                          </a:solidFill>
                          <a:effectLst/>
                          <a:latin typeface="Open Sans"/>
                          <a:ea typeface="+mn-ea"/>
                          <a:cs typeface="+mn-cs"/>
                        </a:rPr>
                        <a:t>C</a:t>
                      </a:r>
                    </a:p>
                  </a:txBody>
                  <a:tcPr marL="66675" marR="66675" marT="66675" marB="6667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B</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a:effectLst/>
                        </a:rPr>
                        <a:t>Counterclockwise</a:t>
                      </a:r>
                    </a:p>
                  </a:txBody>
                  <a:tcPr marL="66675" marR="66675" marT="66675" marB="66675" anchor="ctr"/>
                </a:tc>
                <a:tc>
                  <a:txBody>
                    <a:bodyPr/>
                    <a:lstStyle/>
                    <a:p>
                      <a:pPr marL="0" algn="ctr" rtl="0" eaLnBrk="1" fontAlgn="ctr" latinLnBrk="0" hangingPunct="1"/>
                      <a:r>
                        <a:rPr kumimoji="0" lang="en-US" sz="1600" b="0" i="0" kern="120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7.0</a:t>
                      </a:r>
                    </a:p>
                  </a:txBody>
                  <a:tcPr marL="66675" marR="66675" marT="66675" marB="66675" anchor="ctr">
                    <a:lnR w="12700" cap="flat" cmpd="sng" algn="ctr">
                      <a:solidFill>
                        <a:schemeClr val="tx1"/>
                      </a:solidFill>
                      <a:prstDash val="solid"/>
                      <a:round/>
                      <a:headEnd type="none" w="med" len="med"/>
                      <a:tailEnd type="none" w="med" len="med"/>
                    </a:lnR>
                  </a:tcP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C</a:t>
                      </a:r>
                    </a:p>
                  </a:txBody>
                  <a:tcPr marL="66675" marR="66675" marT="66675" marB="66675" anchor="ctr">
                    <a:lnL w="12700" cap="flat" cmpd="sng" algn="ctr">
                      <a:solidFill>
                        <a:schemeClr val="tx1"/>
                      </a:solidFill>
                      <a:prstDash val="solid"/>
                      <a:round/>
                      <a:headEnd type="none" w="med" len="med"/>
                      <a:tailEnd type="none" w="med" len="med"/>
                    </a:lnL>
                  </a:tcPr>
                </a:tc>
                <a:tc>
                  <a:txBody>
                    <a:bodyPr/>
                    <a:lstStyle/>
                    <a:p>
                      <a:pPr algn="ctr" fontAlgn="ctr"/>
                      <a:r>
                        <a:rPr lang="en-US" sz="1050" dirty="0">
                          <a:effectLst/>
                        </a:rPr>
                        <a:t>Counterclockwise</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A</a:t>
                      </a:r>
                    </a:p>
                  </a:txBody>
                  <a:tcPr marL="66675" marR="66675" marT="66675" marB="66675" anchor="ctr"/>
                </a:tc>
                <a:tc>
                  <a:txBody>
                    <a:bodyPr/>
                    <a:lstStyle/>
                    <a:p>
                      <a:pPr marL="0" algn="ctr" rtl="0" eaLnBrk="1" fontAlgn="ctr" latinLnBrk="0" hangingPunct="1"/>
                      <a:r>
                        <a:rPr kumimoji="0" lang="en-US" sz="1600" b="0" i="0" kern="1200" dirty="0">
                          <a:solidFill>
                            <a:srgbClr val="222222"/>
                          </a:solidFill>
                          <a:effectLst/>
                          <a:latin typeface="Open Sans"/>
                          <a:ea typeface="+mn-ea"/>
                          <a:cs typeface="+mn-cs"/>
                        </a:rPr>
                        <a:t>0.0</a:t>
                      </a:r>
                    </a:p>
                  </a:txBody>
                  <a:tcPr marL="66675" marR="66675" marT="66675" marB="66675" anchor="ctr"/>
                </a:tc>
                <a:extLst>
                  <a:ext uri="{0D108BD9-81ED-4DB2-BD59-A6C34878D82A}">
                    <a16:rowId xmlns:a16="http://schemas.microsoft.com/office/drawing/2014/main" val="1001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C861024-61AD-C446-8BC6-6F21000C61A2}"/>
                  </a:ext>
                </a:extLst>
              </p14:cNvPr>
              <p14:cNvContentPartPr/>
              <p14:nvPr/>
            </p14:nvContentPartPr>
            <p14:xfrm>
              <a:off x="210960" y="108720"/>
              <a:ext cx="8501400" cy="5895000"/>
            </p14:xfrm>
          </p:contentPart>
        </mc:Choice>
        <mc:Fallback xmlns="">
          <p:pic>
            <p:nvPicPr>
              <p:cNvPr id="3" name="Ink 2">
                <a:extLst>
                  <a:ext uri="{FF2B5EF4-FFF2-40B4-BE49-F238E27FC236}">
                    <a16:creationId xmlns:a16="http://schemas.microsoft.com/office/drawing/2014/main" id="{5C861024-61AD-C446-8BC6-6F21000C61A2}"/>
                  </a:ext>
                </a:extLst>
              </p:cNvPr>
              <p:cNvPicPr/>
              <p:nvPr/>
            </p:nvPicPr>
            <p:blipFill>
              <a:blip r:embed="rId3"/>
              <a:stretch>
                <a:fillRect/>
              </a:stretch>
            </p:blipFill>
            <p:spPr>
              <a:xfrm>
                <a:off x="201600" y="99360"/>
                <a:ext cx="8520120" cy="5913720"/>
              </a:xfrm>
              <a:prstGeom prst="rect">
                <a:avLst/>
              </a:prstGeom>
            </p:spPr>
          </p:pic>
        </mc:Fallback>
      </mc:AlternateContent>
    </p:spTree>
    <p:extLst>
      <p:ext uri="{BB962C8B-B14F-4D97-AF65-F5344CB8AC3E}">
        <p14:creationId xmlns:p14="http://schemas.microsoft.com/office/powerpoint/2010/main" val="259105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Ex2 - Part 1 </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734720839"/>
              </p:ext>
            </p:extLst>
          </p:nvPr>
        </p:nvGraphicFramePr>
        <p:xfrm>
          <a:off x="783257" y="1546860"/>
          <a:ext cx="8153400" cy="4892040"/>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0000"/>
                    </a:ext>
                  </a:extLst>
                </a:gridCol>
                <a:gridCol w="1786104">
                  <a:extLst>
                    <a:ext uri="{9D8B030D-6E8A-4147-A177-3AD203B41FA5}">
                      <a16:colId xmlns:a16="http://schemas.microsoft.com/office/drawing/2014/main" val="20001"/>
                    </a:ext>
                  </a:extLst>
                </a:gridCol>
                <a:gridCol w="1475256">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gridCol w="1630680">
                  <a:extLst>
                    <a:ext uri="{9D8B030D-6E8A-4147-A177-3AD203B41FA5}">
                      <a16:colId xmlns:a16="http://schemas.microsoft.com/office/drawing/2014/main" val="20004"/>
                    </a:ext>
                  </a:extLst>
                </a:gridCol>
              </a:tblGrid>
              <a:tr h="370840">
                <a:tc>
                  <a:txBody>
                    <a:bodyPr/>
                    <a:lstStyle/>
                    <a:p>
                      <a:pPr algn="ctr" fontAlgn="ctr"/>
                      <a:r>
                        <a:rPr lang="en-US" dirty="0">
                          <a:effectLst/>
                        </a:rPr>
                        <a:t>s</a:t>
                      </a:r>
                    </a:p>
                  </a:txBody>
                  <a:tcPr marL="66675" marR="66675" marT="66675" marB="66675" anchor="ctr"/>
                </a:tc>
                <a:tc>
                  <a:txBody>
                    <a:bodyPr/>
                    <a:lstStyle/>
                    <a:p>
                      <a:pPr algn="ctr" fontAlgn="ctr"/>
                      <a:r>
                        <a:rPr lang="en-US">
                          <a:effectLst/>
                        </a:rPr>
                        <a:t>a</a:t>
                      </a:r>
                    </a:p>
                  </a:txBody>
                  <a:tcPr marL="66675" marR="66675" marT="66675" marB="66675" anchor="ctr"/>
                </a:tc>
                <a:tc>
                  <a:txBody>
                    <a:bodyPr/>
                    <a:lstStyle/>
                    <a:p>
                      <a:pPr algn="ctr" fontAlgn="ctr"/>
                      <a:r>
                        <a:rPr lang="en-US" dirty="0">
                          <a:effectLst/>
                        </a:rPr>
                        <a:t>s'</a:t>
                      </a:r>
                    </a:p>
                  </a:txBody>
                  <a:tcPr marL="66675" marR="66675" marT="66675" marB="66675" anchor="ctr"/>
                </a:tc>
                <a:tc>
                  <a:txBody>
                    <a:bodyPr/>
                    <a:lstStyle/>
                    <a:p>
                      <a:pPr algn="ctr" fontAlgn="ctr"/>
                      <a:r>
                        <a:rPr lang="en-US">
                          <a:effectLst/>
                        </a:rPr>
                        <a:t>T(s,a,s')</a:t>
                      </a:r>
                    </a:p>
                  </a:txBody>
                  <a:tcPr marL="66675" marR="66675" marT="66675" marB="66675" anchor="ctr"/>
                </a:tc>
                <a:tc>
                  <a:txBody>
                    <a:bodyPr/>
                    <a:lstStyle/>
                    <a:p>
                      <a:pPr algn="ctr" fontAlgn="ctr"/>
                      <a:r>
                        <a:rPr lang="en-US">
                          <a:effectLst/>
                        </a:rPr>
                        <a:t>R(s,a,s')</a:t>
                      </a:r>
                    </a:p>
                  </a:txBody>
                  <a:tcPr marL="66675" marR="66675" marT="66675" marB="66675" anchor="ctr"/>
                </a:tc>
                <a:extLst>
                  <a:ext uri="{0D108BD9-81ED-4DB2-BD59-A6C34878D82A}">
                    <a16:rowId xmlns:a16="http://schemas.microsoft.com/office/drawing/2014/main" val="10000"/>
                  </a:ext>
                </a:extLst>
              </a:tr>
              <a:tr h="370840">
                <a:tc>
                  <a:txBody>
                    <a:bodyPr/>
                    <a:lstStyle/>
                    <a:p>
                      <a:pPr algn="ctr" fontAlgn="ctr"/>
                      <a:r>
                        <a:rPr lang="en-US" sz="1800">
                          <a:effectLst/>
                        </a:rPr>
                        <a:t>A</a:t>
                      </a:r>
                    </a:p>
                  </a:txBody>
                  <a:tcPr marL="66675" marR="66675" marT="66675" marB="66675" anchor="ctr"/>
                </a:tc>
                <a:tc>
                  <a:txBody>
                    <a:bodyPr/>
                    <a:lstStyle/>
                    <a:p>
                      <a:pPr algn="ctr" fontAlgn="ctr"/>
                      <a:r>
                        <a:rPr lang="en-US" sz="1800" dirty="0">
                          <a:effectLst/>
                        </a:rPr>
                        <a:t>Clockwise</a:t>
                      </a:r>
                    </a:p>
                  </a:txBody>
                  <a:tcPr marL="66675" marR="66675" marT="66675" marB="66675" anchor="ctr"/>
                </a:tc>
                <a:tc>
                  <a:txBody>
                    <a:bodyPr/>
                    <a:lstStyle/>
                    <a:p>
                      <a:pPr algn="ctr" fontAlgn="ctr"/>
                      <a:r>
                        <a:rPr lang="en-US" sz="1800">
                          <a:effectLst/>
                        </a:rPr>
                        <a:t>B</a:t>
                      </a:r>
                    </a:p>
                  </a:txBody>
                  <a:tcPr marL="66675" marR="66675" marT="66675" marB="66675" anchor="ctr"/>
                </a:tc>
                <a:tc>
                  <a:txBody>
                    <a:bodyPr/>
                    <a:lstStyle/>
                    <a:p>
                      <a:pPr algn="ctr" fontAlgn="ctr"/>
                      <a:r>
                        <a:rPr lang="en-US" sz="1800" dirty="0">
                          <a:effectLst/>
                        </a:rPr>
                        <a:t>?</a:t>
                      </a:r>
                    </a:p>
                  </a:txBody>
                  <a:tcPr marL="66675" marR="66675" marT="66675" marB="66675" anchor="ctr"/>
                </a:tc>
                <a:tc>
                  <a:txBody>
                    <a:bodyPr/>
                    <a:lstStyle/>
                    <a:p>
                      <a:pPr algn="ctr" fontAlgn="ctr"/>
                      <a:r>
                        <a:rPr lang="en-US" sz="1800" dirty="0">
                          <a:effectLst/>
                        </a:rPr>
                        <a:t>?</a:t>
                      </a:r>
                    </a:p>
                  </a:txBody>
                  <a:tcPr marL="66675" marR="66675" marT="66675" marB="66675" anchor="ctr"/>
                </a:tc>
                <a:extLst>
                  <a:ext uri="{0D108BD9-81ED-4DB2-BD59-A6C34878D82A}">
                    <a16:rowId xmlns:a16="http://schemas.microsoft.com/office/drawing/2014/main" val="10001"/>
                  </a:ext>
                </a:extLst>
              </a:tr>
              <a:tr h="370840">
                <a:tc>
                  <a:txBody>
                    <a:bodyPr/>
                    <a:lstStyle/>
                    <a:p>
                      <a:pPr algn="ctr" fontAlgn="ctr"/>
                      <a:r>
                        <a:rPr lang="en-US" sz="1800" dirty="0">
                          <a:effectLst/>
                        </a:rPr>
                        <a:t>A</a:t>
                      </a:r>
                    </a:p>
                  </a:txBody>
                  <a:tcPr marL="66675" marR="66675" marT="66675" marB="66675" anchor="ctr"/>
                </a:tc>
                <a:tc>
                  <a:txBody>
                    <a:bodyPr/>
                    <a:lstStyle/>
                    <a:p>
                      <a:pPr algn="ctr" fontAlgn="ctr"/>
                      <a:r>
                        <a:rPr lang="en-US" sz="1800" dirty="0">
                          <a:effectLst/>
                        </a:rPr>
                        <a:t>Clockwise</a:t>
                      </a:r>
                    </a:p>
                  </a:txBody>
                  <a:tcPr marL="66675" marR="66675" marT="66675" marB="66675" anchor="ctr"/>
                </a:tc>
                <a:tc>
                  <a:txBody>
                    <a:bodyPr/>
                    <a:lstStyle/>
                    <a:p>
                      <a:pPr algn="ctr" fontAlgn="ctr"/>
                      <a:r>
                        <a:rPr lang="en-US" sz="1800" dirty="0">
                          <a:effectLst/>
                        </a:rPr>
                        <a:t>C</a:t>
                      </a:r>
                    </a:p>
                  </a:txBody>
                  <a:tcPr marL="66675" marR="66675" marT="66675" marB="66675" anchor="ctr"/>
                </a:tc>
                <a:tc>
                  <a:txBody>
                    <a:bodyPr/>
                    <a:lstStyle/>
                    <a:p>
                      <a:pPr algn="ctr" fontAlgn="ctr"/>
                      <a:r>
                        <a:rPr lang="en-US" sz="1800" dirty="0">
                          <a:effectLst/>
                        </a:rPr>
                        <a:t>?</a:t>
                      </a:r>
                    </a:p>
                  </a:txBody>
                  <a:tcPr marL="66675" marR="66675" marT="66675" marB="66675" anchor="ctr"/>
                </a:tc>
                <a:tc>
                  <a:txBody>
                    <a:bodyPr/>
                    <a:lstStyle/>
                    <a:p>
                      <a:pPr algn="ctr" fontAlgn="ctr"/>
                      <a:r>
                        <a:rPr lang="en-US" sz="1800" dirty="0">
                          <a:effectLst/>
                        </a:rPr>
                        <a:t>?</a:t>
                      </a:r>
                    </a:p>
                  </a:txBody>
                  <a:tcPr marL="66675" marR="66675" marT="66675" marB="66675" anchor="ctr"/>
                </a:tc>
                <a:extLst>
                  <a:ext uri="{0D108BD9-81ED-4DB2-BD59-A6C34878D82A}">
                    <a16:rowId xmlns:a16="http://schemas.microsoft.com/office/drawing/2014/main" val="10002"/>
                  </a:ext>
                </a:extLst>
              </a:tr>
              <a:tr h="370840">
                <a:tc>
                  <a:txBody>
                    <a:bodyPr/>
                    <a:lstStyle/>
                    <a:p>
                      <a:pPr algn="ctr" fontAlgn="ctr"/>
                      <a:r>
                        <a:rPr lang="en-US" sz="1800" dirty="0">
                          <a:effectLst/>
                        </a:rPr>
                        <a:t>A</a:t>
                      </a:r>
                    </a:p>
                  </a:txBody>
                  <a:tcPr marL="66675" marR="66675" marT="66675" marB="66675" anchor="ctr"/>
                </a:tc>
                <a:tc>
                  <a:txBody>
                    <a:bodyPr/>
                    <a:lstStyle/>
                    <a:p>
                      <a:pPr algn="ctr" fontAlgn="ctr"/>
                      <a:r>
                        <a:rPr lang="en-US" sz="1800" dirty="0">
                          <a:effectLst/>
                        </a:rPr>
                        <a:t>Counterclockwise</a:t>
                      </a:r>
                    </a:p>
                  </a:txBody>
                  <a:tcPr marL="66675" marR="66675" marT="66675" marB="66675" anchor="ctr"/>
                </a:tc>
                <a:tc>
                  <a:txBody>
                    <a:bodyPr/>
                    <a:lstStyle/>
                    <a:p>
                      <a:pPr algn="ctr" fontAlgn="ctr"/>
                      <a:r>
                        <a:rPr lang="en-US" sz="1800" dirty="0">
                          <a:effectLst/>
                        </a:rPr>
                        <a:t>C</a:t>
                      </a:r>
                    </a:p>
                  </a:txBody>
                  <a:tcPr marL="66675" marR="66675" marT="66675" marB="66675" anchor="ctr"/>
                </a:tc>
                <a:tc>
                  <a:txBody>
                    <a:bodyPr/>
                    <a:lstStyle/>
                    <a:p>
                      <a:pPr algn="ctr" fontAlgn="ctr"/>
                      <a:r>
                        <a:rPr lang="en-US" sz="1800">
                          <a:effectLst/>
                        </a:rPr>
                        <a:t>1.000</a:t>
                      </a:r>
                    </a:p>
                  </a:txBody>
                  <a:tcPr marL="66675" marR="66675" marT="66675" marB="66675" anchor="ctr"/>
                </a:tc>
                <a:tc>
                  <a:txBody>
                    <a:bodyPr/>
                    <a:lstStyle/>
                    <a:p>
                      <a:pPr algn="ctr" fontAlgn="ctr"/>
                      <a:r>
                        <a:rPr lang="en-US" sz="1800">
                          <a:effectLst/>
                        </a:rPr>
                        <a:t>0.000</a:t>
                      </a:r>
                    </a:p>
                  </a:txBody>
                  <a:tcPr marL="66675" marR="66675" marT="66675" marB="66675" anchor="ctr"/>
                </a:tc>
                <a:extLst>
                  <a:ext uri="{0D108BD9-81ED-4DB2-BD59-A6C34878D82A}">
                    <a16:rowId xmlns:a16="http://schemas.microsoft.com/office/drawing/2014/main" val="10003"/>
                  </a:ext>
                </a:extLst>
              </a:tr>
              <a:tr h="370840">
                <a:tc>
                  <a:txBody>
                    <a:bodyPr/>
                    <a:lstStyle/>
                    <a:p>
                      <a:pPr algn="ctr" fontAlgn="ctr"/>
                      <a:r>
                        <a:rPr lang="en-US" sz="1800">
                          <a:effectLst/>
                        </a:rPr>
                        <a:t>B</a:t>
                      </a:r>
                    </a:p>
                  </a:txBody>
                  <a:tcPr marL="66675" marR="66675" marT="66675" marB="66675" anchor="ctr"/>
                </a:tc>
                <a:tc>
                  <a:txBody>
                    <a:bodyPr/>
                    <a:lstStyle/>
                    <a:p>
                      <a:pPr algn="ctr" fontAlgn="ctr"/>
                      <a:r>
                        <a:rPr lang="en-US" sz="1800" dirty="0">
                          <a:effectLst/>
                        </a:rPr>
                        <a:t>Clockwise</a:t>
                      </a:r>
                    </a:p>
                  </a:txBody>
                  <a:tcPr marL="66675" marR="66675" marT="66675" marB="66675" anchor="ctr"/>
                </a:tc>
                <a:tc>
                  <a:txBody>
                    <a:bodyPr/>
                    <a:lstStyle/>
                    <a:p>
                      <a:pPr algn="ctr" fontAlgn="ctr"/>
                      <a:r>
                        <a:rPr lang="en-US" sz="1800" dirty="0">
                          <a:effectLst/>
                        </a:rPr>
                        <a:t>A</a:t>
                      </a:r>
                    </a:p>
                  </a:txBody>
                  <a:tcPr marL="66675" marR="66675" marT="66675" marB="66675" anchor="ctr"/>
                </a:tc>
                <a:tc>
                  <a:txBody>
                    <a:bodyPr/>
                    <a:lstStyle/>
                    <a:p>
                      <a:pPr algn="ctr" fontAlgn="ctr"/>
                      <a:r>
                        <a:rPr lang="en-US" sz="1800">
                          <a:effectLst/>
                        </a:rPr>
                        <a:t>0.600</a:t>
                      </a:r>
                    </a:p>
                  </a:txBody>
                  <a:tcPr marL="66675" marR="66675" marT="66675" marB="66675" anchor="ctr"/>
                </a:tc>
                <a:tc>
                  <a:txBody>
                    <a:bodyPr/>
                    <a:lstStyle/>
                    <a:p>
                      <a:pPr algn="ctr" fontAlgn="ctr"/>
                      <a:r>
                        <a:rPr lang="en-US" sz="1800">
                          <a:effectLst/>
                        </a:rPr>
                        <a:t>-8.000</a:t>
                      </a:r>
                    </a:p>
                  </a:txBody>
                  <a:tcPr marL="66675" marR="66675" marT="66675" marB="66675" anchor="ctr"/>
                </a:tc>
                <a:extLst>
                  <a:ext uri="{0D108BD9-81ED-4DB2-BD59-A6C34878D82A}">
                    <a16:rowId xmlns:a16="http://schemas.microsoft.com/office/drawing/2014/main" val="10004"/>
                  </a:ext>
                </a:extLst>
              </a:tr>
              <a:tr h="370840">
                <a:tc>
                  <a:txBody>
                    <a:bodyPr/>
                    <a:lstStyle/>
                    <a:p>
                      <a:pPr algn="ctr" fontAlgn="ctr"/>
                      <a:r>
                        <a:rPr lang="en-US" sz="1800">
                          <a:effectLst/>
                        </a:rPr>
                        <a:t>B</a:t>
                      </a:r>
                    </a:p>
                  </a:txBody>
                  <a:tcPr marL="66675" marR="66675" marT="66675" marB="66675" anchor="ctr"/>
                </a:tc>
                <a:tc>
                  <a:txBody>
                    <a:bodyPr/>
                    <a:lstStyle/>
                    <a:p>
                      <a:pPr algn="ctr" fontAlgn="ctr"/>
                      <a:r>
                        <a:rPr lang="en-US" sz="1800" dirty="0">
                          <a:effectLst/>
                        </a:rPr>
                        <a:t>Clockwise</a:t>
                      </a:r>
                    </a:p>
                  </a:txBody>
                  <a:tcPr marL="66675" marR="66675" marT="66675" marB="66675" anchor="ctr"/>
                </a:tc>
                <a:tc>
                  <a:txBody>
                    <a:bodyPr/>
                    <a:lstStyle/>
                    <a:p>
                      <a:pPr algn="ctr" fontAlgn="ctr"/>
                      <a:r>
                        <a:rPr lang="en-US" sz="1800" dirty="0">
                          <a:effectLst/>
                        </a:rPr>
                        <a:t>C</a:t>
                      </a:r>
                    </a:p>
                  </a:txBody>
                  <a:tcPr marL="66675" marR="66675" marT="66675" marB="66675" anchor="ctr"/>
                </a:tc>
                <a:tc>
                  <a:txBody>
                    <a:bodyPr/>
                    <a:lstStyle/>
                    <a:p>
                      <a:pPr algn="ctr" fontAlgn="ctr"/>
                      <a:r>
                        <a:rPr lang="en-US" sz="1800">
                          <a:effectLst/>
                        </a:rPr>
                        <a:t>0.400</a:t>
                      </a:r>
                    </a:p>
                  </a:txBody>
                  <a:tcPr marL="66675" marR="66675" marT="66675" marB="66675" anchor="ctr"/>
                </a:tc>
                <a:tc>
                  <a:txBody>
                    <a:bodyPr/>
                    <a:lstStyle/>
                    <a:p>
                      <a:pPr algn="ctr" fontAlgn="ctr"/>
                      <a:r>
                        <a:rPr lang="en-US" sz="1800">
                          <a:effectLst/>
                        </a:rPr>
                        <a:t>0.000</a:t>
                      </a:r>
                    </a:p>
                  </a:txBody>
                  <a:tcPr marL="66675" marR="66675" marT="66675" marB="66675" anchor="ctr"/>
                </a:tc>
                <a:extLst>
                  <a:ext uri="{0D108BD9-81ED-4DB2-BD59-A6C34878D82A}">
                    <a16:rowId xmlns:a16="http://schemas.microsoft.com/office/drawing/2014/main" val="10005"/>
                  </a:ext>
                </a:extLst>
              </a:tr>
              <a:tr h="370840">
                <a:tc>
                  <a:txBody>
                    <a:bodyPr/>
                    <a:lstStyle/>
                    <a:p>
                      <a:pPr algn="ctr" fontAlgn="ctr"/>
                      <a:r>
                        <a:rPr lang="en-US" sz="1800">
                          <a:effectLst/>
                        </a:rPr>
                        <a:t>B</a:t>
                      </a:r>
                    </a:p>
                  </a:txBody>
                  <a:tcPr marL="66675" marR="66675" marT="66675" marB="66675" anchor="ctr"/>
                </a:tc>
                <a:tc>
                  <a:txBody>
                    <a:bodyPr/>
                    <a:lstStyle/>
                    <a:p>
                      <a:pPr algn="ctr" fontAlgn="ctr"/>
                      <a:r>
                        <a:rPr lang="en-US" sz="1800">
                          <a:effectLst/>
                        </a:rPr>
                        <a:t>Counterclockwise</a:t>
                      </a:r>
                    </a:p>
                  </a:txBody>
                  <a:tcPr marL="66675" marR="66675" marT="66675" marB="66675" anchor="ctr"/>
                </a:tc>
                <a:tc>
                  <a:txBody>
                    <a:bodyPr/>
                    <a:lstStyle/>
                    <a:p>
                      <a:pPr algn="ctr" fontAlgn="ctr"/>
                      <a:r>
                        <a:rPr lang="en-US" sz="1800" dirty="0">
                          <a:effectLst/>
                        </a:rPr>
                        <a:t>A</a:t>
                      </a:r>
                    </a:p>
                  </a:txBody>
                  <a:tcPr marL="66675" marR="66675" marT="66675" marB="66675" anchor="ctr"/>
                </a:tc>
                <a:tc>
                  <a:txBody>
                    <a:bodyPr/>
                    <a:lstStyle/>
                    <a:p>
                      <a:pPr algn="ctr" fontAlgn="ctr"/>
                      <a:r>
                        <a:rPr lang="en-US" sz="1800" dirty="0">
                          <a:effectLst/>
                        </a:rPr>
                        <a:t>0.600</a:t>
                      </a:r>
                    </a:p>
                  </a:txBody>
                  <a:tcPr marL="66675" marR="66675" marT="66675" marB="66675" anchor="ctr"/>
                </a:tc>
                <a:tc>
                  <a:txBody>
                    <a:bodyPr/>
                    <a:lstStyle/>
                    <a:p>
                      <a:pPr algn="ctr" fontAlgn="ctr"/>
                      <a:r>
                        <a:rPr lang="en-US" sz="1800">
                          <a:effectLst/>
                        </a:rPr>
                        <a:t>7.000</a:t>
                      </a:r>
                    </a:p>
                  </a:txBody>
                  <a:tcPr marL="66675" marR="66675" marT="66675" marB="66675" anchor="ctr"/>
                </a:tc>
                <a:extLst>
                  <a:ext uri="{0D108BD9-81ED-4DB2-BD59-A6C34878D82A}">
                    <a16:rowId xmlns:a16="http://schemas.microsoft.com/office/drawing/2014/main" val="10006"/>
                  </a:ext>
                </a:extLst>
              </a:tr>
              <a:tr h="370840">
                <a:tc>
                  <a:txBody>
                    <a:bodyPr/>
                    <a:lstStyle/>
                    <a:p>
                      <a:pPr algn="ctr" fontAlgn="ctr"/>
                      <a:r>
                        <a:rPr lang="en-US" sz="1800">
                          <a:effectLst/>
                        </a:rPr>
                        <a:t>B</a:t>
                      </a:r>
                    </a:p>
                  </a:txBody>
                  <a:tcPr marL="66675" marR="66675" marT="66675" marB="66675" anchor="ctr"/>
                </a:tc>
                <a:tc>
                  <a:txBody>
                    <a:bodyPr/>
                    <a:lstStyle/>
                    <a:p>
                      <a:pPr algn="ctr" fontAlgn="ctr"/>
                      <a:r>
                        <a:rPr lang="en-US" sz="1800">
                          <a:effectLst/>
                        </a:rPr>
                        <a:t>Counterclockwise</a:t>
                      </a:r>
                    </a:p>
                  </a:txBody>
                  <a:tcPr marL="66675" marR="66675" marT="66675" marB="66675" anchor="ctr"/>
                </a:tc>
                <a:tc>
                  <a:txBody>
                    <a:bodyPr/>
                    <a:lstStyle/>
                    <a:p>
                      <a:pPr algn="ctr" fontAlgn="ctr"/>
                      <a:r>
                        <a:rPr lang="en-US" sz="1800" dirty="0">
                          <a:effectLst/>
                        </a:rPr>
                        <a:t>C</a:t>
                      </a:r>
                    </a:p>
                  </a:txBody>
                  <a:tcPr marL="66675" marR="66675" marT="66675" marB="66675" anchor="ctr"/>
                </a:tc>
                <a:tc>
                  <a:txBody>
                    <a:bodyPr/>
                    <a:lstStyle/>
                    <a:p>
                      <a:pPr algn="ctr" fontAlgn="ctr"/>
                      <a:r>
                        <a:rPr lang="en-US" sz="1800" dirty="0">
                          <a:effectLst/>
                        </a:rPr>
                        <a:t>0.400</a:t>
                      </a:r>
                    </a:p>
                  </a:txBody>
                  <a:tcPr marL="66675" marR="66675" marT="66675" marB="66675" anchor="ctr"/>
                </a:tc>
                <a:tc>
                  <a:txBody>
                    <a:bodyPr/>
                    <a:lstStyle/>
                    <a:p>
                      <a:pPr algn="ctr" fontAlgn="ctr"/>
                      <a:r>
                        <a:rPr lang="en-US" sz="1800">
                          <a:effectLst/>
                        </a:rPr>
                        <a:t>0.000</a:t>
                      </a:r>
                    </a:p>
                  </a:txBody>
                  <a:tcPr marL="66675" marR="66675" marT="66675" marB="66675" anchor="ctr"/>
                </a:tc>
                <a:extLst>
                  <a:ext uri="{0D108BD9-81ED-4DB2-BD59-A6C34878D82A}">
                    <a16:rowId xmlns:a16="http://schemas.microsoft.com/office/drawing/2014/main" val="10007"/>
                  </a:ext>
                </a:extLst>
              </a:tr>
              <a:tr h="370840">
                <a:tc>
                  <a:txBody>
                    <a:bodyPr/>
                    <a:lstStyle/>
                    <a:p>
                      <a:pPr algn="ctr" fontAlgn="ctr"/>
                      <a:r>
                        <a:rPr lang="en-US" sz="1800">
                          <a:effectLst/>
                        </a:rPr>
                        <a:t>C</a:t>
                      </a:r>
                    </a:p>
                  </a:txBody>
                  <a:tcPr marL="66675" marR="66675" marT="66675" marB="66675" anchor="ctr"/>
                </a:tc>
                <a:tc>
                  <a:txBody>
                    <a:bodyPr/>
                    <a:lstStyle/>
                    <a:p>
                      <a:pPr algn="ctr" fontAlgn="ctr"/>
                      <a:r>
                        <a:rPr lang="en-US" sz="1800">
                          <a:effectLst/>
                        </a:rPr>
                        <a:t>Clockwise</a:t>
                      </a:r>
                    </a:p>
                  </a:txBody>
                  <a:tcPr marL="66675" marR="66675" marT="66675" marB="66675" anchor="ctr"/>
                </a:tc>
                <a:tc>
                  <a:txBody>
                    <a:bodyPr/>
                    <a:lstStyle/>
                    <a:p>
                      <a:pPr algn="ctr" fontAlgn="ctr"/>
                      <a:r>
                        <a:rPr lang="en-US" sz="1800" dirty="0">
                          <a:effectLst/>
                        </a:rPr>
                        <a:t>A</a:t>
                      </a:r>
                    </a:p>
                  </a:txBody>
                  <a:tcPr marL="66675" marR="66675" marT="66675" marB="66675" anchor="ctr"/>
                </a:tc>
                <a:tc>
                  <a:txBody>
                    <a:bodyPr/>
                    <a:lstStyle/>
                    <a:p>
                      <a:pPr algn="ctr" fontAlgn="ctr"/>
                      <a:r>
                        <a:rPr lang="en-US" sz="1800" dirty="0">
                          <a:effectLst/>
                        </a:rPr>
                        <a:t>0.600</a:t>
                      </a:r>
                    </a:p>
                  </a:txBody>
                  <a:tcPr marL="66675" marR="66675" marT="66675" marB="66675" anchor="ctr"/>
                </a:tc>
                <a:tc>
                  <a:txBody>
                    <a:bodyPr/>
                    <a:lstStyle/>
                    <a:p>
                      <a:pPr algn="ctr" fontAlgn="ctr"/>
                      <a:r>
                        <a:rPr lang="en-US" sz="1800" dirty="0">
                          <a:effectLst/>
                        </a:rPr>
                        <a:t>0.000</a:t>
                      </a:r>
                    </a:p>
                  </a:txBody>
                  <a:tcPr marL="66675" marR="66675" marT="66675" marB="66675" anchor="ctr"/>
                </a:tc>
                <a:extLst>
                  <a:ext uri="{0D108BD9-81ED-4DB2-BD59-A6C34878D82A}">
                    <a16:rowId xmlns:a16="http://schemas.microsoft.com/office/drawing/2014/main" val="10008"/>
                  </a:ext>
                </a:extLst>
              </a:tr>
              <a:tr h="370840">
                <a:tc>
                  <a:txBody>
                    <a:bodyPr/>
                    <a:lstStyle/>
                    <a:p>
                      <a:pPr algn="ctr" fontAlgn="ctr"/>
                      <a:r>
                        <a:rPr lang="en-US" sz="1800">
                          <a:effectLst/>
                        </a:rPr>
                        <a:t>C</a:t>
                      </a:r>
                    </a:p>
                  </a:txBody>
                  <a:tcPr marL="66675" marR="66675" marT="66675" marB="66675" anchor="ctr"/>
                </a:tc>
                <a:tc>
                  <a:txBody>
                    <a:bodyPr/>
                    <a:lstStyle/>
                    <a:p>
                      <a:pPr algn="ctr" fontAlgn="ctr"/>
                      <a:r>
                        <a:rPr lang="en-US" sz="1800">
                          <a:effectLst/>
                        </a:rPr>
                        <a:t>Clockwise</a:t>
                      </a:r>
                    </a:p>
                  </a:txBody>
                  <a:tcPr marL="66675" marR="66675" marT="66675" marB="66675" anchor="ctr"/>
                </a:tc>
                <a:tc>
                  <a:txBody>
                    <a:bodyPr/>
                    <a:lstStyle/>
                    <a:p>
                      <a:pPr algn="ctr" fontAlgn="ctr"/>
                      <a:r>
                        <a:rPr lang="en-US" sz="1800">
                          <a:effectLst/>
                        </a:rPr>
                        <a:t>B</a:t>
                      </a:r>
                    </a:p>
                  </a:txBody>
                  <a:tcPr marL="66675" marR="66675" marT="66675" marB="66675" anchor="ctr"/>
                </a:tc>
                <a:tc>
                  <a:txBody>
                    <a:bodyPr/>
                    <a:lstStyle/>
                    <a:p>
                      <a:pPr algn="ctr" fontAlgn="ctr"/>
                      <a:r>
                        <a:rPr lang="en-US" sz="1800">
                          <a:effectLst/>
                        </a:rPr>
                        <a:t>0.400</a:t>
                      </a:r>
                    </a:p>
                  </a:txBody>
                  <a:tcPr marL="66675" marR="66675" marT="66675" marB="66675" anchor="ctr"/>
                </a:tc>
                <a:tc>
                  <a:txBody>
                    <a:bodyPr/>
                    <a:lstStyle/>
                    <a:p>
                      <a:pPr algn="ctr" fontAlgn="ctr"/>
                      <a:r>
                        <a:rPr lang="en-US" sz="1800">
                          <a:effectLst/>
                        </a:rPr>
                        <a:t>9.000</a:t>
                      </a:r>
                    </a:p>
                  </a:txBody>
                  <a:tcPr marL="66675" marR="66675" marT="66675" marB="66675" anchor="ctr"/>
                </a:tc>
                <a:extLst>
                  <a:ext uri="{0D108BD9-81ED-4DB2-BD59-A6C34878D82A}">
                    <a16:rowId xmlns:a16="http://schemas.microsoft.com/office/drawing/2014/main" val="10009"/>
                  </a:ext>
                </a:extLst>
              </a:tr>
              <a:tr h="370840">
                <a:tc>
                  <a:txBody>
                    <a:bodyPr/>
                    <a:lstStyle/>
                    <a:p>
                      <a:pPr algn="ctr" fontAlgn="ctr"/>
                      <a:r>
                        <a:rPr lang="en-US" sz="1800">
                          <a:effectLst/>
                        </a:rPr>
                        <a:t>C</a:t>
                      </a:r>
                    </a:p>
                  </a:txBody>
                  <a:tcPr marL="66675" marR="66675" marT="66675" marB="66675" anchor="ctr"/>
                </a:tc>
                <a:tc>
                  <a:txBody>
                    <a:bodyPr/>
                    <a:lstStyle/>
                    <a:p>
                      <a:pPr algn="ctr" fontAlgn="ctr"/>
                      <a:r>
                        <a:rPr lang="en-US" sz="1800">
                          <a:effectLst/>
                        </a:rPr>
                        <a:t>Counterclockwise</a:t>
                      </a:r>
                    </a:p>
                  </a:txBody>
                  <a:tcPr marL="66675" marR="66675" marT="66675" marB="66675" anchor="ctr"/>
                </a:tc>
                <a:tc>
                  <a:txBody>
                    <a:bodyPr/>
                    <a:lstStyle/>
                    <a:p>
                      <a:pPr algn="ctr" fontAlgn="ctr"/>
                      <a:r>
                        <a:rPr lang="en-US" sz="1800">
                          <a:effectLst/>
                        </a:rPr>
                        <a:t>A</a:t>
                      </a:r>
                    </a:p>
                  </a:txBody>
                  <a:tcPr marL="66675" marR="66675" marT="66675" marB="66675" anchor="ctr"/>
                </a:tc>
                <a:tc>
                  <a:txBody>
                    <a:bodyPr/>
                    <a:lstStyle/>
                    <a:p>
                      <a:pPr algn="ctr" fontAlgn="ctr"/>
                      <a:r>
                        <a:rPr lang="en-US" sz="1800">
                          <a:effectLst/>
                        </a:rPr>
                        <a:t>0.400</a:t>
                      </a:r>
                    </a:p>
                  </a:txBody>
                  <a:tcPr marL="66675" marR="66675" marT="66675" marB="66675" anchor="ctr"/>
                </a:tc>
                <a:tc>
                  <a:txBody>
                    <a:bodyPr/>
                    <a:lstStyle/>
                    <a:p>
                      <a:pPr algn="ctr" fontAlgn="ctr"/>
                      <a:r>
                        <a:rPr lang="en-US" sz="1800">
                          <a:effectLst/>
                        </a:rPr>
                        <a:t>0.000</a:t>
                      </a:r>
                    </a:p>
                  </a:txBody>
                  <a:tcPr marL="66675" marR="66675" marT="66675" marB="66675" anchor="ctr"/>
                </a:tc>
                <a:extLst>
                  <a:ext uri="{0D108BD9-81ED-4DB2-BD59-A6C34878D82A}">
                    <a16:rowId xmlns:a16="http://schemas.microsoft.com/office/drawing/2014/main" val="10010"/>
                  </a:ext>
                </a:extLst>
              </a:tr>
              <a:tr h="370840">
                <a:tc>
                  <a:txBody>
                    <a:bodyPr/>
                    <a:lstStyle/>
                    <a:p>
                      <a:pPr algn="ctr" fontAlgn="ctr"/>
                      <a:r>
                        <a:rPr lang="en-US" sz="1800">
                          <a:effectLst/>
                        </a:rPr>
                        <a:t>C</a:t>
                      </a:r>
                    </a:p>
                  </a:txBody>
                  <a:tcPr marL="66675" marR="66675" marT="66675" marB="66675" anchor="ctr"/>
                </a:tc>
                <a:tc>
                  <a:txBody>
                    <a:bodyPr/>
                    <a:lstStyle/>
                    <a:p>
                      <a:pPr algn="ctr" fontAlgn="ctr"/>
                      <a:r>
                        <a:rPr lang="en-US" sz="1800">
                          <a:effectLst/>
                        </a:rPr>
                        <a:t>Counterclockwise</a:t>
                      </a:r>
                    </a:p>
                  </a:txBody>
                  <a:tcPr marL="66675" marR="66675" marT="66675" marB="66675" anchor="ctr"/>
                </a:tc>
                <a:tc>
                  <a:txBody>
                    <a:bodyPr/>
                    <a:lstStyle/>
                    <a:p>
                      <a:pPr algn="ctr" fontAlgn="ctr"/>
                      <a:r>
                        <a:rPr lang="en-US" sz="1800">
                          <a:effectLst/>
                        </a:rPr>
                        <a:t>B</a:t>
                      </a:r>
                    </a:p>
                  </a:txBody>
                  <a:tcPr marL="66675" marR="66675" marT="66675" marB="66675" anchor="ctr"/>
                </a:tc>
                <a:tc>
                  <a:txBody>
                    <a:bodyPr/>
                    <a:lstStyle/>
                    <a:p>
                      <a:pPr algn="ctr" fontAlgn="ctr"/>
                      <a:r>
                        <a:rPr lang="en-US" sz="1800">
                          <a:effectLst/>
                        </a:rPr>
                        <a:t>0.600</a:t>
                      </a:r>
                    </a:p>
                  </a:txBody>
                  <a:tcPr marL="66675" marR="66675" marT="66675" marB="66675" anchor="ctr"/>
                </a:tc>
                <a:tc>
                  <a:txBody>
                    <a:bodyPr/>
                    <a:lstStyle/>
                    <a:p>
                      <a:pPr algn="ctr" fontAlgn="ctr"/>
                      <a:r>
                        <a:rPr lang="en-US" sz="1800" dirty="0">
                          <a:effectLst/>
                        </a:rPr>
                        <a:t>-3.000</a:t>
                      </a:r>
                    </a:p>
                  </a:txBody>
                  <a:tcPr marL="66675" marR="66675" marT="66675" marB="66675" anchor="ctr"/>
                </a:tc>
                <a:extLst>
                  <a:ext uri="{0D108BD9-81ED-4DB2-BD59-A6C34878D82A}">
                    <a16:rowId xmlns:a16="http://schemas.microsoft.com/office/drawing/2014/main" val="10011"/>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F3FCFF3-D490-AC46-8A88-AF2378EF9285}"/>
                  </a:ext>
                </a:extLst>
              </p14:cNvPr>
              <p14:cNvContentPartPr/>
              <p14:nvPr/>
            </p14:nvContentPartPr>
            <p14:xfrm>
              <a:off x="6221520" y="1916280"/>
              <a:ext cx="2090520" cy="451440"/>
            </p14:xfrm>
          </p:contentPart>
        </mc:Choice>
        <mc:Fallback xmlns="">
          <p:pic>
            <p:nvPicPr>
              <p:cNvPr id="3" name="Ink 2">
                <a:extLst>
                  <a:ext uri="{FF2B5EF4-FFF2-40B4-BE49-F238E27FC236}">
                    <a16:creationId xmlns:a16="http://schemas.microsoft.com/office/drawing/2014/main" id="{6F3FCFF3-D490-AC46-8A88-AF2378EF9285}"/>
                  </a:ext>
                </a:extLst>
              </p:cNvPr>
              <p:cNvPicPr/>
              <p:nvPr/>
            </p:nvPicPr>
            <p:blipFill>
              <a:blip r:embed="rId4"/>
              <a:stretch>
                <a:fillRect/>
              </a:stretch>
            </p:blipFill>
            <p:spPr>
              <a:xfrm>
                <a:off x="6212160" y="1906920"/>
                <a:ext cx="2109240" cy="470160"/>
              </a:xfrm>
              <a:prstGeom prst="rect">
                <a:avLst/>
              </a:prstGeom>
            </p:spPr>
          </p:pic>
        </mc:Fallback>
      </mc:AlternateContent>
    </p:spTree>
    <p:extLst>
      <p:ext uri="{BB962C8B-B14F-4D97-AF65-F5344CB8AC3E}">
        <p14:creationId xmlns:p14="http://schemas.microsoft.com/office/powerpoint/2010/main" val="87676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Ex2 - Part 2</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80770156"/>
              </p:ext>
            </p:extLst>
          </p:nvPr>
        </p:nvGraphicFramePr>
        <p:xfrm>
          <a:off x="442294" y="2809068"/>
          <a:ext cx="6522720" cy="1223010"/>
        </p:xfrm>
        <a:graphic>
          <a:graphicData uri="http://schemas.openxmlformats.org/drawingml/2006/table">
            <a:tbl>
              <a:tblPr firstRow="1" bandRow="1">
                <a:tableStyleId>{5C22544A-7EE6-4342-B048-85BDC9FD1C3A}</a:tableStyleId>
              </a:tblPr>
              <a:tblGrid>
                <a:gridCol w="1959944">
                  <a:extLst>
                    <a:ext uri="{9D8B030D-6E8A-4147-A177-3AD203B41FA5}">
                      <a16:colId xmlns:a16="http://schemas.microsoft.com/office/drawing/2014/main" val="20000"/>
                    </a:ext>
                  </a:extLst>
                </a:gridCol>
                <a:gridCol w="1301416">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tblGrid>
              <a:tr h="370840">
                <a:tc>
                  <a:txBody>
                    <a:bodyPr/>
                    <a:lstStyle/>
                    <a:p>
                      <a:endParaRPr lang="en-US" dirty="0"/>
                    </a:p>
                  </a:txBody>
                  <a:tcPr marL="66675" marR="66675" marT="66675" marB="66675" anchor="ctr"/>
                </a:tc>
                <a:tc>
                  <a:txBody>
                    <a:bodyPr/>
                    <a:lstStyle/>
                    <a:p>
                      <a:pPr algn="ctr" fontAlgn="ctr"/>
                      <a:r>
                        <a:rPr lang="en-US" dirty="0">
                          <a:effectLst/>
                        </a:rPr>
                        <a:t>A</a:t>
                      </a:r>
                    </a:p>
                  </a:txBody>
                  <a:tcPr marL="66675" marR="66675" marT="66675" marB="66675" anchor="ctr"/>
                </a:tc>
                <a:tc>
                  <a:txBody>
                    <a:bodyPr/>
                    <a:lstStyle/>
                    <a:p>
                      <a:pPr algn="ctr" fontAlgn="ctr"/>
                      <a:r>
                        <a:rPr lang="en-US">
                          <a:effectLst/>
                        </a:rPr>
                        <a:t>B</a:t>
                      </a:r>
                    </a:p>
                  </a:txBody>
                  <a:tcPr marL="66675" marR="66675" marT="66675" marB="66675" anchor="ctr"/>
                </a:tc>
                <a:tc>
                  <a:txBody>
                    <a:bodyPr/>
                    <a:lstStyle/>
                    <a:p>
                      <a:pPr algn="ctr" fontAlgn="ctr"/>
                      <a:r>
                        <a:rPr lang="en-US" dirty="0">
                          <a:effectLst/>
                        </a:rPr>
                        <a:t>C</a:t>
                      </a:r>
                    </a:p>
                  </a:txBody>
                  <a:tcPr marL="66675" marR="66675" marT="66675" marB="66675" anchor="ctr"/>
                </a:tc>
                <a:extLst>
                  <a:ext uri="{0D108BD9-81ED-4DB2-BD59-A6C34878D82A}">
                    <a16:rowId xmlns:a16="http://schemas.microsoft.com/office/drawing/2014/main" val="10000"/>
                  </a:ext>
                </a:extLst>
              </a:tr>
              <a:tr h="370840">
                <a:tc>
                  <a:txBody>
                    <a:bodyPr/>
                    <a:lstStyle/>
                    <a:p>
                      <a:pPr algn="ctr" fontAlgn="ctr"/>
                      <a:r>
                        <a:rPr lang="en-US">
                          <a:effectLst/>
                        </a:rPr>
                        <a:t>Clockwise</a:t>
                      </a:r>
                    </a:p>
                  </a:txBody>
                  <a:tcPr marL="66675" marR="66675" marT="66675" marB="66675" anchor="ctr"/>
                </a:tc>
                <a:tc>
                  <a:txBody>
                    <a:bodyPr/>
                    <a:lstStyle/>
                    <a:p>
                      <a:pPr algn="ctr" fontAlgn="ctr"/>
                      <a:r>
                        <a:rPr lang="en-US" dirty="0">
                          <a:effectLst/>
                        </a:rPr>
                        <a:t>0.38</a:t>
                      </a:r>
                    </a:p>
                  </a:txBody>
                  <a:tcPr marL="66675" marR="66675" marT="66675" marB="66675" anchor="ctr"/>
                </a:tc>
                <a:tc>
                  <a:txBody>
                    <a:bodyPr/>
                    <a:lstStyle/>
                    <a:p>
                      <a:pPr algn="ctr" fontAlgn="ctr"/>
                      <a:r>
                        <a:rPr lang="en-US">
                          <a:effectLst/>
                        </a:rPr>
                        <a:t>-4.08</a:t>
                      </a:r>
                    </a:p>
                  </a:txBody>
                  <a:tcPr marL="66675" marR="66675" marT="66675" marB="66675" anchor="ctr"/>
                </a:tc>
                <a:tc>
                  <a:txBody>
                    <a:bodyPr/>
                    <a:lstStyle/>
                    <a:p>
                      <a:pPr algn="ctr" fontAlgn="ctr"/>
                      <a:r>
                        <a:rPr lang="en-US">
                          <a:effectLst/>
                        </a:rPr>
                        <a:t>4.44</a:t>
                      </a:r>
                    </a:p>
                  </a:txBody>
                  <a:tcPr marL="66675" marR="66675" marT="66675" marB="66675" anchor="ctr"/>
                </a:tc>
                <a:extLst>
                  <a:ext uri="{0D108BD9-81ED-4DB2-BD59-A6C34878D82A}">
                    <a16:rowId xmlns:a16="http://schemas.microsoft.com/office/drawing/2014/main" val="10001"/>
                  </a:ext>
                </a:extLst>
              </a:tr>
              <a:tr h="370840">
                <a:tc>
                  <a:txBody>
                    <a:bodyPr/>
                    <a:lstStyle/>
                    <a:p>
                      <a:pPr algn="ctr" fontAlgn="ctr"/>
                      <a:r>
                        <a:rPr lang="en-US">
                          <a:effectLst/>
                        </a:rPr>
                        <a:t>Counterclockwise</a:t>
                      </a:r>
                    </a:p>
                  </a:txBody>
                  <a:tcPr marL="66675" marR="66675" marT="66675" marB="66675" anchor="ctr"/>
                </a:tc>
                <a:tc>
                  <a:txBody>
                    <a:bodyPr/>
                    <a:lstStyle/>
                    <a:p>
                      <a:pPr algn="ctr" fontAlgn="ctr"/>
                      <a:r>
                        <a:rPr lang="en-US">
                          <a:effectLst/>
                        </a:rPr>
                        <a:t>1.8</a:t>
                      </a:r>
                    </a:p>
                  </a:txBody>
                  <a:tcPr marL="66675" marR="66675" marT="66675" marB="66675" anchor="ctr"/>
                </a:tc>
                <a:tc>
                  <a:txBody>
                    <a:bodyPr/>
                    <a:lstStyle/>
                    <a:p>
                      <a:pPr algn="ctr" fontAlgn="ctr"/>
                      <a:r>
                        <a:rPr lang="en-US">
                          <a:effectLst/>
                        </a:rPr>
                        <a:t>4.92</a:t>
                      </a:r>
                    </a:p>
                  </a:txBody>
                  <a:tcPr marL="66675" marR="66675" marT="66675" marB="66675" anchor="ctr"/>
                </a:tc>
                <a:tc>
                  <a:txBody>
                    <a:bodyPr/>
                    <a:lstStyle/>
                    <a:p>
                      <a:pPr algn="ctr" fontAlgn="ctr"/>
                      <a:r>
                        <a:rPr lang="en-US" dirty="0">
                          <a:effectLst/>
                        </a:rPr>
                        <a:t>-0.54</a:t>
                      </a:r>
                    </a:p>
                  </a:txBody>
                  <a:tcPr marL="66675" marR="66675" marT="66675" marB="66675" anchor="ctr"/>
                </a:tc>
                <a:extLst>
                  <a:ext uri="{0D108BD9-81ED-4DB2-BD59-A6C34878D82A}">
                    <a16:rowId xmlns:a16="http://schemas.microsoft.com/office/drawing/2014/main" val="10002"/>
                  </a:ext>
                </a:extLst>
              </a:tr>
            </a:tbl>
          </a:graphicData>
        </a:graphic>
      </p:graphicFrame>
      <p:sp>
        <p:nvSpPr>
          <p:cNvPr id="6" name="Rectangle 5"/>
          <p:cNvSpPr/>
          <p:nvPr/>
        </p:nvSpPr>
        <p:spPr>
          <a:xfrm>
            <a:off x="612648" y="1758467"/>
            <a:ext cx="4997738" cy="923330"/>
          </a:xfrm>
          <a:prstGeom prst="rect">
            <a:avLst/>
          </a:prstGeom>
        </p:spPr>
        <p:txBody>
          <a:bodyPr wrap="square">
            <a:spAutoFit/>
          </a:bodyPr>
          <a:lstStyle/>
          <a:p>
            <a:r>
              <a:rPr lang="en-US" dirty="0"/>
              <a:t>Now we will run Q-iteration using the estimated T and R functions. The values of </a:t>
            </a:r>
            <a:r>
              <a:rPr lang="en-US" dirty="0" err="1"/>
              <a:t>Q</a:t>
            </a:r>
            <a:r>
              <a:rPr lang="en-US" baseline="-25000" dirty="0" err="1"/>
              <a:t>k</a:t>
            </a:r>
            <a:r>
              <a:rPr lang="en-US" dirty="0"/>
              <a:t>(</a:t>
            </a:r>
            <a:r>
              <a:rPr lang="en-US" dirty="0" err="1"/>
              <a:t>s,a</a:t>
            </a:r>
            <a:r>
              <a:rPr lang="en-US" dirty="0"/>
              <a:t>), are given in the table below. Discount Factor, </a:t>
            </a:r>
            <a:r>
              <a:rPr lang="el-GR" dirty="0"/>
              <a:t>γ = 0.5</a:t>
            </a:r>
            <a:endParaRPr lang="en-US" dirty="0"/>
          </a:p>
        </p:txBody>
      </p:sp>
      <p:sp>
        <p:nvSpPr>
          <p:cNvPr id="8" name="Rectangle 7"/>
          <p:cNvSpPr/>
          <p:nvPr/>
        </p:nvSpPr>
        <p:spPr>
          <a:xfrm>
            <a:off x="612648" y="4271665"/>
            <a:ext cx="4266104" cy="923330"/>
          </a:xfrm>
          <a:prstGeom prst="rect">
            <a:avLst/>
          </a:prstGeom>
        </p:spPr>
        <p:txBody>
          <a:bodyPr wrap="none">
            <a:spAutoFit/>
          </a:bodyPr>
          <a:lstStyle/>
          <a:p>
            <a:r>
              <a:rPr lang="en-US" dirty="0"/>
              <a:t>What are the values for Q</a:t>
            </a:r>
            <a:r>
              <a:rPr lang="en-US" baseline="-25000" dirty="0"/>
              <a:t>k+1</a:t>
            </a:r>
            <a:r>
              <a:rPr lang="en-US" dirty="0"/>
              <a:t>(A, clockwise)?</a:t>
            </a:r>
          </a:p>
          <a:p>
            <a:endParaRPr lang="en-US" dirty="0"/>
          </a:p>
          <a:p>
            <a:endParaRPr lang="en-US" dirty="0"/>
          </a:p>
        </p:txBody>
      </p:sp>
      <mc:AlternateContent xmlns:mc="http://schemas.openxmlformats.org/markup-compatibility/2006" xmlns:a14="http://schemas.microsoft.com/office/drawing/2010/main">
        <mc:Choice Requires="a14">
          <p:sp>
            <p:nvSpPr>
              <p:cNvPr id="10" name="Rectangle 9"/>
              <p:cNvSpPr/>
              <p:nvPr/>
            </p:nvSpPr>
            <p:spPr>
              <a:xfrm>
                <a:off x="1417654" y="5104368"/>
                <a:ext cx="5386102" cy="10351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𝑠</m:t>
                          </m:r>
                          <m:r>
                            <a:rPr lang="en-US" i="1" dirty="0">
                              <a:latin typeface="Cambria Math" panose="02040503050406030204" pitchFamily="18" charset="0"/>
                            </a:rPr>
                            <m:t>′</m:t>
                          </m:r>
                        </m:sub>
                        <m:sup/>
                        <m:e>
                          <m:r>
                            <a:rPr lang="en-US" i="1" dirty="0">
                              <a:latin typeface="Cambria Math" panose="02040503050406030204" pitchFamily="18" charset="0"/>
                            </a:rPr>
                            <m:t>𝑃</m:t>
                          </m:r>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𝑠</m:t>
                                  </m:r>
                                </m:e>
                                <m:sup>
                                  <m:r>
                                    <a:rPr lang="en-US" i="1" dirty="0">
                                      <a:latin typeface="Cambria Math" panose="02040503050406030204" pitchFamily="18" charset="0"/>
                                    </a:rPr>
                                    <m:t>′</m:t>
                                  </m:r>
                                </m:sup>
                              </m:sSup>
                            </m:e>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e>
                          </m:d>
                          <m:r>
                            <a:rPr lang="en-US" b="0" i="1" dirty="0" smtClean="0">
                              <a:latin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 </m:t>
                          </m:r>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417654" y="5104368"/>
                <a:ext cx="5386102" cy="103515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3CA5315-8616-944E-9032-A01A771C598A}"/>
                  </a:ext>
                </a:extLst>
              </p14:cNvPr>
              <p14:cNvContentPartPr/>
              <p14:nvPr/>
            </p14:nvContentPartPr>
            <p14:xfrm>
              <a:off x="407520" y="316800"/>
              <a:ext cx="8535960" cy="6441840"/>
            </p14:xfrm>
          </p:contentPart>
        </mc:Choice>
        <mc:Fallback xmlns="">
          <p:pic>
            <p:nvPicPr>
              <p:cNvPr id="3" name="Ink 2">
                <a:extLst>
                  <a:ext uri="{FF2B5EF4-FFF2-40B4-BE49-F238E27FC236}">
                    <a16:creationId xmlns:a16="http://schemas.microsoft.com/office/drawing/2014/main" id="{B3CA5315-8616-944E-9032-A01A771C598A}"/>
                  </a:ext>
                </a:extLst>
              </p:cNvPr>
              <p:cNvPicPr/>
              <p:nvPr/>
            </p:nvPicPr>
            <p:blipFill>
              <a:blip r:embed="rId5"/>
              <a:stretch>
                <a:fillRect/>
              </a:stretch>
            </p:blipFill>
            <p:spPr>
              <a:xfrm>
                <a:off x="398160" y="307440"/>
                <a:ext cx="8554680" cy="6460560"/>
              </a:xfrm>
              <a:prstGeom prst="rect">
                <a:avLst/>
              </a:prstGeom>
            </p:spPr>
          </p:pic>
        </mc:Fallback>
      </mc:AlternateContent>
    </p:spTree>
    <p:extLst>
      <p:ext uri="{BB962C8B-B14F-4D97-AF65-F5344CB8AC3E}">
        <p14:creationId xmlns:p14="http://schemas.microsoft.com/office/powerpoint/2010/main" val="514078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Ex2 - part 3 </a:t>
            </a:r>
          </a:p>
        </p:txBody>
      </p:sp>
      <p:sp>
        <p:nvSpPr>
          <p:cNvPr id="3" name="Content Placeholder 2"/>
          <p:cNvSpPr>
            <a:spLocks noGrp="1"/>
          </p:cNvSpPr>
          <p:nvPr>
            <p:ph sz="quarter" idx="1"/>
          </p:nvPr>
        </p:nvSpPr>
        <p:spPr/>
        <p:txBody>
          <a:bodyPr/>
          <a:lstStyle/>
          <a:p>
            <a:r>
              <a:rPr lang="en-US" dirty="0"/>
              <a:t>Suppose Q-iteration converges to the following Q∗ function, Q∗(</a:t>
            </a:r>
            <a:r>
              <a:rPr lang="en-US" dirty="0" err="1"/>
              <a:t>s,a</a:t>
            </a:r>
            <a:r>
              <a:rPr lang="en-US" dirty="0"/>
              <a:t>)</a:t>
            </a:r>
          </a:p>
          <a:p>
            <a:endParaRPr lang="en-US" dirty="0"/>
          </a:p>
          <a:p>
            <a:endParaRPr lang="en-US" dirty="0"/>
          </a:p>
          <a:p>
            <a:endParaRPr lang="en-US" dirty="0"/>
          </a:p>
          <a:p>
            <a:endParaRPr lang="en-US" dirty="0"/>
          </a:p>
          <a:p>
            <a:endParaRPr lang="en-US" dirty="0"/>
          </a:p>
          <a:p>
            <a:r>
              <a:rPr lang="en-US" dirty="0"/>
              <a:t>What is the optimal action, either Clockwise or Counterclockwise, for each of the states?</a:t>
            </a:r>
          </a:p>
        </p:txBody>
      </p:sp>
      <p:graphicFrame>
        <p:nvGraphicFramePr>
          <p:cNvPr id="5" name="Content Placeholder 3"/>
          <p:cNvGraphicFramePr>
            <a:graphicFrameLocks/>
          </p:cNvGraphicFramePr>
          <p:nvPr>
            <p:extLst>
              <p:ext uri="{D42A27DB-BD31-4B8C-83A1-F6EECF244321}">
                <p14:modId xmlns:p14="http://schemas.microsoft.com/office/powerpoint/2010/main" val="2274150164"/>
              </p:ext>
            </p:extLst>
          </p:nvPr>
        </p:nvGraphicFramePr>
        <p:xfrm>
          <a:off x="1124220" y="2452607"/>
          <a:ext cx="6522720" cy="1223010"/>
        </p:xfrm>
        <a:graphic>
          <a:graphicData uri="http://schemas.openxmlformats.org/drawingml/2006/table">
            <a:tbl>
              <a:tblPr firstRow="1" bandRow="1">
                <a:tableStyleId>{5C22544A-7EE6-4342-B048-85BDC9FD1C3A}</a:tableStyleId>
              </a:tblPr>
              <a:tblGrid>
                <a:gridCol w="1959944">
                  <a:extLst>
                    <a:ext uri="{9D8B030D-6E8A-4147-A177-3AD203B41FA5}">
                      <a16:colId xmlns:a16="http://schemas.microsoft.com/office/drawing/2014/main" val="20000"/>
                    </a:ext>
                  </a:extLst>
                </a:gridCol>
                <a:gridCol w="1301416">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tblGrid>
              <a:tr h="370840">
                <a:tc>
                  <a:txBody>
                    <a:bodyPr/>
                    <a:lstStyle/>
                    <a:p>
                      <a:endParaRPr lang="en-US" dirty="0"/>
                    </a:p>
                  </a:txBody>
                  <a:tcPr marL="66675" marR="66675" marT="66675" marB="66675" anchor="ctr"/>
                </a:tc>
                <a:tc>
                  <a:txBody>
                    <a:bodyPr/>
                    <a:lstStyle/>
                    <a:p>
                      <a:pPr algn="ctr" fontAlgn="ctr"/>
                      <a:r>
                        <a:rPr lang="en-US" dirty="0">
                          <a:effectLst/>
                        </a:rPr>
                        <a:t>A</a:t>
                      </a:r>
                    </a:p>
                  </a:txBody>
                  <a:tcPr marL="66675" marR="66675" marT="66675" marB="66675" anchor="ctr"/>
                </a:tc>
                <a:tc>
                  <a:txBody>
                    <a:bodyPr/>
                    <a:lstStyle/>
                    <a:p>
                      <a:pPr algn="ctr" fontAlgn="ctr"/>
                      <a:r>
                        <a:rPr lang="en-US" dirty="0">
                          <a:effectLst/>
                        </a:rPr>
                        <a:t>B</a:t>
                      </a:r>
                    </a:p>
                  </a:txBody>
                  <a:tcPr marL="66675" marR="66675" marT="66675" marB="66675" anchor="ctr"/>
                </a:tc>
                <a:tc>
                  <a:txBody>
                    <a:bodyPr/>
                    <a:lstStyle/>
                    <a:p>
                      <a:pPr algn="ctr" fontAlgn="ctr"/>
                      <a:r>
                        <a:rPr lang="en-US" dirty="0">
                          <a:effectLst/>
                        </a:rPr>
                        <a:t>C</a:t>
                      </a:r>
                    </a:p>
                  </a:txBody>
                  <a:tcPr marL="66675" marR="66675" marT="66675" marB="66675" anchor="ctr"/>
                </a:tc>
                <a:extLst>
                  <a:ext uri="{0D108BD9-81ED-4DB2-BD59-A6C34878D82A}">
                    <a16:rowId xmlns:a16="http://schemas.microsoft.com/office/drawing/2014/main" val="10000"/>
                  </a:ext>
                </a:extLst>
              </a:tr>
              <a:tr h="370840">
                <a:tc>
                  <a:txBody>
                    <a:bodyPr/>
                    <a:lstStyle/>
                    <a:p>
                      <a:pPr algn="ctr" fontAlgn="ctr"/>
                      <a:r>
                        <a:rPr lang="en-US">
                          <a:effectLst/>
                        </a:rPr>
                        <a:t>Clockwise</a:t>
                      </a:r>
                    </a:p>
                  </a:txBody>
                  <a:tcPr marL="66675" marR="66675" marT="66675" marB="66675" anchor="ctr"/>
                </a:tc>
                <a:tc>
                  <a:txBody>
                    <a:bodyPr/>
                    <a:lstStyle/>
                    <a:p>
                      <a:pPr algn="ctr" fontAlgn="ctr"/>
                      <a:r>
                        <a:rPr lang="en-US">
                          <a:effectLst/>
                        </a:rPr>
                        <a:t>1.396</a:t>
                      </a:r>
                    </a:p>
                  </a:txBody>
                  <a:tcPr marL="66675" marR="66675" marT="66675" marB="66675" anchor="ctr"/>
                </a:tc>
                <a:tc>
                  <a:txBody>
                    <a:bodyPr/>
                    <a:lstStyle/>
                    <a:p>
                      <a:pPr algn="ctr" fontAlgn="ctr"/>
                      <a:r>
                        <a:rPr lang="en-US">
                          <a:effectLst/>
                        </a:rPr>
                        <a:t>-2.808</a:t>
                      </a:r>
                    </a:p>
                  </a:txBody>
                  <a:tcPr marL="66675" marR="66675" marT="66675" marB="66675" anchor="ctr"/>
                </a:tc>
                <a:tc>
                  <a:txBody>
                    <a:bodyPr/>
                    <a:lstStyle/>
                    <a:p>
                      <a:pPr algn="ctr" fontAlgn="ctr"/>
                      <a:r>
                        <a:rPr lang="en-US">
                          <a:effectLst/>
                        </a:rPr>
                        <a:t>5.692</a:t>
                      </a:r>
                    </a:p>
                  </a:txBody>
                  <a:tcPr marL="66675" marR="66675" marT="66675" marB="66675" anchor="ctr"/>
                </a:tc>
                <a:extLst>
                  <a:ext uri="{0D108BD9-81ED-4DB2-BD59-A6C34878D82A}">
                    <a16:rowId xmlns:a16="http://schemas.microsoft.com/office/drawing/2014/main" val="10001"/>
                  </a:ext>
                </a:extLst>
              </a:tr>
              <a:tr h="370840">
                <a:tc>
                  <a:txBody>
                    <a:bodyPr/>
                    <a:lstStyle/>
                    <a:p>
                      <a:pPr algn="ctr" fontAlgn="ctr"/>
                      <a:r>
                        <a:rPr lang="en-US">
                          <a:effectLst/>
                        </a:rPr>
                        <a:t>Counterclockwise</a:t>
                      </a:r>
                    </a:p>
                  </a:txBody>
                  <a:tcPr marL="66675" marR="66675" marT="66675" marB="66675" anchor="ctr"/>
                </a:tc>
                <a:tc>
                  <a:txBody>
                    <a:bodyPr/>
                    <a:lstStyle/>
                    <a:p>
                      <a:pPr algn="ctr" fontAlgn="ctr"/>
                      <a:r>
                        <a:rPr lang="en-US">
                          <a:effectLst/>
                        </a:rPr>
                        <a:t>2.846</a:t>
                      </a:r>
                    </a:p>
                  </a:txBody>
                  <a:tcPr marL="66675" marR="66675" marT="66675" marB="66675" anchor="ctr"/>
                </a:tc>
                <a:tc>
                  <a:txBody>
                    <a:bodyPr/>
                    <a:lstStyle/>
                    <a:p>
                      <a:pPr algn="ctr" fontAlgn="ctr"/>
                      <a:r>
                        <a:rPr lang="en-US">
                          <a:effectLst/>
                        </a:rPr>
                        <a:t>6.192</a:t>
                      </a:r>
                    </a:p>
                  </a:txBody>
                  <a:tcPr marL="66675" marR="66675" marT="66675" marB="66675" anchor="ctr"/>
                </a:tc>
                <a:tc>
                  <a:txBody>
                    <a:bodyPr/>
                    <a:lstStyle/>
                    <a:p>
                      <a:pPr algn="ctr" fontAlgn="ctr"/>
                      <a:r>
                        <a:rPr lang="en-US" dirty="0">
                          <a:effectLst/>
                        </a:rPr>
                        <a:t>0.627</a:t>
                      </a:r>
                    </a:p>
                  </a:txBody>
                  <a:tcPr marL="66675" marR="66675" marT="66675" marB="66675" anchor="ctr"/>
                </a:tc>
                <a:extLst>
                  <a:ext uri="{0D108BD9-81ED-4DB2-BD59-A6C34878D82A}">
                    <a16:rowId xmlns:a16="http://schemas.microsoft.com/office/drawing/2014/main" val="1000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9F12DB0-154F-5247-BE2E-61829515B819}"/>
                  </a:ext>
                </a:extLst>
              </p14:cNvPr>
              <p14:cNvContentPartPr/>
              <p14:nvPr/>
            </p14:nvContentPartPr>
            <p14:xfrm>
              <a:off x="1637280" y="716760"/>
              <a:ext cx="6799680" cy="5636160"/>
            </p14:xfrm>
          </p:contentPart>
        </mc:Choice>
        <mc:Fallback xmlns="">
          <p:pic>
            <p:nvPicPr>
              <p:cNvPr id="4" name="Ink 3">
                <a:extLst>
                  <a:ext uri="{FF2B5EF4-FFF2-40B4-BE49-F238E27FC236}">
                    <a16:creationId xmlns:a16="http://schemas.microsoft.com/office/drawing/2014/main" id="{19F12DB0-154F-5247-BE2E-61829515B819}"/>
                  </a:ext>
                </a:extLst>
              </p:cNvPr>
              <p:cNvPicPr/>
              <p:nvPr/>
            </p:nvPicPr>
            <p:blipFill>
              <a:blip r:embed="rId4"/>
              <a:stretch>
                <a:fillRect/>
              </a:stretch>
            </p:blipFill>
            <p:spPr>
              <a:xfrm>
                <a:off x="1627920" y="707400"/>
                <a:ext cx="6818400" cy="5654880"/>
              </a:xfrm>
              <a:prstGeom prst="rect">
                <a:avLst/>
              </a:prstGeom>
            </p:spPr>
          </p:pic>
        </mc:Fallback>
      </mc:AlternateContent>
    </p:spTree>
    <p:extLst>
      <p:ext uri="{BB962C8B-B14F-4D97-AF65-F5344CB8AC3E}">
        <p14:creationId xmlns:p14="http://schemas.microsoft.com/office/powerpoint/2010/main" val="2024417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3: Direct evaluation</a:t>
            </a:r>
          </a:p>
        </p:txBody>
      </p:sp>
      <p:pic>
        <p:nvPicPr>
          <p:cNvPr id="5122" name="Picture 2" descr="https://courses.edx.org/c4x/BerkeleyX/CS188x_1/asset/lec10_episode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12775" y="1622027"/>
            <a:ext cx="8153400" cy="44521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2648" y="6153834"/>
            <a:ext cx="4572000" cy="646331"/>
          </a:xfrm>
          <a:prstGeom prst="rect">
            <a:avLst/>
          </a:prstGeom>
        </p:spPr>
        <p:txBody>
          <a:bodyPr>
            <a:spAutoFit/>
          </a:bodyPr>
          <a:lstStyle/>
          <a:p>
            <a:r>
              <a:rPr lang="en-US" dirty="0">
                <a:solidFill>
                  <a:srgbClr val="222222"/>
                </a:solidFill>
                <a:latin typeface="Open Sans"/>
              </a:rPr>
              <a:t>What are the estimates for the utilities of A, B, C, D and E using direct evaluation?</a:t>
            </a:r>
            <a:endParaRPr lang="en-US"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45C0DCD-36B6-EB47-972B-34B9D521328F}"/>
                  </a:ext>
                </a:extLst>
              </p14:cNvPr>
              <p14:cNvContentPartPr/>
              <p14:nvPr/>
            </p14:nvContentPartPr>
            <p14:xfrm>
              <a:off x="212760" y="212400"/>
              <a:ext cx="8648640" cy="6485760"/>
            </p14:xfrm>
          </p:contentPart>
        </mc:Choice>
        <mc:Fallback xmlns="">
          <p:pic>
            <p:nvPicPr>
              <p:cNvPr id="3" name="Ink 2">
                <a:extLst>
                  <a:ext uri="{FF2B5EF4-FFF2-40B4-BE49-F238E27FC236}">
                    <a16:creationId xmlns:a16="http://schemas.microsoft.com/office/drawing/2014/main" id="{845C0DCD-36B6-EB47-972B-34B9D521328F}"/>
                  </a:ext>
                </a:extLst>
              </p:cNvPr>
              <p:cNvPicPr/>
              <p:nvPr/>
            </p:nvPicPr>
            <p:blipFill>
              <a:blip r:embed="rId5"/>
              <a:stretch>
                <a:fillRect/>
              </a:stretch>
            </p:blipFill>
            <p:spPr>
              <a:xfrm>
                <a:off x="203400" y="203040"/>
                <a:ext cx="8667360" cy="6504480"/>
              </a:xfrm>
              <a:prstGeom prst="rect">
                <a:avLst/>
              </a:prstGeom>
            </p:spPr>
          </p:pic>
        </mc:Fallback>
      </mc:AlternateContent>
    </p:spTree>
    <p:extLst>
      <p:ext uri="{BB962C8B-B14F-4D97-AF65-F5344CB8AC3E}">
        <p14:creationId xmlns:p14="http://schemas.microsoft.com/office/powerpoint/2010/main" val="99968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4: Temporal difference learning </a:t>
            </a:r>
          </a:p>
        </p:txBody>
      </p:sp>
      <p:pic>
        <p:nvPicPr>
          <p:cNvPr id="6146" name="Picture 2" descr="https://courses.edx.org/c4x/BerkeleyX/CS188x_1/asset/lec10_gridworld.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12648" y="1871170"/>
            <a:ext cx="8153400" cy="2868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2648" y="5067946"/>
            <a:ext cx="3261928" cy="369332"/>
          </a:xfrm>
          <a:prstGeom prst="rect">
            <a:avLst/>
          </a:prstGeom>
          <a:noFill/>
        </p:spPr>
        <p:txBody>
          <a:bodyPr wrap="square" rtlCol="0">
            <a:spAutoFit/>
          </a:bodyPr>
          <a:lstStyle/>
          <a:p>
            <a:r>
              <a:rPr lang="en-US" dirty="0"/>
              <a:t>Compute the updated utility V</a:t>
            </a:r>
            <a:r>
              <a:rPr lang="el-GR" baseline="30000" dirty="0"/>
              <a:t>π</a:t>
            </a:r>
            <a:r>
              <a:rPr lang="en-US" dirty="0"/>
              <a:t>(B)</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97D2509-58DA-CF4D-BD00-7048396C88A5}"/>
                  </a:ext>
                </a:extLst>
              </p14:cNvPr>
              <p14:cNvContentPartPr/>
              <p14:nvPr/>
            </p14:nvContentPartPr>
            <p14:xfrm>
              <a:off x="1064520" y="1677240"/>
              <a:ext cx="7726320" cy="4622400"/>
            </p14:xfrm>
          </p:contentPart>
        </mc:Choice>
        <mc:Fallback xmlns="">
          <p:pic>
            <p:nvPicPr>
              <p:cNvPr id="3" name="Ink 2">
                <a:extLst>
                  <a:ext uri="{FF2B5EF4-FFF2-40B4-BE49-F238E27FC236}">
                    <a16:creationId xmlns:a16="http://schemas.microsoft.com/office/drawing/2014/main" id="{E97D2509-58DA-CF4D-BD00-7048396C88A5}"/>
                  </a:ext>
                </a:extLst>
              </p:cNvPr>
              <p:cNvPicPr/>
              <p:nvPr/>
            </p:nvPicPr>
            <p:blipFill>
              <a:blip r:embed="rId5"/>
              <a:stretch>
                <a:fillRect/>
              </a:stretch>
            </p:blipFill>
            <p:spPr>
              <a:xfrm>
                <a:off x="1055160" y="1667880"/>
                <a:ext cx="7745040" cy="4641120"/>
              </a:xfrm>
              <a:prstGeom prst="rect">
                <a:avLst/>
              </a:prstGeom>
            </p:spPr>
          </p:pic>
        </mc:Fallback>
      </mc:AlternateContent>
    </p:spTree>
    <p:extLst>
      <p:ext uri="{BB962C8B-B14F-4D97-AF65-F5344CB8AC3E}">
        <p14:creationId xmlns:p14="http://schemas.microsoft.com/office/powerpoint/2010/main" val="420289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5: Model- free RL / Q-learning</a:t>
            </a:r>
          </a:p>
        </p:txBody>
      </p:sp>
      <p:sp>
        <p:nvSpPr>
          <p:cNvPr id="3" name="Content Placeholder 2"/>
          <p:cNvSpPr>
            <a:spLocks noGrp="1"/>
          </p:cNvSpPr>
          <p:nvPr>
            <p:ph sz="quarter" idx="1"/>
          </p:nvPr>
        </p:nvSpPr>
        <p:spPr>
          <a:xfrm>
            <a:off x="139486" y="1813301"/>
            <a:ext cx="3363130" cy="4928461"/>
          </a:xfrm>
        </p:spPr>
        <p:txBody>
          <a:bodyPr>
            <a:normAutofit/>
          </a:bodyPr>
          <a:lstStyle/>
          <a:p>
            <a:r>
              <a:rPr lang="en-US" dirty="0"/>
              <a:t>Directly estimate the Q function using Q-learning</a:t>
            </a:r>
          </a:p>
          <a:p>
            <a:r>
              <a:rPr lang="en-US" dirty="0"/>
              <a:t>Assume, the discount factor, γ is 0.5 and the step size for Q-learning, α is 0.5.</a:t>
            </a:r>
          </a:p>
          <a:p>
            <a:r>
              <a:rPr lang="en-US" dirty="0"/>
              <a:t>Process the samples given above. What are the new Q-values?</a:t>
            </a:r>
          </a:p>
        </p:txBody>
      </p:sp>
      <p:graphicFrame>
        <p:nvGraphicFramePr>
          <p:cNvPr id="8" name="Table 7"/>
          <p:cNvGraphicFramePr>
            <a:graphicFrameLocks noGrp="1"/>
          </p:cNvGraphicFramePr>
          <p:nvPr>
            <p:extLst>
              <p:ext uri="{D42A27DB-BD31-4B8C-83A1-F6EECF244321}">
                <p14:modId xmlns:p14="http://schemas.microsoft.com/office/powerpoint/2010/main" val="3297282667"/>
              </p:ext>
            </p:extLst>
          </p:nvPr>
        </p:nvGraphicFramePr>
        <p:xfrm>
          <a:off x="3502616" y="1960293"/>
          <a:ext cx="5474595" cy="1188720"/>
        </p:xfrm>
        <a:graphic>
          <a:graphicData uri="http://schemas.openxmlformats.org/drawingml/2006/table">
            <a:tbl>
              <a:tblPr firstRow="1" bandRow="1">
                <a:tableStyleId>{5C22544A-7EE6-4342-B048-85BDC9FD1C3A}</a:tableStyleId>
              </a:tblPr>
              <a:tblGrid>
                <a:gridCol w="1906292">
                  <a:extLst>
                    <a:ext uri="{9D8B030D-6E8A-4147-A177-3AD203B41FA5}">
                      <a16:colId xmlns:a16="http://schemas.microsoft.com/office/drawing/2014/main" val="20000"/>
                    </a:ext>
                  </a:extLst>
                </a:gridCol>
                <a:gridCol w="1162373">
                  <a:extLst>
                    <a:ext uri="{9D8B030D-6E8A-4147-A177-3AD203B41FA5}">
                      <a16:colId xmlns:a16="http://schemas.microsoft.com/office/drawing/2014/main" val="20001"/>
                    </a:ext>
                  </a:extLst>
                </a:gridCol>
                <a:gridCol w="1037281">
                  <a:extLst>
                    <a:ext uri="{9D8B030D-6E8A-4147-A177-3AD203B41FA5}">
                      <a16:colId xmlns:a16="http://schemas.microsoft.com/office/drawing/2014/main" val="20002"/>
                    </a:ext>
                  </a:extLst>
                </a:gridCol>
                <a:gridCol w="1368649">
                  <a:extLst>
                    <a:ext uri="{9D8B030D-6E8A-4147-A177-3AD203B41FA5}">
                      <a16:colId xmlns:a16="http://schemas.microsoft.com/office/drawing/2014/main" val="20003"/>
                    </a:ext>
                  </a:extLst>
                </a:gridCol>
              </a:tblGrid>
              <a:tr h="249178">
                <a:tc>
                  <a:txBody>
                    <a:bodyPr/>
                    <a:lstStyle/>
                    <a:p>
                      <a:r>
                        <a:rPr lang="en-US" sz="2000" dirty="0"/>
                        <a:t>Q(</a:t>
                      </a:r>
                      <a:r>
                        <a:rPr lang="en-US" sz="2000" dirty="0" err="1"/>
                        <a:t>s,a</a:t>
                      </a:r>
                      <a:r>
                        <a:rPr lang="en-US" sz="2000" dirty="0"/>
                        <a:t>)</a:t>
                      </a:r>
                    </a:p>
                  </a:txBody>
                  <a:tcPr/>
                </a:tc>
                <a:tc>
                  <a:txBody>
                    <a:bodyPr/>
                    <a:lstStyle/>
                    <a:p>
                      <a:r>
                        <a:rPr lang="en-US" sz="2000" dirty="0"/>
                        <a:t>A</a:t>
                      </a:r>
                    </a:p>
                  </a:txBody>
                  <a:tcPr/>
                </a:tc>
                <a:tc>
                  <a:txBody>
                    <a:bodyPr/>
                    <a:lstStyle/>
                    <a:p>
                      <a:r>
                        <a:rPr lang="en-US" sz="2000" dirty="0"/>
                        <a:t>B</a:t>
                      </a:r>
                    </a:p>
                  </a:txBody>
                  <a:tcPr/>
                </a:tc>
                <a:tc>
                  <a:txBody>
                    <a:bodyPr/>
                    <a:lstStyle/>
                    <a:p>
                      <a:r>
                        <a:rPr lang="en-US" sz="2000" dirty="0"/>
                        <a:t>C</a:t>
                      </a:r>
                    </a:p>
                  </a:txBody>
                  <a:tcPr/>
                </a:tc>
                <a:extLst>
                  <a:ext uri="{0D108BD9-81ED-4DB2-BD59-A6C34878D82A}">
                    <a16:rowId xmlns:a16="http://schemas.microsoft.com/office/drawing/2014/main" val="10000"/>
                  </a:ext>
                </a:extLst>
              </a:tr>
              <a:tr h="249178">
                <a:tc>
                  <a:txBody>
                    <a:bodyPr/>
                    <a:lstStyle/>
                    <a:p>
                      <a:r>
                        <a:rPr lang="en-US" sz="2000" dirty="0"/>
                        <a:t>Clockwise</a:t>
                      </a:r>
                    </a:p>
                  </a:txBody>
                  <a:tcPr/>
                </a:tc>
                <a:tc>
                  <a:txBody>
                    <a:bodyPr/>
                    <a:lstStyle/>
                    <a:p>
                      <a:r>
                        <a:rPr lang="en-US" sz="2000" dirty="0"/>
                        <a:t>-1.375</a:t>
                      </a:r>
                    </a:p>
                  </a:txBody>
                  <a:tcPr/>
                </a:tc>
                <a:tc>
                  <a:txBody>
                    <a:bodyPr/>
                    <a:lstStyle/>
                    <a:p>
                      <a:r>
                        <a:rPr lang="en-US" sz="2000" dirty="0"/>
                        <a:t>-8.43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3.823</a:t>
                      </a:r>
                    </a:p>
                  </a:txBody>
                  <a:tcPr/>
                </a:tc>
                <a:extLst>
                  <a:ext uri="{0D108BD9-81ED-4DB2-BD59-A6C34878D82A}">
                    <a16:rowId xmlns:a16="http://schemas.microsoft.com/office/drawing/2014/main" val="10001"/>
                  </a:ext>
                </a:extLst>
              </a:tr>
              <a:tr h="249178">
                <a:tc>
                  <a:txBody>
                    <a:bodyPr/>
                    <a:lstStyle/>
                    <a:p>
                      <a:r>
                        <a:rPr lang="en-US" sz="2000" dirty="0"/>
                        <a:t>Counterclockwise</a:t>
                      </a:r>
                    </a:p>
                  </a:txBody>
                  <a:tcPr/>
                </a:tc>
                <a:tc>
                  <a:txBody>
                    <a:bodyPr/>
                    <a:lstStyle/>
                    <a:p>
                      <a:r>
                        <a:rPr lang="en-US" sz="2000" dirty="0"/>
                        <a:t>-2.703</a:t>
                      </a:r>
                    </a:p>
                  </a:txBody>
                  <a:tcPr/>
                </a:tc>
                <a:tc>
                  <a:txBody>
                    <a:bodyPr/>
                    <a:lstStyle/>
                    <a:p>
                      <a:r>
                        <a:rPr lang="en-US" sz="2000" dirty="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2.0</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52818899"/>
              </p:ext>
            </p:extLst>
          </p:nvPr>
        </p:nvGraphicFramePr>
        <p:xfrm>
          <a:off x="3502615" y="3964046"/>
          <a:ext cx="5474595" cy="1223010"/>
        </p:xfrm>
        <a:graphic>
          <a:graphicData uri="http://schemas.openxmlformats.org/drawingml/2006/table">
            <a:tbl>
              <a:tblPr firstRow="1" bandRow="1">
                <a:tableStyleId>{21E4AEA4-8DFA-4A89-87EB-49C32662AFE0}</a:tableStyleId>
              </a:tblPr>
              <a:tblGrid>
                <a:gridCol w="1284141">
                  <a:extLst>
                    <a:ext uri="{9D8B030D-6E8A-4147-A177-3AD203B41FA5}">
                      <a16:colId xmlns:a16="http://schemas.microsoft.com/office/drawing/2014/main" val="20000"/>
                    </a:ext>
                  </a:extLst>
                </a:gridCol>
                <a:gridCol w="1781563">
                  <a:extLst>
                    <a:ext uri="{9D8B030D-6E8A-4147-A177-3AD203B41FA5}">
                      <a16:colId xmlns:a16="http://schemas.microsoft.com/office/drawing/2014/main" val="20001"/>
                    </a:ext>
                  </a:extLst>
                </a:gridCol>
                <a:gridCol w="1040242">
                  <a:extLst>
                    <a:ext uri="{9D8B030D-6E8A-4147-A177-3AD203B41FA5}">
                      <a16:colId xmlns:a16="http://schemas.microsoft.com/office/drawing/2014/main" val="20002"/>
                    </a:ext>
                  </a:extLst>
                </a:gridCol>
                <a:gridCol w="1368649">
                  <a:extLst>
                    <a:ext uri="{9D8B030D-6E8A-4147-A177-3AD203B41FA5}">
                      <a16:colId xmlns:a16="http://schemas.microsoft.com/office/drawing/2014/main" val="20003"/>
                    </a:ext>
                  </a:extLst>
                </a:gridCol>
              </a:tblGrid>
              <a:tr h="345537">
                <a:tc>
                  <a:txBody>
                    <a:bodyPr/>
                    <a:lstStyle/>
                    <a:p>
                      <a:pPr algn="ctr" fontAlgn="ctr"/>
                      <a:r>
                        <a:rPr lang="en-US" sz="1800" dirty="0">
                          <a:effectLst/>
                        </a:rPr>
                        <a:t>s</a:t>
                      </a:r>
                    </a:p>
                  </a:txBody>
                  <a:tcPr marL="66675" marR="66675" marT="66675" marB="66675" anchor="ctr"/>
                </a:tc>
                <a:tc>
                  <a:txBody>
                    <a:bodyPr/>
                    <a:lstStyle/>
                    <a:p>
                      <a:pPr algn="ctr" fontAlgn="ctr"/>
                      <a:r>
                        <a:rPr lang="en-US" sz="1800" dirty="0">
                          <a:effectLst/>
                        </a:rPr>
                        <a:t>a</a:t>
                      </a:r>
                    </a:p>
                  </a:txBody>
                  <a:tcPr marL="66675" marR="66675" marT="66675" marB="66675" anchor="ctr"/>
                </a:tc>
                <a:tc>
                  <a:txBody>
                    <a:bodyPr/>
                    <a:lstStyle/>
                    <a:p>
                      <a:pPr algn="ctr" fontAlgn="ctr"/>
                      <a:r>
                        <a:rPr lang="en-US" sz="1800">
                          <a:effectLst/>
                        </a:rPr>
                        <a:t>s'</a:t>
                      </a:r>
                    </a:p>
                  </a:txBody>
                  <a:tcPr marL="66675" marR="66675" marT="66675" marB="66675" anchor="ctr"/>
                </a:tc>
                <a:tc>
                  <a:txBody>
                    <a:bodyPr/>
                    <a:lstStyle/>
                    <a:p>
                      <a:pPr algn="ctr" fontAlgn="ctr"/>
                      <a:r>
                        <a:rPr lang="en-US" sz="1800">
                          <a:effectLst/>
                        </a:rPr>
                        <a:t>r</a:t>
                      </a:r>
                    </a:p>
                  </a:txBody>
                  <a:tcPr marL="66675" marR="66675" marT="66675" marB="66675" anchor="ctr"/>
                </a:tc>
                <a:extLst>
                  <a:ext uri="{0D108BD9-81ED-4DB2-BD59-A6C34878D82A}">
                    <a16:rowId xmlns:a16="http://schemas.microsoft.com/office/drawing/2014/main" val="10000"/>
                  </a:ext>
                </a:extLst>
              </a:tr>
              <a:tr h="345537">
                <a:tc>
                  <a:txBody>
                    <a:bodyPr/>
                    <a:lstStyle/>
                    <a:p>
                      <a:pPr algn="ctr" fontAlgn="ctr"/>
                      <a:r>
                        <a:rPr lang="en-US" sz="1800">
                          <a:effectLst/>
                        </a:rPr>
                        <a:t>A</a:t>
                      </a:r>
                    </a:p>
                  </a:txBody>
                  <a:tcPr marL="66675" marR="66675" marT="66675" marB="66675" anchor="ctr"/>
                </a:tc>
                <a:tc>
                  <a:txBody>
                    <a:bodyPr/>
                    <a:lstStyle/>
                    <a:p>
                      <a:pPr algn="ctr" fontAlgn="ctr"/>
                      <a:r>
                        <a:rPr lang="en-US" sz="1800">
                          <a:effectLst/>
                        </a:rPr>
                        <a:t>Counterclockwise</a:t>
                      </a:r>
                    </a:p>
                  </a:txBody>
                  <a:tcPr marL="66675" marR="66675" marT="66675" marB="66675" anchor="ctr"/>
                </a:tc>
                <a:tc>
                  <a:txBody>
                    <a:bodyPr/>
                    <a:lstStyle/>
                    <a:p>
                      <a:pPr algn="ctr" fontAlgn="ctr"/>
                      <a:r>
                        <a:rPr lang="en-US" sz="1800">
                          <a:effectLst/>
                        </a:rPr>
                        <a:t>C</a:t>
                      </a:r>
                    </a:p>
                  </a:txBody>
                  <a:tcPr marL="66675" marR="66675" marT="66675" marB="66675" anchor="ctr"/>
                </a:tc>
                <a:tc>
                  <a:txBody>
                    <a:bodyPr/>
                    <a:lstStyle/>
                    <a:p>
                      <a:pPr algn="ctr" fontAlgn="ctr"/>
                      <a:r>
                        <a:rPr lang="en-US" sz="1800">
                          <a:effectLst/>
                        </a:rPr>
                        <a:t>-4.0</a:t>
                      </a:r>
                    </a:p>
                  </a:txBody>
                  <a:tcPr marL="66675" marR="66675" marT="66675" marB="66675" anchor="ctr"/>
                </a:tc>
                <a:extLst>
                  <a:ext uri="{0D108BD9-81ED-4DB2-BD59-A6C34878D82A}">
                    <a16:rowId xmlns:a16="http://schemas.microsoft.com/office/drawing/2014/main" val="10001"/>
                  </a:ext>
                </a:extLst>
              </a:tr>
              <a:tr h="345537">
                <a:tc>
                  <a:txBody>
                    <a:bodyPr/>
                    <a:lstStyle/>
                    <a:p>
                      <a:pPr algn="ctr" fontAlgn="ctr"/>
                      <a:r>
                        <a:rPr lang="en-US" sz="1800">
                          <a:effectLst/>
                        </a:rPr>
                        <a:t>C</a:t>
                      </a:r>
                    </a:p>
                  </a:txBody>
                  <a:tcPr marL="66675" marR="66675" marT="66675" marB="66675" anchor="ctr"/>
                </a:tc>
                <a:tc>
                  <a:txBody>
                    <a:bodyPr/>
                    <a:lstStyle/>
                    <a:p>
                      <a:pPr algn="ctr" fontAlgn="ctr"/>
                      <a:r>
                        <a:rPr lang="en-US" sz="1800">
                          <a:effectLst/>
                        </a:rPr>
                        <a:t>Counterclockwise</a:t>
                      </a:r>
                    </a:p>
                  </a:txBody>
                  <a:tcPr marL="66675" marR="66675" marT="66675" marB="66675" anchor="ctr"/>
                </a:tc>
                <a:tc>
                  <a:txBody>
                    <a:bodyPr/>
                    <a:lstStyle/>
                    <a:p>
                      <a:pPr algn="ctr" fontAlgn="ctr"/>
                      <a:r>
                        <a:rPr lang="en-US" sz="1800">
                          <a:effectLst/>
                        </a:rPr>
                        <a:t>B</a:t>
                      </a:r>
                    </a:p>
                  </a:txBody>
                  <a:tcPr marL="66675" marR="66675" marT="66675" marB="66675" anchor="ctr"/>
                </a:tc>
                <a:tc>
                  <a:txBody>
                    <a:bodyPr/>
                    <a:lstStyle/>
                    <a:p>
                      <a:pPr algn="ctr" fontAlgn="ctr"/>
                      <a:r>
                        <a:rPr lang="en-US" sz="1800" dirty="0">
                          <a:effectLst/>
                        </a:rPr>
                        <a:t>4.0</a:t>
                      </a:r>
                    </a:p>
                  </a:txBody>
                  <a:tcPr marL="66675" marR="66675" marT="66675" marB="66675" anchor="ct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2580027" y="5511634"/>
                <a:ext cx="6397183" cy="490455"/>
              </a:xfrm>
              <a:prstGeom prst="rect">
                <a:avLst/>
              </a:prstGeom>
            </p:spPr>
            <p:txBody>
              <a:bodyPr wrap="square">
                <a:spAutoFit/>
              </a:bodyPr>
              <a:lstStyle/>
              <a:p>
                <a:pPr algn="ct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 − </m:t>
                    </m:r>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m:t>
                    </m:r>
                  </m:oMath>
                </a14:m>
                <a:r>
                  <a:rPr lang="en-US" i="1" dirty="0">
                    <a:latin typeface="Cambria Math" panose="02040503050406030204" pitchFamily="18" charset="0"/>
                  </a:rPr>
                  <a:t>)</a:t>
                </a:r>
              </a:p>
            </p:txBody>
          </p:sp>
        </mc:Choice>
        <mc:Fallback xmlns="">
          <p:sp>
            <p:nvSpPr>
              <p:cNvPr id="11" name="Rectangle 10"/>
              <p:cNvSpPr>
                <a:spLocks noRot="1" noChangeAspect="1" noMove="1" noResize="1" noEditPoints="1" noAdjustHandles="1" noChangeArrowheads="1" noChangeShapeType="1" noTextEdit="1"/>
              </p:cNvSpPr>
              <p:nvPr/>
            </p:nvSpPr>
            <p:spPr>
              <a:xfrm>
                <a:off x="2580027" y="5511634"/>
                <a:ext cx="6397183" cy="490455"/>
              </a:xfrm>
              <a:prstGeom prst="rect">
                <a:avLst/>
              </a:prstGeom>
              <a:blipFill rotWithShape="0">
                <a:blip r:embed="rId3"/>
                <a:stretch>
                  <a:fillRect t="-7407" b="-617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4B26802-AD74-6D48-BFE2-66ADB0A368AB}"/>
                  </a:ext>
                </a:extLst>
              </p14:cNvPr>
              <p14:cNvContentPartPr/>
              <p14:nvPr/>
            </p14:nvContentPartPr>
            <p14:xfrm>
              <a:off x="2430360" y="2728800"/>
              <a:ext cx="6645600" cy="4057920"/>
            </p14:xfrm>
          </p:contentPart>
        </mc:Choice>
        <mc:Fallback xmlns="">
          <p:pic>
            <p:nvPicPr>
              <p:cNvPr id="4" name="Ink 3">
                <a:extLst>
                  <a:ext uri="{FF2B5EF4-FFF2-40B4-BE49-F238E27FC236}">
                    <a16:creationId xmlns:a16="http://schemas.microsoft.com/office/drawing/2014/main" id="{34B26802-AD74-6D48-BFE2-66ADB0A368AB}"/>
                  </a:ext>
                </a:extLst>
              </p:cNvPr>
              <p:cNvPicPr/>
              <p:nvPr/>
            </p:nvPicPr>
            <p:blipFill>
              <a:blip r:embed="rId5"/>
              <a:stretch>
                <a:fillRect/>
              </a:stretch>
            </p:blipFill>
            <p:spPr>
              <a:xfrm>
                <a:off x="2421000" y="2719440"/>
                <a:ext cx="6664320" cy="4076640"/>
              </a:xfrm>
              <a:prstGeom prst="rect">
                <a:avLst/>
              </a:prstGeom>
            </p:spPr>
          </p:pic>
        </mc:Fallback>
      </mc:AlternateContent>
    </p:spTree>
    <p:extLst>
      <p:ext uri="{BB962C8B-B14F-4D97-AF65-F5344CB8AC3E}">
        <p14:creationId xmlns:p14="http://schemas.microsoft.com/office/powerpoint/2010/main" val="1184847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6: Q-learning properties </a:t>
            </a:r>
          </a:p>
        </p:txBody>
      </p:sp>
      <p:sp>
        <p:nvSpPr>
          <p:cNvPr id="3" name="Content Placeholder 2"/>
          <p:cNvSpPr>
            <a:spLocks noGrp="1"/>
          </p:cNvSpPr>
          <p:nvPr>
            <p:ph sz="quarter" idx="1"/>
          </p:nvPr>
        </p:nvSpPr>
        <p:spPr/>
        <p:txBody>
          <a:bodyPr/>
          <a:lstStyle/>
          <a:p>
            <a:r>
              <a:rPr lang="en-US" dirty="0"/>
              <a:t>In general, for Q-Learning to converge to the optimal Q-values:</a:t>
            </a:r>
          </a:p>
          <a:p>
            <a:pPr marL="457200" indent="-457200">
              <a:buSzPct val="100000"/>
              <a:buFont typeface="+mj-lt"/>
              <a:buAutoNum type="alphaLcParenR"/>
            </a:pPr>
            <a:r>
              <a:rPr lang="en-US" dirty="0"/>
              <a:t> It is necessary that every state-action pair is visited infinitely often.</a:t>
            </a:r>
          </a:p>
          <a:p>
            <a:pPr marL="457200" indent="-457200">
              <a:buSzPct val="100000"/>
              <a:buFont typeface="+mj-lt"/>
              <a:buAutoNum type="alphaLcParenR"/>
            </a:pPr>
            <a:r>
              <a:rPr lang="en-US" dirty="0"/>
              <a:t> It is necessary that the learning rate α (weight given to new samples) is decreased to 0 over time.</a:t>
            </a:r>
          </a:p>
          <a:p>
            <a:pPr marL="457200" indent="-457200">
              <a:buSzPct val="100000"/>
              <a:buFont typeface="+mj-lt"/>
              <a:buAutoNum type="alphaLcParenR"/>
            </a:pPr>
            <a:r>
              <a:rPr lang="en-US" dirty="0"/>
              <a:t>It is necessary that the discount γ is less than 0.5.</a:t>
            </a:r>
          </a:p>
          <a:p>
            <a:pPr marL="457200" indent="-457200">
              <a:buSzPct val="100000"/>
              <a:buFont typeface="+mj-lt"/>
              <a:buAutoNum type="alphaLcParenR"/>
            </a:pPr>
            <a:r>
              <a:rPr lang="en-US" dirty="0"/>
              <a:t>It is necessary that actions get chosen according to </a:t>
            </a:r>
            <a:r>
              <a:rPr lang="en-US" dirty="0" err="1"/>
              <a:t>argmax</a:t>
            </a:r>
            <a:r>
              <a:rPr lang="en-US" baseline="-25000" dirty="0" err="1"/>
              <a:t>a</a:t>
            </a:r>
            <a:r>
              <a:rPr lang="en-US" dirty="0" err="1"/>
              <a:t>Q</a:t>
            </a:r>
            <a:r>
              <a:rPr lang="en-US" dirty="0"/>
              <a:t>(</a:t>
            </a:r>
            <a:r>
              <a:rPr lang="en-US" dirty="0" err="1"/>
              <a:t>s,a</a:t>
            </a:r>
            <a:r>
              <a:rPr lang="en-US" dirty="0"/>
              <a:t>).</a:t>
            </a:r>
          </a:p>
        </p:txBody>
      </p:sp>
    </p:spTree>
    <p:extLst>
      <p:ext uri="{BB962C8B-B14F-4D97-AF65-F5344CB8AC3E}">
        <p14:creationId xmlns:p14="http://schemas.microsoft.com/office/powerpoint/2010/main" val="317550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7. exploitation vs. exploration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199"/>
                <a:ext cx="8153400" cy="4754105"/>
              </a:xfrm>
            </p:spPr>
            <p:txBody>
              <a:bodyPr>
                <a:normAutofit fontScale="92500"/>
              </a:bodyPr>
              <a:lstStyle/>
              <a:p>
                <a:pPr marL="0" indent="0">
                  <a:buNone/>
                </a:pPr>
                <a:r>
                  <a:rPr lang="en-US" dirty="0"/>
                  <a:t>For each of the following action-selection methods, indicate which option describes it best (</a:t>
                </a:r>
                <a:r>
                  <a:rPr lang="en-US" b="1" dirty="0"/>
                  <a:t>mostly</a:t>
                </a:r>
                <a:r>
                  <a:rPr lang="en-US" dirty="0"/>
                  <a:t> </a:t>
                </a:r>
                <a:r>
                  <a:rPr lang="en-US" b="1" dirty="0"/>
                  <a:t>exploitation, mostly exploration or mix of both</a:t>
                </a:r>
                <a:r>
                  <a:rPr lang="en-US" dirty="0"/>
                  <a:t>) </a:t>
                </a:r>
              </a:p>
              <a:p>
                <a:pPr marL="457200" indent="-457200">
                  <a:buSzPct val="100000"/>
                  <a:buFont typeface="+mj-lt"/>
                  <a:buAutoNum type="alphaUcPeriod"/>
                </a:pPr>
                <a:r>
                  <a:rPr lang="en-US" dirty="0"/>
                  <a:t>With probability p, select </a:t>
                </a:r>
                <a14:m>
                  <m:oMath xmlns:m="http://schemas.openxmlformats.org/officeDocument/2006/math">
                    <m:r>
                      <a:rPr lang="en-US" i="1" dirty="0" smtClean="0">
                        <a:latin typeface="Cambria Math" panose="02040503050406030204" pitchFamily="18" charset="0"/>
                      </a:rPr>
                      <m:t>𝑎𝑟𝑔𝑚𝑎𝑥</m:t>
                    </m:r>
                    <m:r>
                      <a:rPr lang="en-US" i="1" baseline="-25000" dirty="0" err="1">
                        <a:latin typeface="Cambria Math" panose="02040503050406030204" pitchFamily="18" charset="0"/>
                      </a:rPr>
                      <m:t>𝑎</m:t>
                    </m:r>
                    <m:r>
                      <a:rPr lang="en-US" i="1" dirty="0" err="1">
                        <a:latin typeface="Cambria Math" panose="02040503050406030204" pitchFamily="18" charset="0"/>
                      </a:rPr>
                      <m:t>𝑄</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oMath>
                </a14:m>
                <a:r>
                  <a:rPr lang="en-US" dirty="0"/>
                  <a:t>. With probability 1−p, select a random action. p=0.99</a:t>
                </a:r>
              </a:p>
              <a:p>
                <a:pPr marL="457200" indent="-457200">
                  <a:buSzPct val="100000"/>
                  <a:buFont typeface="+mj-lt"/>
                  <a:buAutoNum type="alphaUcPeriod"/>
                </a:pPr>
                <a:r>
                  <a:rPr lang="en-US" dirty="0"/>
                  <a:t> Select action a with probability </a:t>
                </a:r>
              </a:p>
              <a:p>
                <a:pPr marL="0" indent="0">
                  <a:buSzPct val="10000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𝑎</m:t>
                          </m:r>
                        </m:e>
                        <m:e>
                          <m:r>
                            <a:rPr lang="en-US" i="1" dirty="0" err="1" smtClean="0">
                              <a:latin typeface="Cambria Math" panose="02040503050406030204" pitchFamily="18" charset="0"/>
                            </a:rPr>
                            <m:t>𝑠</m:t>
                          </m:r>
                        </m:e>
                      </m:d>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𝑒</m:t>
                              </m:r>
                            </m:e>
                            <m:sup>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num>
                                <m:den>
                                  <m:r>
                                    <a:rPr lang="en-US" b="0" i="1" dirty="0" smtClean="0">
                                      <a:latin typeface="Cambria Math" panose="02040503050406030204" pitchFamily="18" charset="0"/>
                                      <a:ea typeface="Cambria Math" panose="02040503050406030204" pitchFamily="18" charset="0"/>
                                    </a:rPr>
                                    <m:t>𝜏</m:t>
                                  </m:r>
                                </m:den>
                              </m:f>
                            </m:sup>
                          </m:sSup>
                        </m:num>
                        <m:den>
                          <m:nary>
                            <m:naryPr>
                              <m:chr m:val="∑"/>
                              <m:supHide m:val="on"/>
                              <m:ctrlPr>
                                <a:rPr lang="en-US" i="1" dirty="0">
                                  <a:latin typeface="Cambria Math" panose="02040503050406030204" pitchFamily="18" charset="0"/>
                                </a:rPr>
                              </m:ctrlPr>
                            </m:naryPr>
                            <m:sub>
                              <m:sSup>
                                <m:sSupPr>
                                  <m:ctrlPr>
                                    <a:rPr lang="en-US" i="1" dirty="0">
                                      <a:latin typeface="Cambria Math" panose="02040503050406030204" pitchFamily="18" charset="0"/>
                                    </a:rPr>
                                  </m:ctrlPr>
                                </m:sSupPr>
                                <m:e>
                                  <m:r>
                                    <m:rPr>
                                      <m:brk m:alnAt="7"/>
                                    </m:rPr>
                                    <a:rPr lang="en-US" i="1" dirty="0">
                                      <a:latin typeface="Cambria Math" panose="02040503050406030204" pitchFamily="18" charset="0"/>
                                    </a:rPr>
                                    <m:t>𝑎</m:t>
                                  </m:r>
                                </m:e>
                                <m:sup>
                                  <m:r>
                                    <a:rPr lang="en-US" i="1" dirty="0">
                                      <a:latin typeface="Cambria Math" panose="02040503050406030204" pitchFamily="18" charset="0"/>
                                    </a:rPr>
                                    <m:t>′</m:t>
                                  </m:r>
                                </m:sup>
                              </m:sSup>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f>
                                    <m:fPr>
                                      <m:ctrlPr>
                                        <a:rPr lang="en-US" i="1" dirty="0">
                                          <a:latin typeface="Cambria Math" panose="02040503050406030204" pitchFamily="18" charset="0"/>
                                        </a:rPr>
                                      </m:ctrlPr>
                                    </m:fPr>
                                    <m:num>
                                      <m:r>
                                        <a:rPr lang="en-US" i="1" dirty="0">
                                          <a:latin typeface="Cambria Math" panose="02040503050406030204" pitchFamily="18" charset="0"/>
                                        </a:rPr>
                                        <m:t>𝑄</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e>
                                      </m:d>
                                    </m:num>
                                    <m:den>
                                      <m:r>
                                        <a:rPr lang="en-US" i="1" dirty="0">
                                          <a:latin typeface="Cambria Math" panose="02040503050406030204" pitchFamily="18" charset="0"/>
                                          <a:ea typeface="Cambria Math" panose="02040503050406030204" pitchFamily="18" charset="0"/>
                                        </a:rPr>
                                        <m:t>𝜏</m:t>
                                      </m:r>
                                    </m:den>
                                  </m:f>
                                </m:sup>
                              </m:sSup>
                            </m:e>
                          </m:nary>
                        </m:den>
                      </m:f>
                    </m:oMath>
                  </m:oMathPara>
                </a14:m>
                <a:endParaRPr lang="en-US" dirty="0"/>
              </a:p>
              <a:p>
                <a:pPr marL="0" indent="0">
                  <a:buSzPct val="100000"/>
                  <a:buNone/>
                </a:pPr>
                <a:r>
                  <a:rPr lang="en-US" dirty="0"/>
                  <a:t>where τ is a temperature parameter that is decreased over time</a:t>
                </a:r>
              </a:p>
              <a:p>
                <a:pPr marL="457200" indent="-457200">
                  <a:buSzPct val="100000"/>
                  <a:buFont typeface="+mj-lt"/>
                  <a:buAutoNum type="alphaUcPeriod" startAt="3"/>
                </a:pPr>
                <a:r>
                  <a:rPr lang="en-US" dirty="0"/>
                  <a:t>Always select a random action</a:t>
                </a:r>
              </a:p>
              <a:p>
                <a:pPr marL="457200" indent="-457200">
                  <a:buSzPct val="100000"/>
                  <a:buFont typeface="+mj-lt"/>
                  <a:buAutoNum type="alphaUcPeriod" startAt="3"/>
                </a:pPr>
                <a:r>
                  <a:rPr lang="en-US" dirty="0"/>
                  <a:t>Keep track of a count, </a:t>
                </a:r>
                <a:r>
                  <a:rPr lang="en-US" dirty="0" err="1"/>
                  <a:t>K</a:t>
                </a:r>
                <a:r>
                  <a:rPr lang="en-US" baseline="-25000" dirty="0" err="1"/>
                  <a:t>s,a</a:t>
                </a:r>
                <a:r>
                  <a:rPr lang="en-US" dirty="0"/>
                  <a:t>, for each state-action tuple, (</a:t>
                </a:r>
                <a:r>
                  <a:rPr lang="en-US" dirty="0" err="1"/>
                  <a:t>s,a</a:t>
                </a:r>
                <a:r>
                  <a:rPr lang="en-US" dirty="0"/>
                  <a:t>), of the number of times that tuple has been seen and select </a:t>
                </a:r>
                <a14:m>
                  <m:oMath xmlns:m="http://schemas.openxmlformats.org/officeDocument/2006/math">
                    <m:r>
                      <a:rPr lang="en-US" i="1" dirty="0" smtClean="0">
                        <a:latin typeface="Cambria Math" panose="02040503050406030204" pitchFamily="18" charset="0"/>
                      </a:rPr>
                      <m:t>𝑎𝑟𝑔𝑚𝑎𝑥</m:t>
                    </m:r>
                    <m:r>
                      <a:rPr lang="en-US" i="1" baseline="-25000" dirty="0" err="1">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𝑄</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sub>
                    </m:sSub>
                    <m:r>
                      <a:rPr lang="en-US" i="1" dirty="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199"/>
                <a:ext cx="8153400" cy="4754105"/>
              </a:xfrm>
              <a:blipFill rotWithShape="0">
                <a:blip r:embed="rId3"/>
                <a:stretch>
                  <a:fillRect l="-823" t="-641" r="-1272"/>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889B047-5979-FF4B-88EB-5C12326AE0AA}"/>
                  </a:ext>
                </a:extLst>
              </p14:cNvPr>
              <p14:cNvContentPartPr/>
              <p14:nvPr/>
            </p14:nvContentPartPr>
            <p14:xfrm>
              <a:off x="375480" y="2372040"/>
              <a:ext cx="8665200" cy="4311000"/>
            </p14:xfrm>
          </p:contentPart>
        </mc:Choice>
        <mc:Fallback xmlns="">
          <p:pic>
            <p:nvPicPr>
              <p:cNvPr id="4" name="Ink 3">
                <a:extLst>
                  <a:ext uri="{FF2B5EF4-FFF2-40B4-BE49-F238E27FC236}">
                    <a16:creationId xmlns:a16="http://schemas.microsoft.com/office/drawing/2014/main" id="{3889B047-5979-FF4B-88EB-5C12326AE0AA}"/>
                  </a:ext>
                </a:extLst>
              </p:cNvPr>
              <p:cNvPicPr/>
              <p:nvPr/>
            </p:nvPicPr>
            <p:blipFill>
              <a:blip r:embed="rId5"/>
              <a:stretch>
                <a:fillRect/>
              </a:stretch>
            </p:blipFill>
            <p:spPr>
              <a:xfrm>
                <a:off x="366120" y="2362680"/>
                <a:ext cx="8683920" cy="4329720"/>
              </a:xfrm>
              <a:prstGeom prst="rect">
                <a:avLst/>
              </a:prstGeom>
            </p:spPr>
          </p:pic>
        </mc:Fallback>
      </mc:AlternateContent>
    </p:spTree>
    <p:extLst>
      <p:ext uri="{BB962C8B-B14F-4D97-AF65-F5344CB8AC3E}">
        <p14:creationId xmlns:p14="http://schemas.microsoft.com/office/powerpoint/2010/main" val="3092583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 8: Feature-based representation</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196454581"/>
              </p:ext>
            </p:extLst>
          </p:nvPr>
        </p:nvGraphicFramePr>
        <p:xfrm>
          <a:off x="612648" y="1991403"/>
          <a:ext cx="8153400" cy="365760"/>
        </p:xfrm>
        <a:graphic>
          <a:graphicData uri="http://schemas.openxmlformats.org/drawingml/2006/table">
            <a:tbl>
              <a:tblPr/>
              <a:tblGrid>
                <a:gridCol w="1630680">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gridCol w="1630680">
                  <a:extLst>
                    <a:ext uri="{9D8B030D-6E8A-4147-A177-3AD203B41FA5}">
                      <a16:colId xmlns:a16="http://schemas.microsoft.com/office/drawing/2014/main" val="20004"/>
                    </a:ext>
                  </a:extLst>
                </a:gridCol>
              </a:tblGrid>
              <a:tr h="0">
                <a:tc>
                  <a:txBody>
                    <a:bodyPr/>
                    <a:lstStyle/>
                    <a:p>
                      <a:pPr algn="l" fontAlgn="ctr"/>
                      <a:endParaRPr lang="en-US" b="1" dirty="0">
                        <a:effectLst/>
                      </a:endParaRPr>
                    </a:p>
                  </a:txBody>
                  <a:tcPr anchor="ctr">
                    <a:lnL>
                      <a:noFill/>
                    </a:lnL>
                    <a:lnR>
                      <a:noFill/>
                    </a:lnR>
                    <a:lnT>
                      <a:noFill/>
                    </a:lnT>
                    <a:lnB>
                      <a:noFill/>
                    </a:lnB>
                    <a:solidFill>
                      <a:srgbClr val="FFFFFF"/>
                    </a:solidFill>
                  </a:tcPr>
                </a:tc>
                <a:tc>
                  <a:txBody>
                    <a:bodyPr/>
                    <a:lstStyle/>
                    <a:p>
                      <a:pPr algn="l" fontAlgn="ctr"/>
                      <a:r>
                        <a:rPr lang="en-US" b="0" i="0" u="none" strike="noStrike">
                          <a:solidFill>
                            <a:srgbClr val="888888"/>
                          </a:solidFill>
                          <a:effectLst/>
                          <a:latin typeface="MathJax_Math-italic"/>
                        </a:rPr>
                        <a:t>a</a:t>
                      </a:r>
                      <a:r>
                        <a:rPr lang="en-US" b="1">
                          <a:solidFill>
                            <a:srgbClr val="888888"/>
                          </a:solidFill>
                          <a:effectLst/>
                          <a:latin typeface="inherit"/>
                        </a:rPr>
                        <a:t>=STOP</a:t>
                      </a:r>
                    </a:p>
                  </a:txBody>
                  <a:tcPr anchor="ctr">
                    <a:lnL>
                      <a:noFill/>
                    </a:lnL>
                    <a:lnR>
                      <a:noFill/>
                    </a:lnR>
                    <a:lnT>
                      <a:noFill/>
                    </a:lnT>
                    <a:lnB>
                      <a:noFill/>
                    </a:lnB>
                    <a:solidFill>
                      <a:srgbClr val="FFFFFF"/>
                    </a:solidFill>
                  </a:tcPr>
                </a:tc>
                <a:tc>
                  <a:txBody>
                    <a:bodyPr/>
                    <a:lstStyle/>
                    <a:p>
                      <a:pPr algn="l" fontAlgn="ctr"/>
                      <a:r>
                        <a:rPr lang="en-US" b="0" i="0" u="none" strike="noStrike">
                          <a:solidFill>
                            <a:srgbClr val="888888"/>
                          </a:solidFill>
                          <a:effectLst/>
                          <a:latin typeface="MathJax_Math-italic"/>
                        </a:rPr>
                        <a:t>a</a:t>
                      </a:r>
                      <a:r>
                        <a:rPr lang="en-US" b="1">
                          <a:solidFill>
                            <a:srgbClr val="888888"/>
                          </a:solidFill>
                          <a:effectLst/>
                          <a:latin typeface="inherit"/>
                        </a:rPr>
                        <a:t>=RIGHT</a:t>
                      </a:r>
                    </a:p>
                  </a:txBody>
                  <a:tcPr anchor="ctr">
                    <a:lnL>
                      <a:noFill/>
                    </a:lnL>
                    <a:lnR>
                      <a:noFill/>
                    </a:lnR>
                    <a:lnT>
                      <a:noFill/>
                    </a:lnT>
                    <a:lnB>
                      <a:noFill/>
                    </a:lnB>
                    <a:solidFill>
                      <a:srgbClr val="FFFFFF"/>
                    </a:solidFill>
                  </a:tcPr>
                </a:tc>
                <a:tc>
                  <a:txBody>
                    <a:bodyPr/>
                    <a:lstStyle/>
                    <a:p>
                      <a:pPr algn="l" fontAlgn="ctr"/>
                      <a:r>
                        <a:rPr lang="en-US" b="0" i="0" u="none" strike="noStrike">
                          <a:solidFill>
                            <a:srgbClr val="888888"/>
                          </a:solidFill>
                          <a:effectLst/>
                          <a:latin typeface="MathJax_Math-italic"/>
                        </a:rPr>
                        <a:t>a</a:t>
                      </a:r>
                      <a:r>
                        <a:rPr lang="en-US" b="1">
                          <a:solidFill>
                            <a:srgbClr val="888888"/>
                          </a:solidFill>
                          <a:effectLst/>
                          <a:latin typeface="inherit"/>
                        </a:rPr>
                        <a:t>=LEFT</a:t>
                      </a:r>
                    </a:p>
                  </a:txBody>
                  <a:tcPr anchor="ctr">
                    <a:lnL>
                      <a:noFill/>
                    </a:lnL>
                    <a:lnR>
                      <a:noFill/>
                    </a:lnR>
                    <a:lnT>
                      <a:noFill/>
                    </a:lnT>
                    <a:lnB>
                      <a:noFill/>
                    </a:lnB>
                    <a:solidFill>
                      <a:srgbClr val="FFFFFF"/>
                    </a:solidFill>
                  </a:tcPr>
                </a:tc>
                <a:tc>
                  <a:txBody>
                    <a:bodyPr/>
                    <a:lstStyle/>
                    <a:p>
                      <a:pPr algn="l" fontAlgn="ctr"/>
                      <a:r>
                        <a:rPr lang="en-US" b="0" i="0" u="none" strike="noStrike" dirty="0">
                          <a:solidFill>
                            <a:srgbClr val="888888"/>
                          </a:solidFill>
                          <a:effectLst/>
                          <a:latin typeface="MathJax_Math-italic"/>
                        </a:rPr>
                        <a:t>a</a:t>
                      </a:r>
                      <a:r>
                        <a:rPr lang="en-US" b="1" dirty="0">
                          <a:solidFill>
                            <a:srgbClr val="888888"/>
                          </a:solidFill>
                          <a:effectLst/>
                          <a:latin typeface="inherit"/>
                        </a:rPr>
                        <a:t>=DOWN</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pic>
        <p:nvPicPr>
          <p:cNvPr id="10258" name="Picture 18" descr="https://courses.edx.org/c4x/BerkeleyX/CS188x_1/asset/hw5_pacman.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7365" y="2632240"/>
            <a:ext cx="1325669" cy="994252"/>
          </a:xfrm>
          <a:prstGeom prst="rect">
            <a:avLst/>
          </a:prstGeom>
          <a:noFill/>
          <a:extLst>
            <a:ext uri="{909E8E84-426E-40DD-AFC4-6F175D3DCCD1}">
              <a14:hiddenFill xmlns:a14="http://schemas.microsoft.com/office/drawing/2010/main">
                <a:solidFill>
                  <a:srgbClr val="FFFFFF"/>
                </a:solidFill>
              </a14:hiddenFill>
            </a:ext>
          </a:extLst>
        </p:spPr>
      </p:pic>
      <p:pic>
        <p:nvPicPr>
          <p:cNvPr id="10260" name="Picture 20" descr="https://courses.edx.org/c4x/BerkeleyX/CS188x_1/asset/hw5_pacman.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3657" y="2632527"/>
            <a:ext cx="1325286" cy="993965"/>
          </a:xfrm>
          <a:prstGeom prst="rect">
            <a:avLst/>
          </a:prstGeom>
          <a:noFill/>
          <a:extLst>
            <a:ext uri="{909E8E84-426E-40DD-AFC4-6F175D3DCCD1}">
              <a14:hiddenFill xmlns:a14="http://schemas.microsoft.com/office/drawing/2010/main">
                <a:solidFill>
                  <a:srgbClr val="FFFFFF"/>
                </a:solidFill>
              </a14:hiddenFill>
            </a:ext>
          </a:extLst>
        </p:spPr>
      </p:pic>
      <p:pic>
        <p:nvPicPr>
          <p:cNvPr id="10262" name="Picture 22" descr="https://courses.edx.org/c4x/BerkeleyX/CS188x_1/asset/hw5_pacman.00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69566" y="2647203"/>
            <a:ext cx="1305719" cy="979289"/>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https://courses.edx.org/c4x/BerkeleyX/CS188x_1/asset/hw5_pacman.00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25956" y="2647203"/>
            <a:ext cx="1325286" cy="9939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nvGraphicFramePr>
        <p:xfrm>
          <a:off x="612775" y="3680301"/>
          <a:ext cx="8153400" cy="365760"/>
        </p:xfrm>
        <a:graphic>
          <a:graphicData uri="http://schemas.openxmlformats.org/drawingml/2006/table">
            <a:tbl>
              <a:tblPr/>
              <a:tblGrid>
                <a:gridCol w="1630680">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1630680">
                  <a:extLst>
                    <a:ext uri="{9D8B030D-6E8A-4147-A177-3AD203B41FA5}">
                      <a16:colId xmlns:a16="http://schemas.microsoft.com/office/drawing/2014/main" val="20002"/>
                    </a:ext>
                  </a:extLst>
                </a:gridCol>
                <a:gridCol w="1630680">
                  <a:extLst>
                    <a:ext uri="{9D8B030D-6E8A-4147-A177-3AD203B41FA5}">
                      <a16:colId xmlns:a16="http://schemas.microsoft.com/office/drawing/2014/main" val="20003"/>
                    </a:ext>
                  </a:extLst>
                </a:gridCol>
                <a:gridCol w="1630680">
                  <a:extLst>
                    <a:ext uri="{9D8B030D-6E8A-4147-A177-3AD203B41FA5}">
                      <a16:colId xmlns:a16="http://schemas.microsoft.com/office/drawing/2014/main" val="20004"/>
                    </a:ext>
                  </a:extLst>
                </a:gridCol>
              </a:tblGrid>
              <a:tr h="0">
                <a:tc>
                  <a:txBody>
                    <a:bodyPr/>
                    <a:lstStyle/>
                    <a:p>
                      <a:pPr algn="ctr" fontAlgn="ctr"/>
                      <a:r>
                        <a:rPr lang="en-US" b="0" i="0" u="none" strike="noStrike">
                          <a:effectLst/>
                          <a:latin typeface="MathJax_Math-italic"/>
                        </a:rPr>
                        <a:t>f</a:t>
                      </a:r>
                      <a:r>
                        <a:rPr lang="en-US" b="0" i="0" u="none" strike="noStrike">
                          <a:effectLst/>
                          <a:latin typeface="MathJax_Main"/>
                        </a:rPr>
                        <a:t>(</a:t>
                      </a:r>
                      <a:r>
                        <a:rPr lang="en-US" b="0" i="0" u="none" strike="noStrike">
                          <a:effectLst/>
                          <a:latin typeface="MathJax_Math-italic"/>
                        </a:rPr>
                        <a:t>s</a:t>
                      </a:r>
                      <a:r>
                        <a:rPr lang="en-US" b="0" i="0" u="none" strike="noStrike">
                          <a:effectLst/>
                          <a:latin typeface="MathJax_Main"/>
                        </a:rPr>
                        <a:t>,</a:t>
                      </a:r>
                      <a:r>
                        <a:rPr lang="en-US" b="0" i="0" u="none" strike="noStrike">
                          <a:effectLst/>
                          <a:latin typeface="MathJax_Math-italic"/>
                        </a:rPr>
                        <a:t>a</a:t>
                      </a:r>
                      <a:r>
                        <a:rPr lang="en-US" b="0" i="0" u="none" strike="noStrike">
                          <a:effectLst/>
                          <a:latin typeface="MathJax_Main"/>
                        </a:rPr>
                        <a:t>)</a:t>
                      </a:r>
                      <a:endParaRPr lang="en-US">
                        <a:effectLst/>
                      </a:endParaRPr>
                    </a:p>
                  </a:txBody>
                  <a:tcPr anchor="ctr">
                    <a:lnL>
                      <a:noFill/>
                    </a:lnL>
                    <a:lnR>
                      <a:noFill/>
                    </a:lnR>
                    <a:lnT>
                      <a:noFill/>
                    </a:lnT>
                    <a:lnB>
                      <a:noFill/>
                    </a:lnB>
                    <a:solidFill>
                      <a:srgbClr val="FFFFFF"/>
                    </a:solidFill>
                  </a:tcPr>
                </a:tc>
                <a:tc>
                  <a:txBody>
                    <a:bodyPr/>
                    <a:lstStyle/>
                    <a:p>
                      <a:pPr algn="ctr" fontAlgn="ctr"/>
                      <a:r>
                        <a:rPr lang="en-US">
                          <a:effectLst/>
                        </a:rPr>
                        <a:t>[0.25, 0.25]</a:t>
                      </a:r>
                    </a:p>
                  </a:txBody>
                  <a:tcPr anchor="ctr">
                    <a:lnL>
                      <a:noFill/>
                    </a:lnL>
                    <a:lnR>
                      <a:noFill/>
                    </a:lnR>
                    <a:lnT>
                      <a:noFill/>
                    </a:lnT>
                    <a:lnB>
                      <a:noFill/>
                    </a:lnB>
                    <a:solidFill>
                      <a:srgbClr val="FFFFFF"/>
                    </a:solidFill>
                  </a:tcPr>
                </a:tc>
                <a:tc>
                  <a:txBody>
                    <a:bodyPr/>
                    <a:lstStyle/>
                    <a:p>
                      <a:pPr algn="ctr" fontAlgn="ctr"/>
                      <a:r>
                        <a:rPr lang="en-US">
                          <a:effectLst/>
                        </a:rPr>
                        <a:t>[1/3, 0.2]</a:t>
                      </a:r>
                    </a:p>
                  </a:txBody>
                  <a:tcPr anchor="ctr">
                    <a:lnL>
                      <a:noFill/>
                    </a:lnL>
                    <a:lnR>
                      <a:noFill/>
                    </a:lnR>
                    <a:lnT>
                      <a:noFill/>
                    </a:lnT>
                    <a:lnB>
                      <a:noFill/>
                    </a:lnB>
                    <a:solidFill>
                      <a:srgbClr val="FFFFFF"/>
                    </a:solidFill>
                  </a:tcPr>
                </a:tc>
                <a:tc>
                  <a:txBody>
                    <a:bodyPr/>
                    <a:lstStyle/>
                    <a:p>
                      <a:pPr algn="ctr" fontAlgn="ctr"/>
                      <a:r>
                        <a:rPr lang="en-US">
                          <a:effectLst/>
                        </a:rPr>
                        <a:t>[0.2, 1/3]</a:t>
                      </a:r>
                    </a:p>
                  </a:txBody>
                  <a:tcPr anchor="ctr">
                    <a:lnL>
                      <a:noFill/>
                    </a:lnL>
                    <a:lnR>
                      <a:noFill/>
                    </a:lnR>
                    <a:lnT>
                      <a:noFill/>
                    </a:lnT>
                    <a:lnB>
                      <a:noFill/>
                    </a:lnB>
                    <a:solidFill>
                      <a:srgbClr val="FFFFFF"/>
                    </a:solidFill>
                  </a:tcPr>
                </a:tc>
                <a:tc>
                  <a:txBody>
                    <a:bodyPr/>
                    <a:lstStyle/>
                    <a:p>
                      <a:pPr algn="ctr" fontAlgn="ctr"/>
                      <a:r>
                        <a:rPr lang="en-US" dirty="0">
                          <a:effectLst/>
                        </a:rPr>
                        <a:t>[1/3, 1/3]</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9" name="Rectangle 8"/>
          <p:cNvSpPr/>
          <p:nvPr/>
        </p:nvSpPr>
        <p:spPr>
          <a:xfrm>
            <a:off x="782665" y="4356599"/>
            <a:ext cx="4967206" cy="646331"/>
          </a:xfrm>
          <a:prstGeom prst="rect">
            <a:avLst/>
          </a:prstGeom>
        </p:spPr>
        <p:txBody>
          <a:bodyPr wrap="square">
            <a:spAutoFit/>
          </a:bodyPr>
          <a:lstStyle/>
          <a:p>
            <a:r>
              <a:rPr lang="en-US" dirty="0"/>
              <a:t>f0= 1/(Manhattan distance to closest food + 1)</a:t>
            </a:r>
          </a:p>
          <a:p>
            <a:r>
              <a:rPr lang="en-US" dirty="0"/>
              <a:t>f1= 1/(Manhattan distance to closest ghost + 1)</a:t>
            </a:r>
          </a:p>
        </p:txBody>
      </p:sp>
      <mc:AlternateContent xmlns:mc="http://schemas.openxmlformats.org/markup-compatibility/2006" xmlns:a14="http://schemas.microsoft.com/office/drawing/2010/main">
        <mc:Choice Requires="a14">
          <p:sp>
            <p:nvSpPr>
              <p:cNvPr id="11" name="Rectangle 10"/>
              <p:cNvSpPr/>
              <p:nvPr/>
            </p:nvSpPr>
            <p:spPr>
              <a:xfrm>
                <a:off x="317714" y="5071930"/>
                <a:ext cx="8314842" cy="2031325"/>
              </a:xfrm>
              <a:prstGeom prst="rect">
                <a:avLst/>
              </a:prstGeom>
            </p:spPr>
            <p:txBody>
              <a:bodyPr wrap="square">
                <a:spAutoFit/>
              </a:bodyPr>
              <a:lstStyle/>
              <a:p>
                <a:r>
                  <a:rPr lang="en-US" dirty="0"/>
                  <a:t>The agent picks the action according to </a:t>
                </a:r>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𝑎𝑟𝑔𝑚𝑎𝑥</m:t>
                      </m:r>
                      <m:r>
                        <a:rPr lang="en-US" i="1" baseline="-25000" dirty="0" err="1">
                          <a:latin typeface="Cambria Math" panose="02040503050406030204" pitchFamily="18" charset="0"/>
                        </a:rPr>
                        <m:t>𝑎</m:t>
                      </m:r>
                      <m:r>
                        <a:rPr lang="en-US" i="1" dirty="0" err="1">
                          <a:latin typeface="Cambria Math" panose="02040503050406030204" pitchFamily="18" charset="0"/>
                        </a:rPr>
                        <m:t>𝑄</m:t>
                      </m:r>
                      <m:d>
                        <m:dPr>
                          <m:ctrlPr>
                            <a:rPr lang="en-US" i="1" dirty="0">
                              <a:latin typeface="Cambria Math" panose="02040503050406030204" pitchFamily="18" charset="0"/>
                            </a:rPr>
                          </m:ctrlPr>
                        </m:dPr>
                        <m:e>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e>
                      </m:d>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𝑄</m:t>
                      </m:r>
                      <m:d>
                        <m:dPr>
                          <m:ctrlPr>
                            <a:rPr lang="en-US" i="1" dirty="0">
                              <a:latin typeface="Cambria Math" panose="02040503050406030204" pitchFamily="18" charset="0"/>
                            </a:rPr>
                          </m:ctrlPr>
                        </m:dPr>
                        <m:e>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e>
                      </m:d>
                      <m:r>
                        <a:rPr lang="en-US" i="1" dirty="0" smtClean="0">
                          <a:latin typeface="Cambria Math" panose="02040503050406030204" pitchFamily="18" charset="0"/>
                        </a:rPr>
                        <m:t>= </m:t>
                      </m:r>
                      <m:r>
                        <a:rPr lang="en-US" i="1" dirty="0" err="1" smtClean="0">
                          <a:latin typeface="Cambria Math" panose="02040503050406030204" pitchFamily="18" charset="0"/>
                        </a:rPr>
                        <m:t>𝑊</m:t>
                      </m:r>
                      <m:r>
                        <a:rPr lang="en-US" i="1" baseline="30000" dirty="0" err="1" smtClean="0">
                          <a:latin typeface="Cambria Math" panose="02040503050406030204" pitchFamily="18" charset="0"/>
                        </a:rPr>
                        <m:t>𝑇</m:t>
                      </m:r>
                      <m:r>
                        <a:rPr lang="en-US" i="1" dirty="0" err="1"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𝑠</m:t>
                          </m:r>
                          <m:r>
                            <a:rPr lang="en-US" i="1" dirty="0" err="1" smtClean="0">
                              <a:latin typeface="Cambria Math" panose="02040503050406030204" pitchFamily="18" charset="0"/>
                            </a:rPr>
                            <m:t>,</m:t>
                          </m:r>
                          <m:r>
                            <a:rPr lang="en-US" i="1" dirty="0" err="1" smtClean="0">
                              <a:latin typeface="Cambria Math" panose="02040503050406030204" pitchFamily="18" charset="0"/>
                            </a:rPr>
                            <m:t>𝑎</m:t>
                          </m:r>
                        </m:e>
                      </m:d>
                      <m:r>
                        <a:rPr lang="en-US" i="1" dirty="0">
                          <a:latin typeface="Cambria Math" panose="02040503050406030204" pitchFamily="18" charset="0"/>
                        </a:rPr>
                        <m:t>=</m:t>
                      </m:r>
                      <m:r>
                        <a:rPr lang="en-US" i="1" dirty="0">
                          <a:latin typeface="Cambria Math" panose="02040503050406030204" pitchFamily="18" charset="0"/>
                        </a:rPr>
                        <m:t>𝑤</m:t>
                      </m:r>
                      <m:r>
                        <a:rPr lang="en-US" i="1" baseline="-25000" dirty="0">
                          <a:latin typeface="Cambria Math" panose="02040503050406030204" pitchFamily="18" charset="0"/>
                        </a:rPr>
                        <m:t>0</m:t>
                      </m:r>
                      <m:r>
                        <a:rPr lang="en-US" i="1" dirty="0">
                          <a:latin typeface="Cambria Math" panose="02040503050406030204" pitchFamily="18" charset="0"/>
                        </a:rPr>
                        <m:t>𝑓</m:t>
                      </m:r>
                      <m:r>
                        <a:rPr lang="en-US" i="1" baseline="-25000" dirty="0">
                          <a:latin typeface="Cambria Math" panose="02040503050406030204" pitchFamily="18" charset="0"/>
                        </a:rPr>
                        <m:t>0</m:t>
                      </m:r>
                      <m:d>
                        <m:dPr>
                          <m:ctrlPr>
                            <a:rPr lang="en-US" i="1" baseline="-25000" dirty="0">
                              <a:latin typeface="Cambria Math" panose="02040503050406030204" pitchFamily="18" charset="0"/>
                            </a:rPr>
                          </m:ctrlPr>
                        </m:dPr>
                        <m:e>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e>
                      </m:d>
                      <m:r>
                        <a:rPr lang="en-US" i="1" dirty="0">
                          <a:latin typeface="Cambria Math" panose="02040503050406030204" pitchFamily="18" charset="0"/>
                        </a:rPr>
                        <m:t>+</m:t>
                      </m:r>
                      <m:r>
                        <a:rPr lang="en-US" i="1" dirty="0">
                          <a:latin typeface="Cambria Math" panose="02040503050406030204" pitchFamily="18" charset="0"/>
                        </a:rPr>
                        <m:t>𝑤</m:t>
                      </m:r>
                      <m:r>
                        <a:rPr lang="en-US" i="1" baseline="-25000" dirty="0">
                          <a:latin typeface="Cambria Math" panose="02040503050406030204" pitchFamily="18" charset="0"/>
                        </a:rPr>
                        <m:t>1</m:t>
                      </m:r>
                      <m:r>
                        <a:rPr lang="en-US" i="1" dirty="0">
                          <a:latin typeface="Cambria Math" panose="02040503050406030204" pitchFamily="18" charset="0"/>
                        </a:rPr>
                        <m:t>𝑓</m:t>
                      </m:r>
                      <m:r>
                        <a:rPr lang="en-US" i="1" baseline="-25000" dirty="0">
                          <a:latin typeface="Cambria Math" panose="02040503050406030204" pitchFamily="18" charset="0"/>
                        </a:rPr>
                        <m:t>1</m:t>
                      </m:r>
                      <m:d>
                        <m:dPr>
                          <m:ctrlPr>
                            <a:rPr lang="en-US" i="1" baseline="-25000" dirty="0">
                              <a:latin typeface="Cambria Math" panose="02040503050406030204" pitchFamily="18" charset="0"/>
                            </a:rPr>
                          </m:ctrlPr>
                        </m:dPr>
                        <m:e>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e>
                      </m:d>
                    </m:oMath>
                  </m:oMathPara>
                </a14:m>
                <a:endParaRPr lang="en-US" dirty="0"/>
              </a:p>
              <a:p>
                <a:endParaRPr lang="en-US" dirty="0"/>
              </a:p>
              <a:p>
                <a:r>
                  <a:rPr lang="en-US" dirty="0"/>
                  <a:t>Using the weight vector W=[0.2,0.5], which action would the agent take from this state?</a:t>
                </a:r>
              </a:p>
              <a:p>
                <a:r>
                  <a:rPr lang="en-US" dirty="0"/>
                  <a:t>Using the weight vector W=[0.2,−1], which action would the agent take from this state?</a:t>
                </a:r>
              </a:p>
              <a:p>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17714" y="5071930"/>
                <a:ext cx="8314842" cy="2031325"/>
              </a:xfrm>
              <a:prstGeom prst="rect">
                <a:avLst/>
              </a:prstGeom>
              <a:blipFill rotWithShape="0">
                <a:blip r:embed="rId7"/>
                <a:stretch>
                  <a:fillRect l="-587" t="-1201"/>
                </a:stretch>
              </a:blipFill>
            </p:spPr>
            <p:txBody>
              <a:bodyPr/>
              <a:lstStyle/>
              <a:p>
                <a:r>
                  <a:rPr lang="en-US">
                    <a:noFill/>
                  </a:rPr>
                  <a:t> </a:t>
                </a:r>
              </a:p>
            </p:txBody>
          </p:sp>
        </mc:Fallback>
      </mc:AlternateContent>
    </p:spTree>
    <p:extLst>
      <p:ext uri="{BB962C8B-B14F-4D97-AF65-F5344CB8AC3E}">
        <p14:creationId xmlns:p14="http://schemas.microsoft.com/office/powerpoint/2010/main" val="112189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sz="quarter" idx="1"/>
          </p:nvPr>
        </p:nvSpPr>
        <p:spPr/>
        <p:txBody>
          <a:bodyPr/>
          <a:lstStyle/>
          <a:p>
            <a:r>
              <a:rPr lang="en-US" dirty="0"/>
              <a:t>Passive learning </a:t>
            </a:r>
          </a:p>
          <a:p>
            <a:r>
              <a:rPr lang="en-US" dirty="0"/>
              <a:t>Active learning </a:t>
            </a:r>
          </a:p>
          <a:p>
            <a:pPr lvl="1"/>
            <a:r>
              <a:rPr lang="en-US" dirty="0"/>
              <a:t>Q-learning (state-action utility function)</a:t>
            </a:r>
          </a:p>
          <a:p>
            <a:r>
              <a:rPr lang="en-US" dirty="0"/>
              <a:t>Approximate Q-learning </a:t>
            </a:r>
          </a:p>
        </p:txBody>
      </p:sp>
    </p:spTree>
    <p:extLst>
      <p:ext uri="{BB962C8B-B14F-4D97-AF65-F5344CB8AC3E}">
        <p14:creationId xmlns:p14="http://schemas.microsoft.com/office/powerpoint/2010/main" val="1207739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based representation – update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200"/>
                <a:ext cx="4920247" cy="5106530"/>
              </a:xfrm>
            </p:spPr>
            <p:txBody>
              <a:bodyPr>
                <a:normAutofit/>
              </a:bodyPr>
              <a:lstStyle/>
              <a:p>
                <a:r>
                  <a:rPr lang="en-US" dirty="0"/>
                  <a:t>Consider the following feature based representation of the Q-function:</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𝑄</m:t>
                      </m:r>
                      <m:d>
                        <m:dPr>
                          <m:ctrlPr>
                            <a:rPr lang="en-US" i="1" dirty="0">
                              <a:latin typeface="Cambria Math" panose="02040503050406030204" pitchFamily="18" charset="0"/>
                            </a:rPr>
                          </m:ctrlPr>
                        </m:dPr>
                        <m:e>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e>
                      </m:d>
                      <m:r>
                        <a:rPr lang="en-US" i="1" dirty="0">
                          <a:latin typeface="Cambria Math" panose="02040503050406030204" pitchFamily="18" charset="0"/>
                        </a:rPr>
                        <m:t>=</m:t>
                      </m:r>
                      <m:r>
                        <a:rPr lang="en-US" i="1" dirty="0">
                          <a:latin typeface="Cambria Math" panose="02040503050406030204" pitchFamily="18" charset="0"/>
                        </a:rPr>
                        <m:t>𝑤</m:t>
                      </m:r>
                      <m:r>
                        <a:rPr lang="en-US" b="0" i="1" baseline="-25000" dirty="0" smtClean="0">
                          <a:latin typeface="Cambria Math" panose="02040503050406030204" pitchFamily="18" charset="0"/>
                        </a:rPr>
                        <m:t>1</m:t>
                      </m:r>
                      <m:r>
                        <a:rPr lang="en-US" i="1" dirty="0">
                          <a:latin typeface="Cambria Math" panose="02040503050406030204" pitchFamily="18" charset="0"/>
                        </a:rPr>
                        <m:t>𝑓</m:t>
                      </m:r>
                      <m:r>
                        <a:rPr lang="en-US" b="0" i="1" baseline="-25000" dirty="0" smtClean="0">
                          <a:latin typeface="Cambria Math" panose="02040503050406030204" pitchFamily="18" charset="0"/>
                        </a:rPr>
                        <m:t>1</m:t>
                      </m:r>
                      <m:d>
                        <m:dPr>
                          <m:ctrlPr>
                            <a:rPr lang="en-US" i="1" baseline="-25000" dirty="0">
                              <a:latin typeface="Cambria Math" panose="02040503050406030204" pitchFamily="18" charset="0"/>
                            </a:rPr>
                          </m:ctrlPr>
                        </m:dPr>
                        <m:e>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e>
                      </m:d>
                      <m:r>
                        <a:rPr lang="en-US" i="1" dirty="0">
                          <a:latin typeface="Cambria Math" panose="02040503050406030204" pitchFamily="18" charset="0"/>
                        </a:rPr>
                        <m:t>+</m:t>
                      </m:r>
                      <m:r>
                        <a:rPr lang="en-US" i="1" dirty="0">
                          <a:latin typeface="Cambria Math" panose="02040503050406030204" pitchFamily="18" charset="0"/>
                        </a:rPr>
                        <m:t>𝑤</m:t>
                      </m:r>
                      <m:r>
                        <a:rPr lang="en-US" b="0" i="1" baseline="-25000" dirty="0" smtClean="0">
                          <a:latin typeface="Cambria Math" panose="02040503050406030204" pitchFamily="18" charset="0"/>
                        </a:rPr>
                        <m:t>2</m:t>
                      </m:r>
                      <m:r>
                        <a:rPr lang="en-US" i="1" dirty="0">
                          <a:latin typeface="Cambria Math" panose="02040503050406030204" pitchFamily="18" charset="0"/>
                        </a:rPr>
                        <m:t>𝑓</m:t>
                      </m:r>
                      <m:r>
                        <a:rPr lang="en-US" b="0" i="1" baseline="-25000" dirty="0" smtClean="0">
                          <a:latin typeface="Cambria Math" panose="02040503050406030204" pitchFamily="18" charset="0"/>
                        </a:rPr>
                        <m:t>2</m:t>
                      </m:r>
                      <m:d>
                        <m:dPr>
                          <m:ctrlPr>
                            <a:rPr lang="en-US" i="1" baseline="-25000" dirty="0">
                              <a:latin typeface="Cambria Math" panose="02040503050406030204" pitchFamily="18" charset="0"/>
                            </a:rPr>
                          </m:ctrlPr>
                        </m:dPr>
                        <m:e>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e>
                      </m:d>
                    </m:oMath>
                  </m:oMathPara>
                </a14:m>
                <a:endParaRPr lang="en-US" dirty="0"/>
              </a:p>
              <a:p>
                <a:r>
                  <a:rPr lang="en-US" dirty="0"/>
                  <a:t>Assume w1=1, w2=10. For the state s shown below, find the following quantities. Assume that the red and blue ghosts are both sitting on top of a dot.</a:t>
                </a:r>
              </a:p>
              <a:p>
                <a:pPr lvl="1"/>
                <a:r>
                  <a:rPr lang="en-US" dirty="0"/>
                  <a:t>Q(</a:t>
                </a:r>
                <a:r>
                  <a:rPr lang="en-US" dirty="0" err="1"/>
                  <a:t>s,West</a:t>
                </a:r>
                <a:r>
                  <a:rPr lang="en-US" dirty="0"/>
                  <a:t>)=?</a:t>
                </a:r>
              </a:p>
              <a:p>
                <a:pPr lvl="1"/>
                <a:r>
                  <a:rPr lang="en-US" dirty="0"/>
                  <a:t>Q(</a:t>
                </a:r>
                <a:r>
                  <a:rPr lang="en-US" dirty="0" err="1"/>
                  <a:t>s,South</a:t>
                </a:r>
                <a:r>
                  <a:rPr lang="en-US" dirty="0"/>
                  <a:t>)=?</a:t>
                </a:r>
              </a:p>
              <a:p>
                <a:r>
                  <a:rPr lang="en-US" dirty="0"/>
                  <a:t>Based on this approximate Q-function, which action would be chosen?</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200"/>
                <a:ext cx="4920247" cy="5106530"/>
              </a:xfrm>
              <a:blipFill rotWithShape="0">
                <a:blip r:embed="rId3"/>
                <a:stretch>
                  <a:fillRect l="-124" t="-836" r="-867"/>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846074" y="3848100"/>
            <a:ext cx="2919974" cy="2858630"/>
          </a:xfrm>
          <a:prstGeom prst="rect">
            <a:avLst/>
          </a:prstGeom>
        </p:spPr>
      </p:pic>
      <p:sp>
        <p:nvSpPr>
          <p:cNvPr id="6" name="Rectangle 5"/>
          <p:cNvSpPr/>
          <p:nvPr/>
        </p:nvSpPr>
        <p:spPr>
          <a:xfrm>
            <a:off x="5562501" y="1691358"/>
            <a:ext cx="3487119" cy="1754326"/>
          </a:xfrm>
          <a:prstGeom prst="rect">
            <a:avLst/>
          </a:prstGeom>
        </p:spPr>
        <p:txBody>
          <a:bodyPr wrap="square">
            <a:spAutoFit/>
          </a:bodyPr>
          <a:lstStyle/>
          <a:p>
            <a:r>
              <a:rPr lang="en-US" dirty="0"/>
              <a:t>f</a:t>
            </a:r>
            <a:r>
              <a:rPr lang="en-US" baseline="-25000" dirty="0"/>
              <a:t>1</a:t>
            </a:r>
            <a:r>
              <a:rPr lang="en-US" dirty="0"/>
              <a:t>(</a:t>
            </a:r>
            <a:r>
              <a:rPr lang="en-US" dirty="0" err="1"/>
              <a:t>s,a</a:t>
            </a:r>
            <a:r>
              <a:rPr lang="en-US" dirty="0"/>
              <a:t>)=1/(Manhattan distance to nearest dot after having executed action a in state s)</a:t>
            </a:r>
          </a:p>
          <a:p>
            <a:r>
              <a:rPr lang="en-US" dirty="0"/>
              <a:t>f</a:t>
            </a:r>
            <a:r>
              <a:rPr lang="en-US" baseline="-25000" dirty="0"/>
              <a:t>2</a:t>
            </a:r>
            <a:r>
              <a:rPr lang="en-US" dirty="0"/>
              <a:t>(</a:t>
            </a:r>
            <a:r>
              <a:rPr lang="en-US" dirty="0" err="1"/>
              <a:t>s,a</a:t>
            </a:r>
            <a:r>
              <a:rPr lang="en-US" dirty="0"/>
              <a:t>)=(Manhattan distance to nearest ghost after having executed action a in state s)</a:t>
            </a:r>
          </a:p>
        </p:txBody>
      </p:sp>
    </p:spTree>
    <p:extLst>
      <p:ext uri="{BB962C8B-B14F-4D97-AF65-F5344CB8AC3E}">
        <p14:creationId xmlns:p14="http://schemas.microsoft.com/office/powerpoint/2010/main" val="4080239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based representation – update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200"/>
                <a:ext cx="4920247" cy="5106530"/>
              </a:xfrm>
            </p:spPr>
            <p:txBody>
              <a:bodyPr>
                <a:normAutofit/>
              </a:bodyPr>
              <a:lstStyle/>
              <a:p>
                <a:r>
                  <a:rPr lang="en-US" dirty="0"/>
                  <a:t>Assume Pac-Man moves West. This results in the state s′ shown below.</a:t>
                </a:r>
              </a:p>
              <a:p>
                <a:r>
                  <a:rPr lang="en-US" dirty="0"/>
                  <a:t>The reward for this transition is r=+10−1=9 (+10: for food pellet eating, -1 for time passed). Fill in the following quantities. Assume that the red and blue ghosts are both sitting on top of a dot.</a:t>
                </a:r>
              </a:p>
              <a:p>
                <a:pPr lvl="1"/>
                <a:r>
                  <a:rPr lang="en-US" dirty="0"/>
                  <a:t>Q(s’, west) =?</a:t>
                </a:r>
              </a:p>
              <a:p>
                <a:pPr lvl="1"/>
                <a:r>
                  <a:rPr lang="en-US" dirty="0"/>
                  <a:t>Q(s’, east) =?</a:t>
                </a:r>
              </a:p>
              <a:p>
                <a:r>
                  <a:rPr lang="en-US" dirty="0"/>
                  <a:t>What is the sample value (assuming γ=1)?</a:t>
                </a:r>
              </a:p>
              <a:p>
                <a:r>
                  <a:rPr lang="en-US" dirty="0"/>
                  <a:t>Sample = </a:t>
                </a:r>
                <a14:m>
                  <m:oMath xmlns:m="http://schemas.openxmlformats.org/officeDocument/2006/math">
                    <m:r>
                      <a:rPr lang="en-US" i="1">
                        <a:latin typeface="Cambria Math" panose="02040503050406030204" pitchFamily="18" charset="0"/>
                      </a:rPr>
                      <m:t>𝑅</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𝛾</m:t>
                    </m:r>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m:t>
                        </m:r>
                      </m:lim>
                    </m:limLow>
                    <m:r>
                      <m:rPr>
                        <m:nor/>
                      </m:rPr>
                      <a:rPr lang="en-US" i="1" dirty="0">
                        <a:latin typeface="Cambria Math" panose="02040503050406030204" pitchFamily="18" charset="0"/>
                      </a:rPr>
                      <m:t>Q</m:t>
                    </m:r>
                    <m:r>
                      <m:rPr>
                        <m:nor/>
                      </m:rPr>
                      <a:rPr lang="en-US" i="1" dirty="0">
                        <a:latin typeface="Cambria Math" panose="02040503050406030204" pitchFamily="18" charset="0"/>
                      </a:rPr>
                      <m:t>(</m:t>
                    </m:r>
                    <m:r>
                      <m:rPr>
                        <m:nor/>
                      </m:rPr>
                      <a:rPr lang="en-US" i="1" dirty="0">
                        <a:latin typeface="Cambria Math" panose="02040503050406030204" pitchFamily="18" charset="0"/>
                      </a:rPr>
                      <m:t>s</m:t>
                    </m:r>
                    <m:r>
                      <m:rPr>
                        <m:nor/>
                      </m:rPr>
                      <a:rPr lang="en-US" i="1" dirty="0">
                        <a:latin typeface="Cambria Math" panose="02040503050406030204" pitchFamily="18" charset="0"/>
                      </a:rPr>
                      <m:t>′,</m:t>
                    </m:r>
                    <m:r>
                      <m:rPr>
                        <m:nor/>
                      </m:rPr>
                      <a:rPr lang="en-US" i="1" dirty="0">
                        <a:latin typeface="Cambria Math" panose="02040503050406030204" pitchFamily="18" charset="0"/>
                      </a:rPr>
                      <m:t>a</m:t>
                    </m:r>
                    <m:r>
                      <m:rPr>
                        <m:nor/>
                      </m:rPr>
                      <a:rPr lang="en-US" i="1" dirty="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200"/>
                <a:ext cx="4920247" cy="5106530"/>
              </a:xfrm>
              <a:blipFill rotWithShape="0">
                <a:blip r:embed="rId3"/>
                <a:stretch>
                  <a:fillRect l="-124" t="-836" r="-2726"/>
                </a:stretch>
              </a:blipFill>
            </p:spPr>
            <p:txBody>
              <a:bodyPr/>
              <a:lstStyle/>
              <a:p>
                <a:r>
                  <a:rPr lang="en-US">
                    <a:noFill/>
                  </a:rPr>
                  <a:t> </a:t>
                </a:r>
              </a:p>
            </p:txBody>
          </p:sp>
        </mc:Fallback>
      </mc:AlternateContent>
      <p:sp>
        <p:nvSpPr>
          <p:cNvPr id="6" name="Rectangle 5"/>
          <p:cNvSpPr/>
          <p:nvPr/>
        </p:nvSpPr>
        <p:spPr>
          <a:xfrm>
            <a:off x="5562501" y="1691358"/>
            <a:ext cx="3487119" cy="1754326"/>
          </a:xfrm>
          <a:prstGeom prst="rect">
            <a:avLst/>
          </a:prstGeom>
        </p:spPr>
        <p:txBody>
          <a:bodyPr wrap="square">
            <a:spAutoFit/>
          </a:bodyPr>
          <a:lstStyle/>
          <a:p>
            <a:r>
              <a:rPr lang="en-US" dirty="0"/>
              <a:t>f</a:t>
            </a:r>
            <a:r>
              <a:rPr lang="en-US" baseline="-25000" dirty="0"/>
              <a:t>1</a:t>
            </a:r>
            <a:r>
              <a:rPr lang="en-US" dirty="0"/>
              <a:t>(</a:t>
            </a:r>
            <a:r>
              <a:rPr lang="en-US" dirty="0" err="1"/>
              <a:t>s,a</a:t>
            </a:r>
            <a:r>
              <a:rPr lang="en-US" dirty="0"/>
              <a:t>)=1/(Manhattan distance to nearest dot after having executed action a in state s)</a:t>
            </a:r>
          </a:p>
          <a:p>
            <a:r>
              <a:rPr lang="en-US" dirty="0"/>
              <a:t>f</a:t>
            </a:r>
            <a:r>
              <a:rPr lang="en-US" baseline="-25000" dirty="0"/>
              <a:t>2</a:t>
            </a:r>
            <a:r>
              <a:rPr lang="en-US" dirty="0"/>
              <a:t>(</a:t>
            </a:r>
            <a:r>
              <a:rPr lang="en-US" dirty="0" err="1"/>
              <a:t>s,a</a:t>
            </a:r>
            <a:r>
              <a:rPr lang="en-US" dirty="0"/>
              <a:t>)=(Manhattan distance to nearest ghost after having executed action a in state s)</a:t>
            </a:r>
          </a:p>
        </p:txBody>
      </p:sp>
      <p:pic>
        <p:nvPicPr>
          <p:cNvPr id="12290" name="Picture 2" descr="https://courses.edx.org/c4x/BerkeleyX/CS188x_1/asset/lec11_q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350" y="4153465"/>
            <a:ext cx="2426722" cy="23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569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 </a:t>
            </a:r>
          </a:p>
        </p:txBody>
      </p:sp>
      <p:sp>
        <p:nvSpPr>
          <p:cNvPr id="3" name="Content Placeholder 2"/>
          <p:cNvSpPr>
            <a:spLocks noGrp="1"/>
          </p:cNvSpPr>
          <p:nvPr>
            <p:ph sz="quarter" idx="1"/>
          </p:nvPr>
        </p:nvSpPr>
        <p:spPr/>
        <p:txBody>
          <a:bodyPr>
            <a:normAutofit/>
          </a:bodyPr>
          <a:lstStyle/>
          <a:p>
            <a:r>
              <a:rPr lang="en-US" dirty="0"/>
              <a:t>Now let's compute the update to the weights. Let α=0.5.</a:t>
            </a:r>
          </a:p>
          <a:p>
            <a:r>
              <a:rPr lang="en-US" dirty="0"/>
              <a:t>difference =sample−Q(</a:t>
            </a:r>
            <a:r>
              <a:rPr lang="en-US" dirty="0" err="1"/>
              <a:t>s,a</a:t>
            </a:r>
            <a:r>
              <a:rPr lang="en-US" dirty="0"/>
              <a:t>)=?</a:t>
            </a:r>
          </a:p>
          <a:p>
            <a:endParaRPr lang="en-US" dirty="0"/>
          </a:p>
          <a:p>
            <a:r>
              <a:rPr lang="en-US" dirty="0"/>
              <a:t>w</a:t>
            </a:r>
            <a:r>
              <a:rPr lang="en-US" baseline="-25000" dirty="0"/>
              <a:t>1</a:t>
            </a:r>
            <a:r>
              <a:rPr lang="en-US" dirty="0"/>
              <a:t>←w</a:t>
            </a:r>
            <a:r>
              <a:rPr lang="en-US" baseline="-25000" dirty="0"/>
              <a:t>1</a:t>
            </a:r>
            <a:r>
              <a:rPr lang="en-US" dirty="0"/>
              <a:t>+α(difference)f</a:t>
            </a:r>
            <a:r>
              <a:rPr lang="en-US" baseline="-25000" dirty="0"/>
              <a:t>1</a:t>
            </a:r>
            <a:r>
              <a:rPr lang="en-US" dirty="0"/>
              <a:t>(</a:t>
            </a:r>
            <a:r>
              <a:rPr lang="en-US" dirty="0" err="1"/>
              <a:t>s,a</a:t>
            </a:r>
            <a:r>
              <a:rPr lang="en-US" dirty="0"/>
              <a:t>)=?</a:t>
            </a:r>
          </a:p>
          <a:p>
            <a:r>
              <a:rPr lang="en-US" dirty="0"/>
              <a:t>w</a:t>
            </a:r>
            <a:r>
              <a:rPr lang="en-US" baseline="-25000" dirty="0"/>
              <a:t>2</a:t>
            </a:r>
            <a:r>
              <a:rPr lang="en-US" dirty="0"/>
              <a:t>←w</a:t>
            </a:r>
            <a:r>
              <a:rPr lang="en-US" baseline="-25000" dirty="0"/>
              <a:t>2</a:t>
            </a:r>
            <a:r>
              <a:rPr lang="en-US" dirty="0"/>
              <a:t>+α(difference)f</a:t>
            </a:r>
            <a:r>
              <a:rPr lang="en-US" baseline="-25000" dirty="0"/>
              <a:t>2</a:t>
            </a:r>
            <a:r>
              <a:rPr lang="en-US" dirty="0"/>
              <a:t>(</a:t>
            </a:r>
            <a:r>
              <a:rPr lang="en-US" dirty="0" err="1"/>
              <a:t>s,a</a:t>
            </a:r>
            <a:r>
              <a:rPr lang="en-US" dirty="0"/>
              <a:t>)=?</a:t>
            </a:r>
          </a:p>
          <a:p>
            <a:endParaRPr lang="en-US" dirty="0"/>
          </a:p>
          <a:p>
            <a:endParaRPr lang="en-US" dirty="0"/>
          </a:p>
        </p:txBody>
      </p:sp>
    </p:spTree>
    <p:extLst>
      <p:ext uri="{BB962C8B-B14F-4D97-AF65-F5344CB8AC3E}">
        <p14:creationId xmlns:p14="http://schemas.microsoft.com/office/powerpoint/2010/main" val="130453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reinforcement learning </a:t>
            </a:r>
          </a:p>
        </p:txBody>
      </p:sp>
      <p:sp>
        <p:nvSpPr>
          <p:cNvPr id="3" name="Content Placeholder 2"/>
          <p:cNvSpPr>
            <a:spLocks noGrp="1"/>
          </p:cNvSpPr>
          <p:nvPr>
            <p:ph sz="quarter" idx="1"/>
          </p:nvPr>
        </p:nvSpPr>
        <p:spPr/>
        <p:txBody>
          <a:bodyPr>
            <a:normAutofit/>
          </a:bodyPr>
          <a:lstStyle/>
          <a:p>
            <a:r>
              <a:rPr lang="en-US" dirty="0"/>
              <a:t>The agent’s policy </a:t>
            </a:r>
            <a:r>
              <a:rPr lang="el-GR" dirty="0"/>
              <a:t>π</a:t>
            </a:r>
            <a:r>
              <a:rPr lang="en-US" dirty="0"/>
              <a:t> is fixed: </a:t>
            </a:r>
          </a:p>
          <a:p>
            <a:pPr lvl="1"/>
            <a:r>
              <a:rPr lang="en-US" dirty="0"/>
              <a:t>in state s, it always executes the action π(s). </a:t>
            </a:r>
          </a:p>
          <a:p>
            <a:r>
              <a:rPr lang="en-US" dirty="0"/>
              <a:t>Its goal is simply to learn how good the policy is - that is, to learn the utility function Uπ(s).</a:t>
            </a:r>
          </a:p>
          <a:p>
            <a:r>
              <a:rPr lang="en-US" dirty="0"/>
              <a:t>It is similar to the </a:t>
            </a:r>
            <a:r>
              <a:rPr lang="en-US" b="1" dirty="0"/>
              <a:t>policy evaluation </a:t>
            </a:r>
            <a:r>
              <a:rPr lang="en-US" dirty="0"/>
              <a:t>task, the main difference is that the passive learning agent does not know:</a:t>
            </a:r>
          </a:p>
          <a:p>
            <a:pPr lvl="1"/>
            <a:r>
              <a:rPr lang="en-US" dirty="0"/>
              <a:t> the </a:t>
            </a:r>
            <a:r>
              <a:rPr lang="en-US" b="1" dirty="0"/>
              <a:t>transition model </a:t>
            </a:r>
            <a:r>
              <a:rPr lang="en-US" dirty="0"/>
              <a:t>P(s’ | s, a), which specifies the probability of reaching state s’ from state s after doing action a; </a:t>
            </a:r>
          </a:p>
          <a:p>
            <a:pPr lvl="1"/>
            <a:r>
              <a:rPr lang="en-US" dirty="0"/>
              <a:t>nor does it know the </a:t>
            </a:r>
            <a:r>
              <a:rPr lang="en-US" b="1" dirty="0"/>
              <a:t>reward function </a:t>
            </a:r>
            <a:r>
              <a:rPr lang="en-US" dirty="0"/>
              <a:t>R(s), which specifies the reward for each state.</a:t>
            </a:r>
          </a:p>
        </p:txBody>
      </p:sp>
    </p:spTree>
    <p:extLst>
      <p:ext uri="{BB962C8B-B14F-4D97-AF65-F5344CB8AC3E}">
        <p14:creationId xmlns:p14="http://schemas.microsoft.com/office/powerpoint/2010/main" val="114587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Trials </a:t>
            </a:r>
          </a:p>
        </p:txBody>
      </p:sp>
      <p:sp>
        <p:nvSpPr>
          <p:cNvPr id="3" name="Content Placeholder 2"/>
          <p:cNvSpPr>
            <a:spLocks noGrp="1"/>
          </p:cNvSpPr>
          <p:nvPr>
            <p:ph sz="quarter" idx="1"/>
          </p:nvPr>
        </p:nvSpPr>
        <p:spPr>
          <a:xfrm>
            <a:off x="612648" y="1600201"/>
            <a:ext cx="4304126" cy="3196652"/>
          </a:xfrm>
        </p:spPr>
        <p:txBody>
          <a:bodyPr>
            <a:normAutofit fontScale="92500"/>
          </a:bodyPr>
          <a:lstStyle/>
          <a:p>
            <a:r>
              <a:rPr lang="en-US" dirty="0"/>
              <a:t>The agent executes a set of </a:t>
            </a:r>
            <a:r>
              <a:rPr lang="en-US" b="1" dirty="0"/>
              <a:t>trials </a:t>
            </a:r>
            <a:r>
              <a:rPr lang="en-US" dirty="0"/>
              <a:t>in the environment using its policy π.</a:t>
            </a:r>
          </a:p>
          <a:p>
            <a:r>
              <a:rPr lang="en-US" dirty="0"/>
              <a:t>In each trial, the agent starts in state (1,1) and experiences a sequence of state transitions until it reaches one of the terminal states, (4,2) or (4,3). Its percepts supply both the current state and the reward received in that state. Typical trials might look like this:</a:t>
            </a:r>
          </a:p>
        </p:txBody>
      </p:sp>
      <p:pic>
        <p:nvPicPr>
          <p:cNvPr id="4" name="Picture 3"/>
          <p:cNvPicPr>
            <a:picLocks noChangeAspect="1"/>
          </p:cNvPicPr>
          <p:nvPr/>
        </p:nvPicPr>
        <p:blipFill>
          <a:blip r:embed="rId2"/>
          <a:stretch>
            <a:fillRect/>
          </a:stretch>
        </p:blipFill>
        <p:spPr>
          <a:xfrm>
            <a:off x="5232414" y="1738859"/>
            <a:ext cx="3360183" cy="2522222"/>
          </a:xfrm>
          <a:prstGeom prst="rect">
            <a:avLst/>
          </a:prstGeom>
        </p:spPr>
      </p:pic>
      <p:sp>
        <p:nvSpPr>
          <p:cNvPr id="5" name="Rectangle 4"/>
          <p:cNvSpPr/>
          <p:nvPr/>
        </p:nvSpPr>
        <p:spPr>
          <a:xfrm>
            <a:off x="612648" y="5177854"/>
            <a:ext cx="8153400" cy="1477328"/>
          </a:xfrm>
          <a:prstGeom prst="rect">
            <a:avLst/>
          </a:prstGeom>
        </p:spPr>
        <p:txBody>
          <a:bodyPr wrap="square">
            <a:spAutoFit/>
          </a:bodyPr>
          <a:lstStyle/>
          <a:p>
            <a:r>
              <a:rPr lang="en-US" dirty="0"/>
              <a:t>(1, 1)</a:t>
            </a:r>
            <a:r>
              <a:rPr lang="en-US" baseline="-25000" dirty="0"/>
              <a:t>-.04</a:t>
            </a:r>
            <a:r>
              <a:rPr lang="en-US" dirty="0"/>
              <a:t> </a:t>
            </a:r>
            <a:r>
              <a:rPr lang="en-US" dirty="0">
                <a:sym typeface="Wingdings" panose="05000000000000000000" pitchFamily="2" charset="2"/>
              </a:rPr>
              <a:t></a:t>
            </a:r>
            <a:r>
              <a:rPr lang="en-US" dirty="0"/>
              <a:t> (1, 2)</a:t>
            </a:r>
            <a:r>
              <a:rPr lang="en-US" baseline="-25000" dirty="0"/>
              <a:t> -.04</a:t>
            </a:r>
            <a:r>
              <a:rPr lang="en-US" dirty="0">
                <a:sym typeface="Wingdings" panose="05000000000000000000" pitchFamily="2" charset="2"/>
              </a:rPr>
              <a:t></a:t>
            </a:r>
            <a:r>
              <a:rPr lang="en-US" dirty="0"/>
              <a:t>(1, 3)</a:t>
            </a:r>
            <a:r>
              <a:rPr lang="en-US" baseline="-25000" dirty="0"/>
              <a:t> -.04</a:t>
            </a:r>
            <a:r>
              <a:rPr lang="en-US" b="1" dirty="0">
                <a:sym typeface="Wingdings" panose="05000000000000000000" pitchFamily="2" charset="2"/>
              </a:rPr>
              <a:t></a:t>
            </a:r>
            <a:r>
              <a:rPr lang="en-US" b="1" dirty="0"/>
              <a:t> </a:t>
            </a:r>
            <a:r>
              <a:rPr lang="en-US" dirty="0"/>
              <a:t>(1, 2)</a:t>
            </a:r>
            <a:r>
              <a:rPr lang="en-US" baseline="-25000" dirty="0"/>
              <a:t> -.04</a:t>
            </a:r>
            <a:r>
              <a:rPr lang="en-US" b="1" dirty="0">
                <a:sym typeface="Wingdings" panose="05000000000000000000" pitchFamily="2" charset="2"/>
              </a:rPr>
              <a:t></a:t>
            </a:r>
            <a:r>
              <a:rPr lang="en-US" dirty="0"/>
              <a:t>(1, 3)</a:t>
            </a:r>
            <a:r>
              <a:rPr lang="en-US" baseline="-25000" dirty="0"/>
              <a:t> -.04</a:t>
            </a:r>
            <a:r>
              <a:rPr lang="en-US" dirty="0">
                <a:sym typeface="Wingdings" panose="05000000000000000000" pitchFamily="2" charset="2"/>
              </a:rPr>
              <a:t></a:t>
            </a:r>
            <a:r>
              <a:rPr lang="en-US" dirty="0"/>
              <a:t>(2, 3)</a:t>
            </a:r>
            <a:r>
              <a:rPr lang="en-US" baseline="-25000" dirty="0"/>
              <a:t> -.04</a:t>
            </a:r>
            <a:r>
              <a:rPr lang="en-US" b="1" dirty="0">
                <a:sym typeface="Wingdings" panose="05000000000000000000" pitchFamily="2" charset="2"/>
              </a:rPr>
              <a:t></a:t>
            </a:r>
            <a:r>
              <a:rPr lang="en-US" dirty="0"/>
              <a:t>(3, 3)</a:t>
            </a:r>
            <a:r>
              <a:rPr lang="en-US" baseline="-25000" dirty="0"/>
              <a:t> -.04</a:t>
            </a:r>
            <a:r>
              <a:rPr lang="en-US" b="1" dirty="0">
                <a:sym typeface="Wingdings" panose="05000000000000000000" pitchFamily="2" charset="2"/>
              </a:rPr>
              <a:t></a:t>
            </a:r>
            <a:r>
              <a:rPr lang="en-US" dirty="0"/>
              <a:t>(4, 3)</a:t>
            </a:r>
            <a:r>
              <a:rPr lang="en-US" baseline="-25000" dirty="0"/>
              <a:t> +1</a:t>
            </a:r>
            <a:endParaRPr lang="en-US" b="1" dirty="0"/>
          </a:p>
          <a:p>
            <a:endParaRPr lang="en-US" dirty="0"/>
          </a:p>
          <a:p>
            <a:r>
              <a:rPr lang="en-US" dirty="0"/>
              <a:t>(1, 1)</a:t>
            </a:r>
            <a:r>
              <a:rPr lang="en-US" baseline="-25000" dirty="0"/>
              <a:t> -.04</a:t>
            </a:r>
            <a:r>
              <a:rPr lang="en-US" b="1" dirty="0">
                <a:sym typeface="Wingdings" panose="05000000000000000000" pitchFamily="2" charset="2"/>
              </a:rPr>
              <a:t></a:t>
            </a:r>
            <a:r>
              <a:rPr lang="en-US" dirty="0"/>
              <a:t>(1, 2)</a:t>
            </a:r>
            <a:r>
              <a:rPr lang="en-US" baseline="-25000" dirty="0"/>
              <a:t> -.04</a:t>
            </a:r>
            <a:r>
              <a:rPr lang="en-US" b="1" dirty="0">
                <a:sym typeface="Wingdings" panose="05000000000000000000" pitchFamily="2" charset="2"/>
              </a:rPr>
              <a:t></a:t>
            </a:r>
            <a:r>
              <a:rPr lang="en-US" dirty="0"/>
              <a:t>(1, 3)</a:t>
            </a:r>
            <a:r>
              <a:rPr lang="en-US" baseline="-25000" dirty="0"/>
              <a:t> -0.04</a:t>
            </a:r>
            <a:r>
              <a:rPr lang="en-US" b="1" dirty="0">
                <a:sym typeface="Wingdings" panose="05000000000000000000" pitchFamily="2" charset="2"/>
              </a:rPr>
              <a:t></a:t>
            </a:r>
            <a:r>
              <a:rPr lang="en-US" dirty="0"/>
              <a:t>(2, 3)</a:t>
            </a:r>
            <a:r>
              <a:rPr lang="en-US" baseline="-25000" dirty="0"/>
              <a:t> -.04</a:t>
            </a:r>
            <a:r>
              <a:rPr lang="en-US" dirty="0">
                <a:sym typeface="Wingdings" panose="05000000000000000000" pitchFamily="2" charset="2"/>
              </a:rPr>
              <a:t></a:t>
            </a:r>
            <a:r>
              <a:rPr lang="en-US" b="1" dirty="0"/>
              <a:t> </a:t>
            </a:r>
            <a:r>
              <a:rPr lang="en-US" dirty="0"/>
              <a:t>(3, 3)</a:t>
            </a:r>
            <a:r>
              <a:rPr lang="en-US" baseline="-25000" dirty="0"/>
              <a:t> -.04</a:t>
            </a:r>
            <a:r>
              <a:rPr lang="en-US" dirty="0">
                <a:sym typeface="Wingdings" panose="05000000000000000000" pitchFamily="2" charset="2"/>
              </a:rPr>
              <a:t></a:t>
            </a:r>
            <a:r>
              <a:rPr lang="en-US" b="1" dirty="0"/>
              <a:t> </a:t>
            </a:r>
            <a:r>
              <a:rPr lang="en-US" dirty="0"/>
              <a:t>(3, 2)</a:t>
            </a:r>
            <a:r>
              <a:rPr lang="en-US" baseline="-25000" dirty="0"/>
              <a:t> -.04</a:t>
            </a:r>
            <a:r>
              <a:rPr lang="en-US" b="1" dirty="0">
                <a:sym typeface="Wingdings" panose="05000000000000000000" pitchFamily="2" charset="2"/>
              </a:rPr>
              <a:t></a:t>
            </a:r>
            <a:r>
              <a:rPr lang="en-US" dirty="0"/>
              <a:t>(3, 3)</a:t>
            </a:r>
            <a:r>
              <a:rPr lang="en-US" baseline="-25000" dirty="0"/>
              <a:t> -.04</a:t>
            </a:r>
            <a:r>
              <a:rPr lang="en-US" b="1" dirty="0">
                <a:sym typeface="Wingdings" panose="05000000000000000000" pitchFamily="2" charset="2"/>
              </a:rPr>
              <a:t></a:t>
            </a:r>
            <a:r>
              <a:rPr lang="en-US" dirty="0"/>
              <a:t>(4, 3)</a:t>
            </a:r>
            <a:r>
              <a:rPr lang="en-US" baseline="-25000" dirty="0"/>
              <a:t> +1</a:t>
            </a:r>
            <a:endParaRPr lang="en-US" b="1" dirty="0"/>
          </a:p>
          <a:p>
            <a:endParaRPr lang="en-US" dirty="0"/>
          </a:p>
          <a:p>
            <a:r>
              <a:rPr lang="en-US" dirty="0"/>
              <a:t>(1, 1)</a:t>
            </a:r>
            <a:r>
              <a:rPr lang="en-US" baseline="-25000" dirty="0"/>
              <a:t> -.04</a:t>
            </a:r>
            <a:r>
              <a:rPr lang="en-US" b="1" dirty="0">
                <a:sym typeface="Wingdings" panose="05000000000000000000" pitchFamily="2" charset="2"/>
              </a:rPr>
              <a:t></a:t>
            </a:r>
            <a:r>
              <a:rPr lang="en-US" dirty="0"/>
              <a:t>(2, 1)</a:t>
            </a:r>
            <a:r>
              <a:rPr lang="en-US" baseline="-25000" dirty="0"/>
              <a:t> -.04</a:t>
            </a:r>
            <a:r>
              <a:rPr lang="en-US" b="1" dirty="0">
                <a:sym typeface="Wingdings" panose="05000000000000000000" pitchFamily="2" charset="2"/>
              </a:rPr>
              <a:t></a:t>
            </a:r>
            <a:r>
              <a:rPr lang="en-US" dirty="0"/>
              <a:t>(3, 1)</a:t>
            </a:r>
            <a:r>
              <a:rPr lang="en-US" baseline="-25000" dirty="0"/>
              <a:t> -.04</a:t>
            </a:r>
            <a:r>
              <a:rPr lang="en-US" dirty="0">
                <a:sym typeface="Wingdings" panose="05000000000000000000" pitchFamily="2" charset="2"/>
              </a:rPr>
              <a:t></a:t>
            </a:r>
            <a:r>
              <a:rPr lang="en-US" b="1" dirty="0"/>
              <a:t> </a:t>
            </a:r>
            <a:r>
              <a:rPr lang="en-US" dirty="0"/>
              <a:t>(3, 2)</a:t>
            </a:r>
            <a:r>
              <a:rPr lang="en-US" baseline="-25000" dirty="0"/>
              <a:t> -.04</a:t>
            </a:r>
            <a:r>
              <a:rPr lang="en-US" b="1" dirty="0">
                <a:sym typeface="Wingdings" panose="05000000000000000000" pitchFamily="2" charset="2"/>
              </a:rPr>
              <a:t></a:t>
            </a:r>
            <a:r>
              <a:rPr lang="en-US" dirty="0"/>
              <a:t>(4, 2)</a:t>
            </a:r>
            <a:r>
              <a:rPr lang="en-US" baseline="-25000" dirty="0"/>
              <a:t> -1</a:t>
            </a:r>
            <a:endParaRPr lang="en-US" dirty="0"/>
          </a:p>
        </p:txBody>
      </p:sp>
    </p:spTree>
    <p:extLst>
      <p:ext uri="{BB962C8B-B14F-4D97-AF65-F5344CB8AC3E}">
        <p14:creationId xmlns:p14="http://schemas.microsoft.com/office/powerpoint/2010/main" val="262588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Model‐Based Idea</a:t>
            </a:r>
          </a:p>
        </p:txBody>
      </p:sp>
      <p:sp>
        <p:nvSpPr>
          <p:cNvPr id="3" name="Content Placeholder 2"/>
          <p:cNvSpPr>
            <a:spLocks noGrp="1"/>
          </p:cNvSpPr>
          <p:nvPr>
            <p:ph sz="quarter" idx="1"/>
          </p:nvPr>
        </p:nvSpPr>
        <p:spPr/>
        <p:txBody>
          <a:bodyPr/>
          <a:lstStyle/>
          <a:p>
            <a:r>
              <a:rPr lang="en-US" dirty="0"/>
              <a:t>Learn an approximate model based on experiences</a:t>
            </a:r>
          </a:p>
          <a:p>
            <a:r>
              <a:rPr lang="en-US" dirty="0"/>
              <a:t>Solve for values as if the learned model were correct</a:t>
            </a:r>
          </a:p>
          <a:p>
            <a:r>
              <a:rPr lang="en-US" dirty="0"/>
              <a:t>Step 1: Learn empirical MDP model</a:t>
            </a:r>
          </a:p>
          <a:p>
            <a:pPr lvl="1"/>
            <a:r>
              <a:rPr lang="en-US" dirty="0"/>
              <a:t>Count outcomes s’ for each (s, a)</a:t>
            </a:r>
          </a:p>
          <a:p>
            <a:pPr lvl="1"/>
            <a:r>
              <a:rPr lang="en-US" dirty="0"/>
              <a:t>Normalize to give an estimate of P(</a:t>
            </a:r>
            <a:r>
              <a:rPr lang="en-US" dirty="0" err="1"/>
              <a:t>s’|s</a:t>
            </a:r>
            <a:r>
              <a:rPr lang="en-US" dirty="0"/>
              <a:t>, a)</a:t>
            </a:r>
          </a:p>
          <a:p>
            <a:pPr lvl="1"/>
            <a:r>
              <a:rPr lang="en-US" dirty="0"/>
              <a:t> Discover each reward when we experience a new state </a:t>
            </a:r>
          </a:p>
          <a:p>
            <a:r>
              <a:rPr lang="en-US" dirty="0"/>
              <a:t>Step 2: Solve the learned MDP</a:t>
            </a:r>
          </a:p>
          <a:p>
            <a:pPr lvl="1"/>
            <a:r>
              <a:rPr lang="en-US" dirty="0"/>
              <a:t>For example, use value iteration, as before</a:t>
            </a:r>
          </a:p>
        </p:txBody>
      </p:sp>
    </p:spTree>
    <p:extLst>
      <p:ext uri="{BB962C8B-B14F-4D97-AF65-F5344CB8AC3E}">
        <p14:creationId xmlns:p14="http://schemas.microsoft.com/office/powerpoint/2010/main" val="120193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dynamic programming </a:t>
            </a:r>
          </a:p>
        </p:txBody>
      </p:sp>
      <p:sp>
        <p:nvSpPr>
          <p:cNvPr id="3" name="Content Placeholder 2"/>
          <p:cNvSpPr>
            <a:spLocks noGrp="1"/>
          </p:cNvSpPr>
          <p:nvPr>
            <p:ph sz="quarter" idx="1"/>
          </p:nvPr>
        </p:nvSpPr>
        <p:spPr/>
        <p:txBody>
          <a:bodyPr/>
          <a:lstStyle/>
          <a:p>
            <a:r>
              <a:rPr lang="en-US" dirty="0"/>
              <a:t>Learn the transition model from trials </a:t>
            </a:r>
          </a:p>
          <a:p>
            <a:r>
              <a:rPr lang="en-US" dirty="0"/>
              <a:t>Learn the rewards from trials </a:t>
            </a:r>
          </a:p>
          <a:p>
            <a:r>
              <a:rPr lang="en-US" dirty="0"/>
              <a:t>Solve using Policy evaluation with estimated T and R </a:t>
            </a:r>
          </a:p>
          <a:p>
            <a:r>
              <a:rPr lang="en-US" dirty="0"/>
              <a:t>We can do it incrementally:</a:t>
            </a:r>
          </a:p>
          <a:p>
            <a:pPr lvl="1"/>
            <a:r>
              <a:rPr lang="en-US" dirty="0"/>
              <a:t>update the utility estimates after each change to the learned model. </a:t>
            </a:r>
          </a:p>
        </p:txBody>
      </p:sp>
    </p:spTree>
    <p:extLst>
      <p:ext uri="{BB962C8B-B14F-4D97-AF65-F5344CB8AC3E}">
        <p14:creationId xmlns:p14="http://schemas.microsoft.com/office/powerpoint/2010/main" val="319392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utility estimation (model free)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U(s) = </a:t>
                </a:r>
                <a14:m>
                  <m:oMath xmlns:m="http://schemas.openxmlformats.org/officeDocument/2006/math">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𝑡</m:t>
                        </m:r>
                        <m:r>
                          <a:rPr lang="en-US" i="1" dirty="0">
                            <a:latin typeface="Cambria Math" panose="02040503050406030204" pitchFamily="18" charset="0"/>
                          </a:rPr>
                          <m:t>=0</m:t>
                        </m:r>
                      </m:sub>
                      <m:sup>
                        <m:r>
                          <a:rPr lang="en-US" i="1" dirty="0">
                            <a:latin typeface="Cambria Math" panose="02040503050406030204" pitchFamily="18" charset="0"/>
                          </a:rPr>
                          <m:t>∞</m:t>
                        </m:r>
                      </m:sup>
                      <m:e>
                        <m:r>
                          <a:rPr lang="el-GR" i="1" dirty="0">
                            <a:latin typeface="Cambria Math" panose="02040503050406030204" pitchFamily="18" charset="0"/>
                          </a:rPr>
                          <m:t>𝛾</m:t>
                        </m:r>
                        <m:r>
                          <a:rPr lang="en-US" i="1" baseline="30000" dirty="0" err="1">
                            <a:latin typeface="Cambria Math" panose="02040503050406030204" pitchFamily="18" charset="0"/>
                          </a:rPr>
                          <m:t>𝑡</m:t>
                        </m:r>
                        <m:r>
                          <a:rPr lang="en-US" i="1" dirty="0" err="1">
                            <a:latin typeface="Cambria Math" panose="02040503050406030204" pitchFamily="18" charset="0"/>
                          </a:rPr>
                          <m:t>𝑅</m:t>
                        </m:r>
                        <m:d>
                          <m:dPr>
                            <m:ctrlPr>
                              <a:rPr lang="en-US" i="1" dirty="0" err="1">
                                <a:latin typeface="Cambria Math" panose="02040503050406030204" pitchFamily="18" charset="0"/>
                              </a:rPr>
                            </m:ctrlPr>
                          </m:dPr>
                          <m:e>
                            <m:r>
                              <a:rPr lang="en-US" i="1" dirty="0" err="1">
                                <a:latin typeface="Cambria Math" panose="02040503050406030204" pitchFamily="18" charset="0"/>
                              </a:rPr>
                              <m:t>𝑠</m:t>
                            </m:r>
                            <m:r>
                              <a:rPr lang="en-US" i="1" baseline="-25000" dirty="0" err="1">
                                <a:latin typeface="Cambria Math" panose="02040503050406030204" pitchFamily="18" charset="0"/>
                              </a:rPr>
                              <m:t>𝑡</m:t>
                            </m:r>
                          </m:e>
                        </m:d>
                      </m:e>
                    </m:nary>
                  </m:oMath>
                </a14:m>
                <a:r>
                  <a:rPr lang="en-US" dirty="0"/>
                  <a:t> where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s</m:t>
                        </m:r>
                      </m:e>
                      <m:sub>
                        <m:r>
                          <a:rPr lang="en-US" b="0" i="0" dirty="0" smtClean="0">
                            <a:latin typeface="Cambria Math" panose="02040503050406030204" pitchFamily="18" charset="0"/>
                          </a:rPr>
                          <m:t>0</m:t>
                        </m:r>
                      </m:sub>
                    </m:sSub>
                    <m:r>
                      <a:rPr lang="en-US" b="0" i="0" dirty="0" smtClean="0">
                        <a:latin typeface="Cambria Math" panose="02040503050406030204" pitchFamily="18" charset="0"/>
                      </a:rPr>
                      <m:t>=</m:t>
                    </m:r>
                    <m:r>
                      <m:rPr>
                        <m:sty m:val="p"/>
                      </m:rPr>
                      <a:rPr lang="en-US" b="0" i="0" dirty="0" smtClean="0">
                        <a:latin typeface="Cambria Math" panose="02040503050406030204" pitchFamily="18" charset="0"/>
                      </a:rPr>
                      <m:t>s</m:t>
                    </m:r>
                  </m:oMath>
                </a14:m>
                <a:endParaRPr lang="en-US" dirty="0"/>
              </a:p>
              <a:p>
                <a:pPr marL="240030" lvl="1" indent="-240030">
                  <a:spcBef>
                    <a:spcPts val="525"/>
                  </a:spcBef>
                  <a:buClr>
                    <a:schemeClr val="accent2"/>
                  </a:buClr>
                  <a:buSzPct val="60000"/>
                  <a:buFont typeface="Wingdings"/>
                  <a:buChar char=""/>
                </a:pPr>
                <a:r>
                  <a:rPr lang="en-US" dirty="0"/>
                  <a:t>For our trials example: (no discounting) </a:t>
                </a:r>
              </a:p>
              <a:p>
                <a:pPr lvl="1"/>
                <a:r>
                  <a:rPr lang="en-US" dirty="0"/>
                  <a:t>U((1,1)) =7*-0.04+ 1 = 0.72 </a:t>
                </a:r>
              </a:p>
              <a:p>
                <a:pPr lvl="1"/>
                <a:r>
                  <a:rPr lang="en-US" dirty="0"/>
                  <a:t>U((1,2))= 0.76</a:t>
                </a:r>
              </a:p>
              <a:p>
                <a:pPr lvl="1"/>
                <a:r>
                  <a:rPr lang="en-US" dirty="0"/>
                  <a:t>U((1,2))= 0.84</a:t>
                </a:r>
              </a:p>
              <a:p>
                <a:pPr lvl="1"/>
                <a:r>
                  <a:rPr lang="en-US" dirty="0"/>
                  <a:t>… </a:t>
                </a:r>
              </a:p>
              <a:p>
                <a:r>
                  <a:rPr lang="en-US" dirty="0"/>
                  <a:t>Keep a running average for each state in a table. </a:t>
                </a:r>
              </a:p>
              <a:p>
                <a:r>
                  <a:rPr lang="en-US" dirty="0"/>
                  <a:t>In the limit of infinitely many trials, the sample average will converge to the true expectation </a:t>
                </a:r>
              </a:p>
              <a:p>
                <a:r>
                  <a:rPr lang="en-US" dirty="0"/>
                  <a:t>Limits: </a:t>
                </a:r>
              </a:p>
              <a:p>
                <a:pPr lvl="1"/>
                <a:r>
                  <a:rPr lang="en-US" dirty="0"/>
                  <a:t>It converges slowly </a:t>
                </a:r>
              </a:p>
              <a:p>
                <a:pPr lvl="1"/>
                <a:r>
                  <a:rPr lang="en-US" dirty="0"/>
                  <a:t>It ignores the Bellman equations (we know that the utilities of states are not independent!)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12076"/>
                </a:stretch>
              </a:blipFill>
            </p:spPr>
            <p:txBody>
              <a:bodyPr/>
              <a:lstStyle/>
              <a:p>
                <a:r>
                  <a:rPr lang="en-US">
                    <a:noFill/>
                  </a:rPr>
                  <a:t> </a:t>
                </a:r>
              </a:p>
            </p:txBody>
          </p:sp>
        </mc:Fallback>
      </mc:AlternateContent>
    </p:spTree>
    <p:extLst>
      <p:ext uri="{BB962C8B-B14F-4D97-AF65-F5344CB8AC3E}">
        <p14:creationId xmlns:p14="http://schemas.microsoft.com/office/powerpoint/2010/main" val="1772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difference learning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10000"/>
              </a:bodyPr>
              <a:lstStyle/>
              <a:p>
                <a:r>
                  <a:rPr lang="en-US" dirty="0"/>
                  <a:t>Learn from every experience!</a:t>
                </a:r>
              </a:p>
              <a:p>
                <a:pPr lvl="1"/>
                <a:r>
                  <a:rPr lang="en-US" dirty="0"/>
                  <a:t>Update utility(s) each time we experience a transition (s, a, s’)</a:t>
                </a:r>
              </a:p>
              <a:p>
                <a:pPr lvl="1"/>
                <a:r>
                  <a:rPr lang="en-US" dirty="0"/>
                  <a:t>“Likely outcomes” of (s, a=π(s)) will contribute updates more often</a:t>
                </a:r>
              </a:p>
              <a:p>
                <a:r>
                  <a:rPr lang="en-US" dirty="0"/>
                  <a:t>When a transition occurs from state s to state s’ we apply the following update: </a:t>
                </a:r>
                <a:r>
                  <a:rPr lang="en-US" b="1" dirty="0"/>
                  <a:t>(exponential moving average) </a:t>
                </a:r>
                <a:endParaRPr lang="en-US"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𝜋</m:t>
                          </m:r>
                        </m:sup>
                      </m:s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ea typeface="Cambria Math" panose="02040503050406030204" pitchFamily="18" charset="0"/>
                            </a:rPr>
                            <m:t>𝜋</m:t>
                          </m:r>
                        </m:sup>
                      </m:sSup>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sample</m:t>
                          </m:r>
                          <m:r>
                            <a:rPr lang="en-US" b="0" i="0" smtClean="0">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ea typeface="Cambria Math" panose="02040503050406030204" pitchFamily="18" charset="0"/>
                                </a:rPr>
                                <m:t>𝜋</m:t>
                              </m:r>
                            </m:sup>
                          </m:sSup>
                          <m:d>
                            <m:dPr>
                              <m:ctrlPr>
                                <a:rPr lang="en-US" i="1">
                                  <a:latin typeface="Cambria Math" panose="02040503050406030204" pitchFamily="18" charset="0"/>
                                </a:rPr>
                              </m:ctrlPr>
                            </m:dPr>
                            <m:e>
                              <m:r>
                                <a:rPr lang="en-US" i="1">
                                  <a:latin typeface="Cambria Math" panose="02040503050406030204" pitchFamily="18" charset="0"/>
                                </a:rPr>
                                <m:t>𝑠</m:t>
                              </m:r>
                            </m:e>
                          </m:d>
                        </m:e>
                      </m:d>
                    </m:oMath>
                  </m:oMathPara>
                </a14:m>
                <a:endParaRPr lang="en-US" b="0" i="1" dirty="0">
                  <a:latin typeface="Cambria Math" panose="02040503050406030204" pitchFamily="18" charset="0"/>
                </a:endParaRPr>
              </a:p>
              <a:p>
                <a:pPr marL="0" indent="0" algn="ctr">
                  <a:buNone/>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𝑈</m:t>
                        </m:r>
                      </m:e>
                      <m:sup>
                        <m:r>
                          <a:rPr lang="en-US" i="1">
                            <a:latin typeface="Cambria Math" panose="02040503050406030204" pitchFamily="18" charset="0"/>
                            <a:ea typeface="Cambria Math" panose="02040503050406030204" pitchFamily="18" charset="0"/>
                          </a:rPr>
                          <m:t>𝜋</m:t>
                        </m:r>
                      </m:sup>
                    </m:s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0"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sample</m:t>
                    </m:r>
                  </m:oMath>
                </a14:m>
                <a:endParaRPr lang="en-US" b="0" dirty="0"/>
              </a:p>
              <a:p>
                <a:pPr lvl="1"/>
                <a:r>
                  <a:rPr lang="en-US" b="0" dirty="0">
                    <a:ea typeface="Cambria Math" panose="02040503050406030204" pitchFamily="18" charset="0"/>
                  </a:rPr>
                  <a:t>Where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b="0" dirty="0">
                    <a:ea typeface="Cambria Math" panose="02040503050406030204" pitchFamily="18" charset="0"/>
                  </a:rPr>
                  <a:t> is the learning rate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&lt;1)</m:t>
                    </m:r>
                  </m:oMath>
                </a14:m>
                <a:endParaRPr lang="en-US" b="0" dirty="0">
                  <a:ea typeface="Cambria Math" panose="02040503050406030204" pitchFamily="18" charset="0"/>
                </a:endParaRPr>
              </a:p>
              <a:p>
                <a:pPr lvl="1"/>
                <a:r>
                  <a:rPr lang="en-US" dirty="0">
                    <a:ea typeface="Cambria Math" panose="02040503050406030204" pitchFamily="18" charset="0"/>
                  </a:rPr>
                  <a:t>And </a:t>
                </a:r>
                <a14:m>
                  <m:oMath xmlns:m="http://schemas.openxmlformats.org/officeDocument/2006/math">
                    <m:r>
                      <a:rPr lang="en-US" i="1" dirty="0" smtClean="0">
                        <a:latin typeface="Cambria Math" panose="02040503050406030204" pitchFamily="18" charset="0"/>
                        <a:ea typeface="Cambria Math" panose="02040503050406030204" pitchFamily="18" charset="0"/>
                      </a:rPr>
                      <m:t>𝑠𝑎𝑚𝑝𝑙</m:t>
                    </m:r>
                    <m:r>
                      <a:rPr lang="en-US" b="0" i="1" dirty="0" smtClean="0">
                        <a:latin typeface="Cambria Math" panose="02040503050406030204" pitchFamily="18" charset="0"/>
                        <a:ea typeface="Cambria Math" panose="02040503050406030204" pitchFamily="18" charset="0"/>
                      </a:rPr>
                      <m:t>𝑒</m:t>
                    </m:r>
                    <m:r>
                      <a:rPr lang="en-US" i="1" dirty="0" smtClean="0">
                        <a:latin typeface="Cambria Math" panose="02040503050406030204" pitchFamily="18" charset="0"/>
                        <a:ea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𝑅</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𝑠</m:t>
                    </m:r>
                    <m:r>
                      <a:rPr lang="en-US" i="1" dirty="0" smtClean="0">
                        <a:latin typeface="Cambria Math" panose="02040503050406030204" pitchFamily="18" charset="0"/>
                        <a:ea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ea typeface="Cambria Math" panose="02040503050406030204" pitchFamily="18" charset="0"/>
                          </a:rPr>
                          <m:t>𝜋</m:t>
                        </m:r>
                      </m:sup>
                    </m:sSup>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e>
                    </m:d>
                  </m:oMath>
                </a14:m>
                <a:endParaRPr lang="en-US" b="0" dirty="0">
                  <a:ea typeface="Cambria Math" panose="02040503050406030204" pitchFamily="18" charset="0"/>
                </a:endParaRPr>
              </a:p>
              <a:p>
                <a:pPr lvl="1"/>
                <a:endParaRPr lang="en-US" b="0" dirty="0">
                  <a:ea typeface="Cambria Math" panose="02040503050406030204" pitchFamily="18" charset="0"/>
                </a:endParaRPr>
              </a:p>
              <a:p>
                <a:r>
                  <a:rPr lang="en-US" dirty="0"/>
                  <a:t>Makes recent samples more important</a:t>
                </a:r>
              </a:p>
              <a:p>
                <a:r>
                  <a:rPr lang="en-US" dirty="0"/>
                  <a:t>Forgets about the past (distant past values were wrong anyway)</a:t>
                </a:r>
              </a:p>
              <a:p>
                <a:r>
                  <a:rPr lang="en-US" dirty="0"/>
                  <a:t>Decreasing learning rate (alpha) can give converging averages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6324" y="6047657"/>
                <a:ext cx="8359724" cy="665888"/>
              </a:xfrm>
              <a:prstGeom prst="rect">
                <a:avLst/>
              </a:prstGeom>
              <a:noFill/>
            </p:spPr>
            <p:txBody>
              <a:bodyPr wrap="non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i="1">
                                <a:latin typeface="Cambria Math" panose="02040503050406030204" pitchFamily="18" charset="0"/>
                              </a:rPr>
                              <m:t>𝑥</m:t>
                            </m:r>
                          </m:e>
                        </m:acc>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𝛼</m:t>
                        </m:r>
                      </m:e>
                    </m:d>
                    <m:r>
                      <a:rPr lang="en-US" sz="1400" b="0" i="1" smtClean="0">
                        <a:latin typeface="Cambria Math" panose="02040503050406030204" pitchFamily="18" charset="0"/>
                        <a:ea typeface="Cambria Math" panose="02040503050406030204" pitchFamily="18" charset="0"/>
                      </a:rPr>
                      <m:t>.</m:t>
                    </m:r>
                  </m:oMath>
                </a14:m>
                <a:r>
                  <a:rPr lang="en-US" sz="1400" dirty="0"/>
                  <a:t>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sub>
                        <m:r>
                          <a:rPr lang="en-US" sz="1400" i="1">
                            <a:latin typeface="Cambria Math" panose="02040503050406030204" pitchFamily="18" charset="0"/>
                          </a:rPr>
                          <m:t>𝑛</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𝛼</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𝑛</m:t>
                        </m:r>
                      </m:sub>
                    </m:sSub>
                  </m:oMath>
                </a14:m>
                <a:r>
                  <a:rPr lang="en-US" sz="1400" dirty="0"/>
                  <a:t>=</a:t>
                </a:r>
                <a14:m>
                  <m:oMath xmlns:m="http://schemas.openxmlformats.org/officeDocument/2006/math">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r>
                      <a:rPr lang="en-US" sz="1400" i="1">
                        <a:latin typeface="Cambria Math" panose="02040503050406030204" pitchFamily="18" charset="0"/>
                        <a:ea typeface="Cambria Math" panose="02040503050406030204" pitchFamily="18" charset="0"/>
                      </a:rPr>
                      <m:t>.</m:t>
                    </m:r>
                  </m:oMath>
                </a14:m>
                <a:r>
                  <a:rPr lang="en-US" sz="1400" dirty="0"/>
                  <a:t> </a:t>
                </a:r>
                <a14:m>
                  <m:oMath xmlns:m="http://schemas.openxmlformats.org/officeDocument/2006/math">
                    <m:r>
                      <a:rPr lang="en-US" sz="1400" b="0" i="1" smtClean="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r>
                      <a:rPr lang="en-US" sz="1400" i="1">
                        <a:latin typeface="Cambria Math" panose="02040503050406030204" pitchFamily="18" charset="0"/>
                        <a:ea typeface="Cambria Math" panose="02040503050406030204" pitchFamily="18" charset="0"/>
                      </a:rPr>
                      <m:t>.</m:t>
                    </m:r>
                    <m:r>
                      <m:rPr>
                        <m:nor/>
                      </m:rPr>
                      <a:rPr lang="en-US" sz="1400" dirty="0"/>
                      <m:t> </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sub>
                        <m:r>
                          <a:rPr lang="en-US" sz="1400" i="1">
                            <a:latin typeface="Cambria Math" panose="02040503050406030204" pitchFamily="18" charset="0"/>
                          </a:rPr>
                          <m:t>𝑛</m:t>
                        </m:r>
                        <m:r>
                          <a:rPr lang="en-US" sz="1400" i="1">
                            <a:latin typeface="Cambria Math" panose="02040503050406030204" pitchFamily="18" charset="0"/>
                          </a:rPr>
                          <m:t>−2</m:t>
                        </m:r>
                      </m:sub>
                    </m:sSub>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𝛼</m:t>
                    </m:r>
                    <m:r>
                      <m:rPr>
                        <m:nor/>
                      </m:rPr>
                      <a:rPr lang="en-US" sz="1400" dirty="0"/>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𝛼</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sub>
                    </m:sSub>
                    <m:r>
                      <a:rPr lang="en-US" sz="1400" b="0" i="1" smtClean="0">
                        <a:latin typeface="Cambria Math" panose="02040503050406030204" pitchFamily="18" charset="0"/>
                      </a:rPr>
                      <m:t>=…</m:t>
                    </m:r>
                  </m:oMath>
                </a14:m>
                <a:endParaRPr lang="en-US" sz="1400" b="0" dirty="0"/>
              </a:p>
              <a:p>
                <a:r>
                  <a:rPr lang="en-US" sz="1400" dirty="0"/>
                  <a:t>     = </a:t>
                </a:r>
                <a14:m>
                  <m:oMath xmlns:m="http://schemas.openxmlformats.org/officeDocument/2006/math">
                    <m:r>
                      <a:rPr lang="en-US" sz="1400" i="1">
                        <a:latin typeface="Cambria Math" panose="02040503050406030204" pitchFamily="18" charset="0"/>
                        <a:ea typeface="Cambria Math" panose="02040503050406030204" pitchFamily="18" charset="0"/>
                      </a:rPr>
                      <m:t>𝛼</m:t>
                    </m:r>
                  </m:oMath>
                </a14:m>
                <a:r>
                  <a:rPr lang="en-US" sz="1400" dirty="0"/>
                  <a:t>. </a:t>
                </a:r>
                <a14:m>
                  <m:oMath xmlns:m="http://schemas.openxmlformats.org/officeDocument/2006/math">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sub>
                        </m:sSub>
                        <m:r>
                          <a:rPr lang="en-US" sz="1400" b="0" i="1" smtClean="0">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e>
                          <m:sup>
                            <m:r>
                              <a:rPr lang="en-US" sz="1400" b="0" i="1" smtClean="0">
                                <a:latin typeface="Cambria Math" panose="02040503050406030204" pitchFamily="18" charset="0"/>
                              </a:rPr>
                              <m:t>2</m:t>
                            </m:r>
                          </m:sup>
                        </m:sSup>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r>
                              <a:rPr lang="en-US" sz="1400" i="1">
                                <a:latin typeface="Cambria Math" panose="02040503050406030204" pitchFamily="18" charset="0"/>
                              </a:rPr>
                              <m:t>−2</m:t>
                            </m:r>
                          </m:sub>
                        </m:sSub>
                        <m:r>
                          <a:rPr lang="en-US" sz="1400" b="0" i="1" smtClean="0">
                            <a:latin typeface="Cambria Math" panose="02040503050406030204" pitchFamily="18" charset="0"/>
                          </a:rPr>
                          <m:t>+…</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sub>
                            </m:sSub>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r>
                                  <a:rPr lang="en-US" sz="1400" i="1">
                                    <a:latin typeface="Cambria Math" panose="02040503050406030204" pitchFamily="18" charset="0"/>
                                  </a:rPr>
                                  <m:t>−1</m:t>
                                </m:r>
                              </m:sub>
                            </m:sSub>
                            <m:r>
                              <a:rPr lang="en-US" sz="1400" i="1">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e>
                              <m:sup>
                                <m:r>
                                  <a:rPr lang="en-US" sz="1400" i="1">
                                    <a:latin typeface="Cambria Math" panose="02040503050406030204" pitchFamily="18" charset="0"/>
                                  </a:rPr>
                                  <m:t>2</m:t>
                                </m:r>
                              </m:sup>
                            </m:sSup>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r>
                                  <a:rPr lang="en-US" sz="1400" i="1">
                                    <a:latin typeface="Cambria Math" panose="02040503050406030204" pitchFamily="18" charset="0"/>
                                  </a:rPr>
                                  <m:t>−2</m:t>
                                </m:r>
                              </m:sub>
                            </m:sSub>
                            <m:r>
                              <a:rPr lang="en-US" sz="1400" i="1">
                                <a:latin typeface="Cambria Math" panose="02040503050406030204" pitchFamily="18" charset="0"/>
                              </a:rPr>
                              <m:t>+…</m:t>
                            </m:r>
                          </m:e>
                        </m:d>
                      </m:num>
                      <m:den>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1−(1−</m:t>
                            </m:r>
                            <m:r>
                              <a:rPr lang="en-US" sz="1400" i="1">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m:t>
                            </m:r>
                          </m:den>
                        </m:f>
                      </m:den>
                    </m:f>
                  </m:oMath>
                </a14:m>
                <a:r>
                  <a:rPr lang="en-US" sz="1400" dirty="0"/>
                  <a:t>=</a:t>
                </a:r>
                <a14:m>
                  <m:oMath xmlns:m="http://schemas.openxmlformats.org/officeDocument/2006/math">
                    <m:f>
                      <m:fPr>
                        <m:ctrlPr>
                          <a:rPr lang="en-US" sz="1400" i="1">
                            <a:latin typeface="Cambria Math" panose="02040503050406030204" pitchFamily="18" charset="0"/>
                          </a:rPr>
                        </m:ctrlPr>
                      </m:fPr>
                      <m:num>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sub>
                            </m:sSub>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r>
                                  <a:rPr lang="en-US" sz="1400" i="1">
                                    <a:latin typeface="Cambria Math" panose="02040503050406030204" pitchFamily="18" charset="0"/>
                                  </a:rPr>
                                  <m:t>−1</m:t>
                                </m:r>
                              </m:sub>
                            </m:sSub>
                            <m:r>
                              <a:rPr lang="en-US" sz="1400" i="1">
                                <a:latin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e>
                              <m:sup>
                                <m:r>
                                  <a:rPr lang="en-US" sz="1400" i="1">
                                    <a:latin typeface="Cambria Math" panose="02040503050406030204" pitchFamily="18" charset="0"/>
                                  </a:rPr>
                                  <m:t>2</m:t>
                                </m:r>
                              </m:sup>
                            </m:sSup>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𝑛</m:t>
                                </m:r>
                                <m:r>
                                  <a:rPr lang="en-US" sz="1400" i="1">
                                    <a:latin typeface="Cambria Math" panose="02040503050406030204" pitchFamily="18" charset="0"/>
                                  </a:rPr>
                                  <m:t>−2</m:t>
                                </m:r>
                              </m:sub>
                            </m:sSub>
                            <m:r>
                              <a:rPr lang="en-US" sz="1400" i="1">
                                <a:latin typeface="Cambria Math" panose="02040503050406030204" pitchFamily="18" charset="0"/>
                              </a:rPr>
                              <m:t>+…</m:t>
                            </m:r>
                          </m:e>
                        </m:d>
                      </m:num>
                      <m:den>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r>
                          <a:rPr lang="en-US" sz="1400" b="0" i="1" smtClean="0">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ea typeface="Cambria Math" panose="02040503050406030204" pitchFamily="18" charset="0"/>
                                  </a:rPr>
                                  <m:t>𝛼</m:t>
                                </m:r>
                              </m:e>
                            </m:d>
                          </m:e>
                          <m:sup>
                            <m:r>
                              <a:rPr lang="en-US" sz="1400" i="1">
                                <a:latin typeface="Cambria Math" panose="02040503050406030204" pitchFamily="18" charset="0"/>
                              </a:rPr>
                              <m:t>2</m:t>
                            </m:r>
                          </m:sup>
                        </m:sSup>
                        <m:r>
                          <a:rPr lang="en-US" sz="1400" b="0" i="1" smtClean="0">
                            <a:latin typeface="Cambria Math" panose="02040503050406030204" pitchFamily="18" charset="0"/>
                          </a:rPr>
                          <m:t>+…</m:t>
                        </m:r>
                      </m:den>
                    </m:f>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06324" y="6047657"/>
                <a:ext cx="8359724" cy="665888"/>
              </a:xfrm>
              <a:prstGeom prst="rect">
                <a:avLst/>
              </a:prstGeom>
              <a:blipFill rotWithShape="0">
                <a:blip r:embed="rId4"/>
                <a:stretch>
                  <a:fillRect l="-584" t="-7339" b="-8257"/>
                </a:stretch>
              </a:blipFill>
            </p:spPr>
            <p:txBody>
              <a:bodyPr/>
              <a:lstStyle/>
              <a:p>
                <a:r>
                  <a:rPr lang="en-US">
                    <a:noFill/>
                  </a:rPr>
                  <a:t> </a:t>
                </a:r>
              </a:p>
            </p:txBody>
          </p:sp>
        </mc:Fallback>
      </mc:AlternateContent>
    </p:spTree>
    <p:extLst>
      <p:ext uri="{BB962C8B-B14F-4D97-AF65-F5344CB8AC3E}">
        <p14:creationId xmlns:p14="http://schemas.microsoft.com/office/powerpoint/2010/main" val="13307816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6693</TotalTime>
  <Words>3408</Words>
  <Application>Microsoft Macintosh PowerPoint</Application>
  <PresentationFormat>On-screen Show (4:3)</PresentationFormat>
  <Paragraphs>553</Paragraphs>
  <Slides>32</Slides>
  <Notes>21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Calibri</vt:lpstr>
      <vt:lpstr>Cambria Math</vt:lpstr>
      <vt:lpstr>inherit</vt:lpstr>
      <vt:lpstr>MathJax_Main</vt:lpstr>
      <vt:lpstr>MathJax_Math-italic</vt:lpstr>
      <vt:lpstr>Open Sans</vt:lpstr>
      <vt:lpstr>Tw Cen MT</vt:lpstr>
      <vt:lpstr>Wingdings</vt:lpstr>
      <vt:lpstr>Wingdings 2</vt:lpstr>
      <vt:lpstr>Median</vt:lpstr>
      <vt:lpstr>Artificial Intelligence</vt:lpstr>
      <vt:lpstr>Learning agent </vt:lpstr>
      <vt:lpstr>Outline </vt:lpstr>
      <vt:lpstr>Passive reinforcement learning </vt:lpstr>
      <vt:lpstr>Trials </vt:lpstr>
      <vt:lpstr>Model‐Based Idea</vt:lpstr>
      <vt:lpstr>Adaptive dynamic programming </vt:lpstr>
      <vt:lpstr>Direct utility estimation (model free) </vt:lpstr>
      <vt:lpstr>Temporal difference learning </vt:lpstr>
      <vt:lpstr>Active reinforcement learning </vt:lpstr>
      <vt:lpstr>Q-learning </vt:lpstr>
      <vt:lpstr>Q-learning </vt:lpstr>
      <vt:lpstr>How to explore?</vt:lpstr>
      <vt:lpstr>Exploration functions </vt:lpstr>
      <vt:lpstr>Regret </vt:lpstr>
      <vt:lpstr>Approximate Q-learning</vt:lpstr>
      <vt:lpstr>Feature-based representations </vt:lpstr>
      <vt:lpstr>How to make updates? </vt:lpstr>
      <vt:lpstr>Exercise 1</vt:lpstr>
      <vt:lpstr>Ex 2: Model based RL </vt:lpstr>
      <vt:lpstr>Ex2 - Part 1 </vt:lpstr>
      <vt:lpstr>Ex2 - Part 2</vt:lpstr>
      <vt:lpstr>Ex2 - part 3 </vt:lpstr>
      <vt:lpstr>Ex 3: Direct evaluation</vt:lpstr>
      <vt:lpstr>Ex 4: Temporal difference learning </vt:lpstr>
      <vt:lpstr>Ex 5: Model- free RL / Q-learning</vt:lpstr>
      <vt:lpstr>Ex. 6: Q-learning properties </vt:lpstr>
      <vt:lpstr>Ex 7. exploitation vs. exploration </vt:lpstr>
      <vt:lpstr>Ex. 8: Feature-based representation</vt:lpstr>
      <vt:lpstr>Feature based representation – update </vt:lpstr>
      <vt:lpstr>Feature based representation – update </vt:lpstr>
      <vt:lpstr>Updates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Mouhamed NASSAR</dc:creator>
  <cp:lastModifiedBy>Nassar, Mohamad</cp:lastModifiedBy>
  <cp:revision>260</cp:revision>
  <dcterms:created xsi:type="dcterms:W3CDTF">2015-08-04T18:55:05Z</dcterms:created>
  <dcterms:modified xsi:type="dcterms:W3CDTF">2022-03-30T22:17:13Z</dcterms:modified>
</cp:coreProperties>
</file>