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7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18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9.xml" ContentType="application/vnd.openxmlformats-officedocument.presentationml.notesSlide+xml"/>
  <Override PartName="/ppt/ink/ink33.xml" ContentType="application/inkml+xml"/>
  <Override PartName="/ppt/notesSlides/notesSlide20.xml" ContentType="application/vnd.openxmlformats-officedocument.presentationml.notesSlide+xml"/>
  <Override PartName="/ppt/ink/ink34.xml" ContentType="application/inkml+xml"/>
  <Override PartName="/ppt/notesSlides/notesSlide21.xml" ContentType="application/vnd.openxmlformats-officedocument.presentationml.notesSlide+xml"/>
  <Override PartName="/ppt/ink/ink35.xml" ContentType="application/inkml+xml"/>
  <Override PartName="/ppt/notesSlides/notesSlide22.xml" ContentType="application/vnd.openxmlformats-officedocument.presentationml.notesSlide+xml"/>
  <Override PartName="/ppt/ink/ink36.xml" ContentType="application/inkml+xml"/>
  <Override PartName="/ppt/notesSlides/notesSlide23.xml" ContentType="application/vnd.openxmlformats-officedocument.presentationml.notesSlide+xml"/>
  <Override PartName="/ppt/ink/ink37.xml" ContentType="application/inkml+xml"/>
  <Override PartName="/ppt/notesSlides/notesSlide24.xml" ContentType="application/vnd.openxmlformats-officedocument.presentationml.notesSlide+xml"/>
  <Override PartName="/ppt/ink/ink3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8" r:id="rId3"/>
    <p:sldId id="321" r:id="rId4"/>
    <p:sldId id="264" r:id="rId5"/>
    <p:sldId id="265" r:id="rId6"/>
    <p:sldId id="263" r:id="rId7"/>
    <p:sldId id="266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270" r:id="rId24"/>
    <p:sldId id="330" r:id="rId25"/>
    <p:sldId id="333" r:id="rId26"/>
    <p:sldId id="332" r:id="rId27"/>
    <p:sldId id="267" r:id="rId28"/>
    <p:sldId id="277" r:id="rId29"/>
    <p:sldId id="278" r:id="rId30"/>
    <p:sldId id="279" r:id="rId31"/>
    <p:sldId id="276" r:id="rId32"/>
    <p:sldId id="284" r:id="rId33"/>
    <p:sldId id="339" r:id="rId34"/>
    <p:sldId id="334" r:id="rId35"/>
    <p:sldId id="335" r:id="rId36"/>
    <p:sldId id="336" r:id="rId37"/>
    <p:sldId id="359" r:id="rId38"/>
    <p:sldId id="337" r:id="rId39"/>
    <p:sldId id="280" r:id="rId40"/>
    <p:sldId id="282" r:id="rId41"/>
    <p:sldId id="281" r:id="rId42"/>
    <p:sldId id="285" r:id="rId43"/>
    <p:sldId id="360" r:id="rId44"/>
    <p:sldId id="290" r:id="rId45"/>
    <p:sldId id="291" r:id="rId46"/>
    <p:sldId id="292" r:id="rId47"/>
    <p:sldId id="293" r:id="rId48"/>
    <p:sldId id="294" r:id="rId49"/>
    <p:sldId id="295" r:id="rId50"/>
    <p:sldId id="297" r:id="rId51"/>
    <p:sldId id="298" r:id="rId52"/>
    <p:sldId id="299" r:id="rId53"/>
    <p:sldId id="300" r:id="rId54"/>
    <p:sldId id="301" r:id="rId55"/>
    <p:sldId id="302" r:id="rId56"/>
    <p:sldId id="304" r:id="rId57"/>
    <p:sldId id="305" r:id="rId58"/>
    <p:sldId id="306" r:id="rId59"/>
    <p:sldId id="307" r:id="rId60"/>
    <p:sldId id="349" r:id="rId61"/>
    <p:sldId id="331" r:id="rId62"/>
    <p:sldId id="308" r:id="rId63"/>
    <p:sldId id="340" r:id="rId64"/>
    <p:sldId id="309" r:id="rId65"/>
    <p:sldId id="310" r:id="rId66"/>
    <p:sldId id="319" r:id="rId67"/>
    <p:sldId id="358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27A8D-0B9F-714D-9812-F63183EDCDFF}" v="22" dt="2022-04-05T21:03:02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88323" autoAdjust="0"/>
  </p:normalViewPr>
  <p:slideViewPr>
    <p:cSldViewPr snapToGrid="0">
      <p:cViewPr varScale="1">
        <p:scale>
          <a:sx n="124" d="100"/>
          <a:sy n="124" d="100"/>
        </p:scale>
        <p:origin x="2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sar, Mohamad" userId="08c1b410-aff6-4938-ab8f-0a58fc5f7236" providerId="ADAL" clId="{D4A27A8D-0B9F-714D-9812-F63183EDCDFF}"/>
    <pc:docChg chg="custSel modSld">
      <pc:chgData name="Nassar, Mohamad" userId="08c1b410-aff6-4938-ab8f-0a58fc5f7236" providerId="ADAL" clId="{D4A27A8D-0B9F-714D-9812-F63183EDCDFF}" dt="2022-04-05T21:03:02.126" v="111"/>
      <pc:docMkLst>
        <pc:docMk/>
      </pc:docMkLst>
      <pc:sldChg chg="modSp mod">
        <pc:chgData name="Nassar, Mohamad" userId="08c1b410-aff6-4938-ab8f-0a58fc5f7236" providerId="ADAL" clId="{D4A27A8D-0B9F-714D-9812-F63183EDCDFF}" dt="2022-03-29T15:12:02.426" v="76" actId="20577"/>
        <pc:sldMkLst>
          <pc:docMk/>
          <pc:sldMk cId="945927819" sldId="263"/>
        </pc:sldMkLst>
        <pc:spChg chg="mod">
          <ac:chgData name="Nassar, Mohamad" userId="08c1b410-aff6-4938-ab8f-0a58fc5f7236" providerId="ADAL" clId="{D4A27A8D-0B9F-714D-9812-F63183EDCDFF}" dt="2022-03-29T15:12:02.426" v="76" actId="20577"/>
          <ac:spMkLst>
            <pc:docMk/>
            <pc:sldMk cId="945927819" sldId="263"/>
            <ac:spMk id="3" creationId="{00000000-0000-0000-0000-000000000000}"/>
          </ac:spMkLst>
        </pc:spChg>
      </pc:sldChg>
      <pc:sldChg chg="modSp mod">
        <pc:chgData name="Nassar, Mohamad" userId="08c1b410-aff6-4938-ab8f-0a58fc5f7236" providerId="ADAL" clId="{D4A27A8D-0B9F-714D-9812-F63183EDCDFF}" dt="2022-03-29T15:11:37.504" v="39" actId="20577"/>
        <pc:sldMkLst>
          <pc:docMk/>
          <pc:sldMk cId="1306627138" sldId="264"/>
        </pc:sldMkLst>
        <pc:spChg chg="mod">
          <ac:chgData name="Nassar, Mohamad" userId="08c1b410-aff6-4938-ab8f-0a58fc5f7236" providerId="ADAL" clId="{D4A27A8D-0B9F-714D-9812-F63183EDCDFF}" dt="2022-03-29T15:11:37.504" v="39" actId="20577"/>
          <ac:spMkLst>
            <pc:docMk/>
            <pc:sldMk cId="1306627138" sldId="264"/>
            <ac:spMk id="3" creationId="{00000000-0000-0000-0000-000000000000}"/>
          </ac:spMkLst>
        </pc:spChg>
      </pc:sldChg>
      <pc:sldChg chg="delSp">
        <pc:chgData name="Nassar, Mohamad" userId="08c1b410-aff6-4938-ab8f-0a58fc5f7236" providerId="ADAL" clId="{D4A27A8D-0B9F-714D-9812-F63183EDCDFF}" dt="2022-03-29T14:40:34.586" v="0" actId="478"/>
        <pc:sldMkLst>
          <pc:docMk/>
          <pc:sldMk cId="3515133772" sldId="266"/>
        </pc:sldMkLst>
        <pc:picChg chg="del">
          <ac:chgData name="Nassar, Mohamad" userId="08c1b410-aff6-4938-ab8f-0a58fc5f7236" providerId="ADAL" clId="{D4A27A8D-0B9F-714D-9812-F63183EDCDFF}" dt="2022-03-29T14:40:34.586" v="0" actId="478"/>
          <ac:picMkLst>
            <pc:docMk/>
            <pc:sldMk cId="3515133772" sldId="266"/>
            <ac:picMk id="6" creationId="{00000000-0000-0000-0000-000000000000}"/>
          </ac:picMkLst>
        </pc:pic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4120966691" sldId="267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4120966691" sldId="267"/>
            <ac:inkMk id="4" creationId="{1FECC91C-5372-A549-806E-16CAEE6A90F0}"/>
          </ac:inkMkLst>
        </pc:inkChg>
      </pc:sldChg>
      <pc:sldChg chg="delSp">
        <pc:chgData name="Nassar, Mohamad" userId="08c1b410-aff6-4938-ab8f-0a58fc5f7236" providerId="ADAL" clId="{D4A27A8D-0B9F-714D-9812-F63183EDCDFF}" dt="2022-03-29T14:40:42.629" v="1" actId="478"/>
        <pc:sldMkLst>
          <pc:docMk/>
          <pc:sldMk cId="2707723159" sldId="268"/>
        </pc:sldMkLst>
        <pc:picChg chg="del">
          <ac:chgData name="Nassar, Mohamad" userId="08c1b410-aff6-4938-ab8f-0a58fc5f7236" providerId="ADAL" clId="{D4A27A8D-0B9F-714D-9812-F63183EDCDFF}" dt="2022-03-29T14:40:42.629" v="1" actId="478"/>
          <ac:picMkLst>
            <pc:docMk/>
            <pc:sldMk cId="2707723159" sldId="268"/>
            <ac:picMk id="5" creationId="{00000000-0000-0000-0000-000000000000}"/>
          </ac:picMkLst>
        </pc:picChg>
      </pc:sldChg>
      <pc:sldChg chg="delSp modSp">
        <pc:chgData name="Nassar, Mohamad" userId="08c1b410-aff6-4938-ab8f-0a58fc5f7236" providerId="ADAL" clId="{D4A27A8D-0B9F-714D-9812-F63183EDCDFF}" dt="2022-03-29T14:40:56.586" v="6" actId="478"/>
        <pc:sldMkLst>
          <pc:docMk/>
          <pc:sldMk cId="187783944" sldId="269"/>
        </pc:sldMkLst>
        <pc:picChg chg="del mod">
          <ac:chgData name="Nassar, Mohamad" userId="08c1b410-aff6-4938-ab8f-0a58fc5f7236" providerId="ADAL" clId="{D4A27A8D-0B9F-714D-9812-F63183EDCDFF}" dt="2022-03-29T14:40:53.696" v="4" actId="478"/>
          <ac:picMkLst>
            <pc:docMk/>
            <pc:sldMk cId="187783944" sldId="269"/>
            <ac:picMk id="10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0:55.171" v="5" actId="478"/>
          <ac:picMkLst>
            <pc:docMk/>
            <pc:sldMk cId="187783944" sldId="269"/>
            <ac:picMk id="11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0:56.586" v="6" actId="478"/>
          <ac:picMkLst>
            <pc:docMk/>
            <pc:sldMk cId="187783944" sldId="269"/>
            <ac:picMk id="12" creationId="{00000000-0000-0000-0000-000000000000}"/>
          </ac:picMkLst>
        </pc:picChg>
      </pc:sldChg>
      <pc:sldChg chg="modSp mod">
        <pc:chgData name="Nassar, Mohamad" userId="08c1b410-aff6-4938-ab8f-0a58fc5f7236" providerId="ADAL" clId="{D4A27A8D-0B9F-714D-9812-F63183EDCDFF}" dt="2022-03-29T15:49:40.250" v="108" actId="20577"/>
        <pc:sldMkLst>
          <pc:docMk/>
          <pc:sldMk cId="741275753" sldId="270"/>
        </pc:sldMkLst>
        <pc:spChg chg="mod">
          <ac:chgData name="Nassar, Mohamad" userId="08c1b410-aff6-4938-ab8f-0a58fc5f7236" providerId="ADAL" clId="{D4A27A8D-0B9F-714D-9812-F63183EDCDFF}" dt="2022-03-29T15:49:40.250" v="108" actId="20577"/>
          <ac:spMkLst>
            <pc:docMk/>
            <pc:sldMk cId="741275753" sldId="270"/>
            <ac:spMk id="3" creationId="{00000000-0000-0000-0000-000000000000}"/>
          </ac:spMkLst>
        </pc:spChg>
      </pc:sldChg>
      <pc:sldChg chg="delSp">
        <pc:chgData name="Nassar, Mohamad" userId="08c1b410-aff6-4938-ab8f-0a58fc5f7236" providerId="ADAL" clId="{D4A27A8D-0B9F-714D-9812-F63183EDCDFF}" dt="2022-03-29T14:41:08.005" v="7" actId="478"/>
        <pc:sldMkLst>
          <pc:docMk/>
          <pc:sldMk cId="397359304" sldId="272"/>
        </pc:sldMkLst>
        <pc:picChg chg="del">
          <ac:chgData name="Nassar, Mohamad" userId="08c1b410-aff6-4938-ab8f-0a58fc5f7236" providerId="ADAL" clId="{D4A27A8D-0B9F-714D-9812-F63183EDCDFF}" dt="2022-03-29T14:41:08.005" v="7" actId="478"/>
          <ac:picMkLst>
            <pc:docMk/>
            <pc:sldMk cId="397359304" sldId="272"/>
            <ac:picMk id="8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08.005" v="7" actId="478"/>
          <ac:picMkLst>
            <pc:docMk/>
            <pc:sldMk cId="397359304" sldId="272"/>
            <ac:picMk id="9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08.005" v="7" actId="478"/>
          <ac:picMkLst>
            <pc:docMk/>
            <pc:sldMk cId="397359304" sldId="272"/>
            <ac:picMk id="10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08.005" v="7" actId="478"/>
          <ac:picMkLst>
            <pc:docMk/>
            <pc:sldMk cId="397359304" sldId="272"/>
            <ac:picMk id="11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08.005" v="7" actId="478"/>
          <ac:picMkLst>
            <pc:docMk/>
            <pc:sldMk cId="397359304" sldId="272"/>
            <ac:picMk id="12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08.005" v="7" actId="478"/>
          <ac:picMkLst>
            <pc:docMk/>
            <pc:sldMk cId="397359304" sldId="272"/>
            <ac:picMk id="13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08.005" v="7" actId="478"/>
          <ac:picMkLst>
            <pc:docMk/>
            <pc:sldMk cId="397359304" sldId="272"/>
            <ac:picMk id="14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08.005" v="7" actId="478"/>
          <ac:picMkLst>
            <pc:docMk/>
            <pc:sldMk cId="397359304" sldId="272"/>
            <ac:picMk id="4098" creationId="{00000000-0000-0000-0000-000000000000}"/>
          </ac:picMkLst>
        </pc:picChg>
      </pc:sldChg>
      <pc:sldChg chg="delSp modSp mod">
        <pc:chgData name="Nassar, Mohamad" userId="08c1b410-aff6-4938-ab8f-0a58fc5f7236" providerId="ADAL" clId="{D4A27A8D-0B9F-714D-9812-F63183EDCDFF}" dt="2022-03-29T15:39:27.616" v="106" actId="20577"/>
        <pc:sldMkLst>
          <pc:docMk/>
          <pc:sldMk cId="348029231" sldId="273"/>
        </pc:sldMkLst>
        <pc:spChg chg="mod">
          <ac:chgData name="Nassar, Mohamad" userId="08c1b410-aff6-4938-ab8f-0a58fc5f7236" providerId="ADAL" clId="{D4A27A8D-0B9F-714D-9812-F63183EDCDFF}" dt="2022-03-29T15:38:57.588" v="95" actId="5793"/>
          <ac:spMkLst>
            <pc:docMk/>
            <pc:sldMk cId="348029231" sldId="273"/>
            <ac:spMk id="2" creationId="{00000000-0000-0000-0000-000000000000}"/>
          </ac:spMkLst>
        </pc:spChg>
        <pc:spChg chg="mod">
          <ac:chgData name="Nassar, Mohamad" userId="08c1b410-aff6-4938-ab8f-0a58fc5f7236" providerId="ADAL" clId="{D4A27A8D-0B9F-714D-9812-F63183EDCDFF}" dt="2022-03-29T15:39:27.616" v="106" actId="20577"/>
          <ac:spMkLst>
            <pc:docMk/>
            <pc:sldMk cId="348029231" sldId="273"/>
            <ac:spMk id="3" creationId="{00000000-0000-0000-0000-000000000000}"/>
          </ac:spMkLst>
        </pc:spChg>
        <pc:picChg chg="del">
          <ac:chgData name="Nassar, Mohamad" userId="08c1b410-aff6-4938-ab8f-0a58fc5f7236" providerId="ADAL" clId="{D4A27A8D-0B9F-714D-9812-F63183EDCDFF}" dt="2022-03-29T14:41:19.128" v="8" actId="478"/>
          <ac:picMkLst>
            <pc:docMk/>
            <pc:sldMk cId="348029231" sldId="273"/>
            <ac:picMk id="8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19.128" v="8" actId="478"/>
          <ac:picMkLst>
            <pc:docMk/>
            <pc:sldMk cId="348029231" sldId="273"/>
            <ac:picMk id="9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19.128" v="8" actId="478"/>
          <ac:picMkLst>
            <pc:docMk/>
            <pc:sldMk cId="348029231" sldId="273"/>
            <ac:picMk id="10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19.128" v="8" actId="478"/>
          <ac:picMkLst>
            <pc:docMk/>
            <pc:sldMk cId="348029231" sldId="273"/>
            <ac:picMk id="11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19.128" v="8" actId="478"/>
          <ac:picMkLst>
            <pc:docMk/>
            <pc:sldMk cId="348029231" sldId="273"/>
            <ac:picMk id="12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19.128" v="8" actId="478"/>
          <ac:picMkLst>
            <pc:docMk/>
            <pc:sldMk cId="348029231" sldId="273"/>
            <ac:picMk id="13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19.128" v="8" actId="478"/>
          <ac:picMkLst>
            <pc:docMk/>
            <pc:sldMk cId="348029231" sldId="273"/>
            <ac:picMk id="14" creationId="{00000000-0000-0000-0000-000000000000}"/>
          </ac:picMkLst>
        </pc:picChg>
        <pc:picChg chg="del">
          <ac:chgData name="Nassar, Mohamad" userId="08c1b410-aff6-4938-ab8f-0a58fc5f7236" providerId="ADAL" clId="{D4A27A8D-0B9F-714D-9812-F63183EDCDFF}" dt="2022-03-29T14:41:19.128" v="8" actId="478"/>
          <ac:picMkLst>
            <pc:docMk/>
            <pc:sldMk cId="348029231" sldId="273"/>
            <ac:picMk id="4098" creationId="{00000000-0000-0000-0000-000000000000}"/>
          </ac:picMkLst>
        </pc:picChg>
      </pc:sldChg>
      <pc:sldChg chg="modSp mod">
        <pc:chgData name="Nassar, Mohamad" userId="08c1b410-aff6-4938-ab8f-0a58fc5f7236" providerId="ADAL" clId="{D4A27A8D-0B9F-714D-9812-F63183EDCDFF}" dt="2022-03-29T15:39:33.376" v="107" actId="20577"/>
        <pc:sldMkLst>
          <pc:docMk/>
          <pc:sldMk cId="1835169821" sldId="274"/>
        </pc:sldMkLst>
        <pc:spChg chg="mod">
          <ac:chgData name="Nassar, Mohamad" userId="08c1b410-aff6-4938-ab8f-0a58fc5f7236" providerId="ADAL" clId="{D4A27A8D-0B9F-714D-9812-F63183EDCDFF}" dt="2022-03-29T15:39:33.376" v="107" actId="20577"/>
          <ac:spMkLst>
            <pc:docMk/>
            <pc:sldMk cId="1835169821" sldId="274"/>
            <ac:spMk id="3" creationId="{00000000-0000-0000-0000-000000000000}"/>
          </ac:spMkLst>
        </pc:spChg>
      </pc:sldChg>
      <pc:sldChg chg="addSp delSp modSp mod">
        <pc:chgData name="Nassar, Mohamad" userId="08c1b410-aff6-4938-ab8f-0a58fc5f7236" providerId="ADAL" clId="{D4A27A8D-0B9F-714D-9812-F63183EDCDFF}" dt="2022-03-29T14:43:02.307" v="31" actId="20577"/>
        <pc:sldMkLst>
          <pc:docMk/>
          <pc:sldMk cId="1263158630" sldId="275"/>
        </pc:sldMkLst>
        <pc:spChg chg="mod">
          <ac:chgData name="Nassar, Mohamad" userId="08c1b410-aff6-4938-ab8f-0a58fc5f7236" providerId="ADAL" clId="{D4A27A8D-0B9F-714D-9812-F63183EDCDFF}" dt="2022-03-29T14:43:02.307" v="31" actId="20577"/>
          <ac:spMkLst>
            <pc:docMk/>
            <pc:sldMk cId="1263158630" sldId="275"/>
            <ac:spMk id="2" creationId="{00000000-0000-0000-0000-000000000000}"/>
          </ac:spMkLst>
        </pc:spChg>
        <pc:picChg chg="add del">
          <ac:chgData name="Nassar, Mohamad" userId="08c1b410-aff6-4938-ab8f-0a58fc5f7236" providerId="ADAL" clId="{D4A27A8D-0B9F-714D-9812-F63183EDCDFF}" dt="2022-03-29T14:42:38.473" v="18" actId="478"/>
          <ac:picMkLst>
            <pc:docMk/>
            <pc:sldMk cId="1263158630" sldId="275"/>
            <ac:picMk id="8" creationId="{00000000-0000-0000-0000-000000000000}"/>
          </ac:picMkLst>
        </pc:picChg>
        <pc:picChg chg="add del mod">
          <ac:chgData name="Nassar, Mohamad" userId="08c1b410-aff6-4938-ab8f-0a58fc5f7236" providerId="ADAL" clId="{D4A27A8D-0B9F-714D-9812-F63183EDCDFF}" dt="2022-03-29T14:42:38.473" v="18" actId="478"/>
          <ac:picMkLst>
            <pc:docMk/>
            <pc:sldMk cId="1263158630" sldId="275"/>
            <ac:picMk id="10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473" v="18" actId="478"/>
          <ac:picMkLst>
            <pc:docMk/>
            <pc:sldMk cId="1263158630" sldId="275"/>
            <ac:picMk id="14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066" v="17" actId="478"/>
          <ac:picMkLst>
            <pc:docMk/>
            <pc:sldMk cId="1263158630" sldId="275"/>
            <ac:picMk id="15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066" v="17" actId="478"/>
          <ac:picMkLst>
            <pc:docMk/>
            <pc:sldMk cId="1263158630" sldId="275"/>
            <ac:picMk id="16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473" v="18" actId="478"/>
          <ac:picMkLst>
            <pc:docMk/>
            <pc:sldMk cId="1263158630" sldId="275"/>
            <ac:picMk id="17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066" v="17" actId="478"/>
          <ac:picMkLst>
            <pc:docMk/>
            <pc:sldMk cId="1263158630" sldId="275"/>
            <ac:picMk id="18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066" v="17" actId="478"/>
          <ac:picMkLst>
            <pc:docMk/>
            <pc:sldMk cId="1263158630" sldId="275"/>
            <ac:picMk id="19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066" v="17" actId="478"/>
          <ac:picMkLst>
            <pc:docMk/>
            <pc:sldMk cId="1263158630" sldId="275"/>
            <ac:picMk id="20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473" v="18" actId="478"/>
          <ac:picMkLst>
            <pc:docMk/>
            <pc:sldMk cId="1263158630" sldId="275"/>
            <ac:picMk id="21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066" v="17" actId="478"/>
          <ac:picMkLst>
            <pc:docMk/>
            <pc:sldMk cId="1263158630" sldId="275"/>
            <ac:picMk id="22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066" v="17" actId="478"/>
          <ac:picMkLst>
            <pc:docMk/>
            <pc:sldMk cId="1263158630" sldId="275"/>
            <ac:picMk id="23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473" v="18" actId="478"/>
          <ac:picMkLst>
            <pc:docMk/>
            <pc:sldMk cId="1263158630" sldId="275"/>
            <ac:picMk id="24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066" v="17" actId="478"/>
          <ac:picMkLst>
            <pc:docMk/>
            <pc:sldMk cId="1263158630" sldId="275"/>
            <ac:picMk id="25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473" v="18" actId="478"/>
          <ac:picMkLst>
            <pc:docMk/>
            <pc:sldMk cId="1263158630" sldId="275"/>
            <ac:picMk id="26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066" v="17" actId="478"/>
          <ac:picMkLst>
            <pc:docMk/>
            <pc:sldMk cId="1263158630" sldId="275"/>
            <ac:picMk id="27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473" v="18" actId="478"/>
          <ac:picMkLst>
            <pc:docMk/>
            <pc:sldMk cId="1263158630" sldId="275"/>
            <ac:picMk id="28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473" v="18" actId="478"/>
          <ac:picMkLst>
            <pc:docMk/>
            <pc:sldMk cId="1263158630" sldId="275"/>
            <ac:picMk id="29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473" v="18" actId="478"/>
          <ac:picMkLst>
            <pc:docMk/>
            <pc:sldMk cId="1263158630" sldId="275"/>
            <ac:picMk id="30" creationId="{00000000-0000-0000-0000-000000000000}"/>
          </ac:picMkLst>
        </pc:picChg>
        <pc:picChg chg="add del">
          <ac:chgData name="Nassar, Mohamad" userId="08c1b410-aff6-4938-ab8f-0a58fc5f7236" providerId="ADAL" clId="{D4A27A8D-0B9F-714D-9812-F63183EDCDFF}" dt="2022-03-29T14:42:38.473" v="18" actId="478"/>
          <ac:picMkLst>
            <pc:docMk/>
            <pc:sldMk cId="1263158630" sldId="275"/>
            <ac:picMk id="4098" creationId="{00000000-0000-0000-0000-000000000000}"/>
          </ac:picMkLst>
        </pc:pic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1687900597" sldId="276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1687900597" sldId="276"/>
            <ac:inkMk id="4" creationId="{3FE86D5D-E37E-954F-A741-5541D395B3D7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3370334159" sldId="277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3370334159" sldId="277"/>
            <ac:inkMk id="5" creationId="{AB793AC7-BCFB-894C-9820-5B6E1899DB69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434030622" sldId="278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434030622" sldId="278"/>
            <ac:inkMk id="4" creationId="{08546D9F-4802-5E45-A4F0-FB19C890D071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1105153152" sldId="280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1105153152" sldId="280"/>
            <ac:inkMk id="7" creationId="{93E69478-E9F1-0F45-835F-A70499258848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3297114543" sldId="281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3297114543" sldId="281"/>
            <ac:inkMk id="6" creationId="{95FBAD16-65BF-1845-AC67-866B96C104DB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2720663084" sldId="282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2720663084" sldId="282"/>
            <ac:inkMk id="4" creationId="{7D14698B-D122-0048-A4D9-7B97083DA01E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920866414" sldId="285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920866414" sldId="285"/>
            <ac:inkMk id="6" creationId="{543C7B80-E7CB-334F-8E6A-2E57C361C774}"/>
          </ac:inkMkLst>
        </pc:inkChg>
      </pc:sldChg>
      <pc:sldChg chg="addSp">
        <pc:chgData name="Nassar, Mohamad" userId="08c1b410-aff6-4938-ab8f-0a58fc5f7236" providerId="ADAL" clId="{D4A27A8D-0B9F-714D-9812-F63183EDCDFF}" dt="2022-04-05T20:22:00.856" v="110"/>
        <pc:sldMkLst>
          <pc:docMk/>
          <pc:sldMk cId="3255252502" sldId="290"/>
        </pc:sldMkLst>
        <pc:inkChg chg="add">
          <ac:chgData name="Nassar, Mohamad" userId="08c1b410-aff6-4938-ab8f-0a58fc5f7236" providerId="ADAL" clId="{D4A27A8D-0B9F-714D-9812-F63183EDCDFF}" dt="2022-04-05T20:22:00.856" v="110"/>
          <ac:inkMkLst>
            <pc:docMk/>
            <pc:sldMk cId="3255252502" sldId="290"/>
            <ac:inkMk id="3" creationId="{33C7F67E-7FFE-3B46-87E8-FB98D41111A5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4157009894" sldId="292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4157009894" sldId="292"/>
            <ac:inkMk id="3" creationId="{04DB1B5E-64F7-AE45-B935-F260F5CB93C5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2825536819" sldId="293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2825536819" sldId="293"/>
            <ac:inkMk id="9" creationId="{792AF925-DE60-9444-828B-E2137D571BAA}"/>
          </ac:inkMkLst>
        </pc:inkChg>
      </pc:sldChg>
      <pc:sldChg chg="addSp">
        <pc:chgData name="Nassar, Mohamad" userId="08c1b410-aff6-4938-ab8f-0a58fc5f7236" providerId="ADAL" clId="{D4A27A8D-0B9F-714D-9812-F63183EDCDFF}" dt="2022-04-05T20:22:00.856" v="110"/>
        <pc:sldMkLst>
          <pc:docMk/>
          <pc:sldMk cId="1365892328" sldId="295"/>
        </pc:sldMkLst>
        <pc:inkChg chg="add">
          <ac:chgData name="Nassar, Mohamad" userId="08c1b410-aff6-4938-ab8f-0a58fc5f7236" providerId="ADAL" clId="{D4A27A8D-0B9F-714D-9812-F63183EDCDFF}" dt="2022-04-05T20:22:00.856" v="110"/>
          <ac:inkMkLst>
            <pc:docMk/>
            <pc:sldMk cId="1365892328" sldId="295"/>
            <ac:inkMk id="4" creationId="{977C7EF7-DB53-9443-82C5-E5BA36B2E6D2}"/>
          </ac:inkMkLst>
        </pc:inkChg>
      </pc:sldChg>
      <pc:sldChg chg="addSp">
        <pc:chgData name="Nassar, Mohamad" userId="08c1b410-aff6-4938-ab8f-0a58fc5f7236" providerId="ADAL" clId="{D4A27A8D-0B9F-714D-9812-F63183EDCDFF}" dt="2022-04-05T20:22:00.856" v="110"/>
        <pc:sldMkLst>
          <pc:docMk/>
          <pc:sldMk cId="2190310394" sldId="297"/>
        </pc:sldMkLst>
        <pc:inkChg chg="add">
          <ac:chgData name="Nassar, Mohamad" userId="08c1b410-aff6-4938-ab8f-0a58fc5f7236" providerId="ADAL" clId="{D4A27A8D-0B9F-714D-9812-F63183EDCDFF}" dt="2022-04-05T20:22:00.856" v="110"/>
          <ac:inkMkLst>
            <pc:docMk/>
            <pc:sldMk cId="2190310394" sldId="297"/>
            <ac:inkMk id="3" creationId="{D81FA907-E7D1-D441-8A57-58EFEE8B9641}"/>
          </ac:inkMkLst>
        </pc:inkChg>
      </pc:sldChg>
      <pc:sldChg chg="addSp">
        <pc:chgData name="Nassar, Mohamad" userId="08c1b410-aff6-4938-ab8f-0a58fc5f7236" providerId="ADAL" clId="{D4A27A8D-0B9F-714D-9812-F63183EDCDFF}" dt="2022-04-05T20:22:00.856" v="110"/>
        <pc:sldMkLst>
          <pc:docMk/>
          <pc:sldMk cId="1040462292" sldId="300"/>
        </pc:sldMkLst>
        <pc:inkChg chg="add">
          <ac:chgData name="Nassar, Mohamad" userId="08c1b410-aff6-4938-ab8f-0a58fc5f7236" providerId="ADAL" clId="{D4A27A8D-0B9F-714D-9812-F63183EDCDFF}" dt="2022-04-05T20:22:00.856" v="110"/>
          <ac:inkMkLst>
            <pc:docMk/>
            <pc:sldMk cId="1040462292" sldId="300"/>
            <ac:inkMk id="3" creationId="{6B1E74E6-183A-844B-B38B-148E52BFA63E}"/>
          </ac:inkMkLst>
        </pc:inkChg>
      </pc:sldChg>
      <pc:sldChg chg="addSp">
        <pc:chgData name="Nassar, Mohamad" userId="08c1b410-aff6-4938-ab8f-0a58fc5f7236" providerId="ADAL" clId="{D4A27A8D-0B9F-714D-9812-F63183EDCDFF}" dt="2022-04-05T20:22:00.856" v="110"/>
        <pc:sldMkLst>
          <pc:docMk/>
          <pc:sldMk cId="3175777368" sldId="301"/>
        </pc:sldMkLst>
        <pc:inkChg chg="add">
          <ac:chgData name="Nassar, Mohamad" userId="08c1b410-aff6-4938-ab8f-0a58fc5f7236" providerId="ADAL" clId="{D4A27A8D-0B9F-714D-9812-F63183EDCDFF}" dt="2022-04-05T20:22:00.856" v="110"/>
          <ac:inkMkLst>
            <pc:docMk/>
            <pc:sldMk cId="3175777368" sldId="301"/>
            <ac:inkMk id="9" creationId="{211AFFDD-FBE9-3944-A1DF-4C1BD47C84B7}"/>
          </ac:inkMkLst>
        </pc:inkChg>
      </pc:sldChg>
      <pc:sldChg chg="addSp">
        <pc:chgData name="Nassar, Mohamad" userId="08c1b410-aff6-4938-ab8f-0a58fc5f7236" providerId="ADAL" clId="{D4A27A8D-0B9F-714D-9812-F63183EDCDFF}" dt="2022-04-05T20:22:00.856" v="110"/>
        <pc:sldMkLst>
          <pc:docMk/>
          <pc:sldMk cId="1369824095" sldId="302"/>
        </pc:sldMkLst>
        <pc:inkChg chg="add">
          <ac:chgData name="Nassar, Mohamad" userId="08c1b410-aff6-4938-ab8f-0a58fc5f7236" providerId="ADAL" clId="{D4A27A8D-0B9F-714D-9812-F63183EDCDFF}" dt="2022-04-05T20:22:00.856" v="110"/>
          <ac:inkMkLst>
            <pc:docMk/>
            <pc:sldMk cId="1369824095" sldId="302"/>
            <ac:inkMk id="3" creationId="{CE8602EF-D9E1-474C-9B9C-1D9AD77778DC}"/>
          </ac:inkMkLst>
        </pc:inkChg>
      </pc:sldChg>
      <pc:sldChg chg="addSp">
        <pc:chgData name="Nassar, Mohamad" userId="08c1b410-aff6-4938-ab8f-0a58fc5f7236" providerId="ADAL" clId="{D4A27A8D-0B9F-714D-9812-F63183EDCDFF}" dt="2022-04-05T20:22:00.856" v="110"/>
        <pc:sldMkLst>
          <pc:docMk/>
          <pc:sldMk cId="332040212" sldId="304"/>
        </pc:sldMkLst>
        <pc:inkChg chg="add">
          <ac:chgData name="Nassar, Mohamad" userId="08c1b410-aff6-4938-ab8f-0a58fc5f7236" providerId="ADAL" clId="{D4A27A8D-0B9F-714D-9812-F63183EDCDFF}" dt="2022-04-05T20:22:00.856" v="110"/>
          <ac:inkMkLst>
            <pc:docMk/>
            <pc:sldMk cId="332040212" sldId="304"/>
            <ac:inkMk id="3" creationId="{AB06E6CA-9AD3-3147-9236-1F1825EFDDAE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331491050" sldId="308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331491050" sldId="308"/>
            <ac:inkMk id="9" creationId="{6FA54823-DB99-8D48-B963-DFBFCC2510F7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4204082500" sldId="309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4204082500" sldId="309"/>
            <ac:inkMk id="4" creationId="{411090F0-72B3-594E-BFBB-1BE3ED9B9705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2675942138" sldId="310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2675942138" sldId="310"/>
            <ac:inkMk id="4" creationId="{738306F7-A448-CE43-ADFA-DAB665A26474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352577019" sldId="331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352577019" sldId="331"/>
            <ac:inkMk id="4" creationId="{3C810392-8807-B644-AF95-7160037403EB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3671726489" sldId="332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3671726489" sldId="332"/>
            <ac:inkMk id="4" creationId="{5C93529E-61E5-B546-BF7C-D4655C837491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2831687968" sldId="334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2831687968" sldId="334"/>
            <ac:inkMk id="4" creationId="{DB07E6E9-3235-B54F-B065-B8443A515A0B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2890669982" sldId="335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2890669982" sldId="335"/>
            <ac:inkMk id="3" creationId="{684BB60D-4FE7-5C4F-AC26-DF7A4BEB56DB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2319771296" sldId="336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2319771296" sldId="336"/>
            <ac:inkMk id="2" creationId="{A6E245DA-7CD0-AE42-8D37-7BE281629B11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1757009572" sldId="337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1757009572" sldId="337"/>
            <ac:inkMk id="13" creationId="{BD052BBF-6709-6F47-8008-B8F19FCF408E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2058025897" sldId="339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2058025897" sldId="339"/>
            <ac:inkMk id="4" creationId="{962157B8-E092-F04D-B6A8-84FA493A9558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3158585211" sldId="340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3158585211" sldId="340"/>
            <ac:inkMk id="3" creationId="{FC42C3F2-4669-0C48-8494-9B7C7772C7BB}"/>
          </ac:inkMkLst>
        </pc:inkChg>
      </pc:sldChg>
      <pc:sldChg chg="addSp">
        <pc:chgData name="Nassar, Mohamad" userId="08c1b410-aff6-4938-ab8f-0a58fc5f7236" providerId="ADAL" clId="{D4A27A8D-0B9F-714D-9812-F63183EDCDFF}" dt="2022-04-05T20:22:00.856" v="110"/>
        <pc:sldMkLst>
          <pc:docMk/>
          <pc:sldMk cId="798929977" sldId="349"/>
        </pc:sldMkLst>
        <pc:inkChg chg="add">
          <ac:chgData name="Nassar, Mohamad" userId="08c1b410-aff6-4938-ab8f-0a58fc5f7236" providerId="ADAL" clId="{D4A27A8D-0B9F-714D-9812-F63183EDCDFF}" dt="2022-04-05T20:22:00.856" v="110"/>
          <ac:inkMkLst>
            <pc:docMk/>
            <pc:sldMk cId="798929977" sldId="349"/>
            <ac:inkMk id="16" creationId="{61E9220B-66A1-A147-BEA4-77A04AFAE879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235508087" sldId="350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235508087" sldId="350"/>
            <ac:inkMk id="3" creationId="{7C4C52BB-4643-BE46-A2EA-FD808AAAA52C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1628436430" sldId="352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1628436430" sldId="352"/>
            <ac:inkMk id="3" creationId="{D7BF5249-EEC0-8A42-9CB3-702FAE97D67F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3393876541" sldId="354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3393876541" sldId="354"/>
            <ac:inkMk id="3" creationId="{ABAE6A82-24B1-7F4F-98EC-3A65F09DB17F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386039517" sldId="355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386039517" sldId="355"/>
            <ac:inkMk id="3" creationId="{804E84AC-1205-EB4B-98E7-264400824309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1932870899" sldId="356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1932870899" sldId="356"/>
            <ac:inkMk id="3" creationId="{6252AE9B-36D7-7C4C-B435-52BD74732369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4219012206" sldId="357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4219012206" sldId="357"/>
            <ac:inkMk id="3" creationId="{A9C1B890-00AC-424A-A9FB-42A772A1F111}"/>
          </ac:inkMkLst>
        </pc:inkChg>
      </pc:sldChg>
      <pc:sldChg chg="addSp">
        <pc:chgData name="Nassar, Mohamad" userId="08c1b410-aff6-4938-ab8f-0a58fc5f7236" providerId="ADAL" clId="{D4A27A8D-0B9F-714D-9812-F63183EDCDFF}" dt="2022-04-05T21:03:02.126" v="111"/>
        <pc:sldMkLst>
          <pc:docMk/>
          <pc:sldMk cId="4266750476" sldId="358"/>
        </pc:sldMkLst>
        <pc:inkChg chg="add">
          <ac:chgData name="Nassar, Mohamad" userId="08c1b410-aff6-4938-ab8f-0a58fc5f7236" providerId="ADAL" clId="{D4A27A8D-0B9F-714D-9812-F63183EDCDFF}" dt="2022-04-05T21:03:02.126" v="111"/>
          <ac:inkMkLst>
            <pc:docMk/>
            <pc:sldMk cId="4266750476" sldId="358"/>
            <ac:inkMk id="3" creationId="{EBD1BDF0-75F5-6742-8278-133354C7E412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4195823750" sldId="359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4195823750" sldId="359"/>
            <ac:inkMk id="3" creationId="{2E875863-8DCA-4248-B1CE-4C55F2486982}"/>
          </ac:inkMkLst>
        </pc:inkChg>
      </pc:sldChg>
      <pc:sldChg chg="addSp">
        <pc:chgData name="Nassar, Mohamad" userId="08c1b410-aff6-4938-ab8f-0a58fc5f7236" providerId="ADAL" clId="{D4A27A8D-0B9F-714D-9812-F63183EDCDFF}" dt="2022-03-31T21:09:31.580" v="109"/>
        <pc:sldMkLst>
          <pc:docMk/>
          <pc:sldMk cId="3572855451" sldId="360"/>
        </pc:sldMkLst>
        <pc:inkChg chg="add">
          <ac:chgData name="Nassar, Mohamad" userId="08c1b410-aff6-4938-ab8f-0a58fc5f7236" providerId="ADAL" clId="{D4A27A8D-0B9F-714D-9812-F63183EDCDFF}" dt="2022-03-31T21:09:31.580" v="109"/>
          <ac:inkMkLst>
            <pc:docMk/>
            <pc:sldMk cId="3572855451" sldId="360"/>
            <ac:inkMk id="3" creationId="{DCDF816C-BDC4-DA46-B5AE-CFE75DEE967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03:14.56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3088 5893 16037,'3'-5'600,"-1"1"554,1 3-953,30-4 50,-7 1 1,3 0-221,4-2 0,5 0-766,-3 1 1,5 0 0,1 0 0,-5 1 737,9-1 0,-1 0 0,2 1 1,4-1 0,0 0-39,-12 3 1,1-1 0,-1 1-1,0 1 33,5-1 0,-1 0 1,2 1-2,-6-1 0,2 1 0,0-1 1,-3 1 0,-2 1 0,-1-1 0,0 1-4,10 0 1,1 0-1,-1 0-167,-5 1 1,0 0 0,2 0 170,1 0 1,2 1 0,2 0-1,0 0 1,-3 0 0,3-1 0,0 1 0,-2 0 0,-3 0 202,6 1 1,-3 0 0,2-1-202,-1 0 0,2-1 0,0 1 0,-4-2 2,-6 0 0,-2-1 0,0 0-23,8 0 1,2-1-1,-2 1-2,-6-1 1,-2 1 0,1 0-1,3-1 1,0 0 0,-5 0 244,-5 2 1,-1-1-285,6 0 1,3 0-1,-2 0 34,-2 1 0,0 0-17,4-1 0,4 1 0,-5-1-39,-7 1 0,-3 0 59,1 0 0,-3 0-92,11 0 112,-17 1 2399,-3 0-2271,20 1 47,-15-1-57,16 0-7,-26-1-139,-3 0 638,-7 0-1529,0 0-2353,-4 4 2607,-3-3 1,1 2 0,-1-3 0</inkml:trace>
  <inkml:trace contextRef="#ctx0" brushRef="#br0" timeOffset="2615">8191 6102 16241,'45'-5'305,"0"0"1,0 0 0,0 0 0,0 0 0,-2 0 0,-3 1 0,1 0 0,2 0-189,-3 0 1,4 0 0,1 0 0,-1 0 0,-2 0 0,-5 1-682,5-1 1,-5 1-1,-1-1 659,15-2 1,-9-1 430,-15 3-251,-23 3 929,-3 1-4481,-16 0 2457,-1 0 1,-2 0 0,5 0 0</inkml:trace>
  <inkml:trace contextRef="#ctx0" brushRef="#br0" timeOffset="4099">10575 5980 16829,'45'-4'1084,"-13"1"0,7-1-1740,-3 0 1,7-2-1,4 0 1,-1 0 0,-4 1 221,-2-1 1,-3 2 0,1-1-1,5 0 448,1-1 0,4 0 0,3-1 0,1 0 0,-1 1 0,-2 1-224,1 0 0,-1 2 0,-2-1 1,0 1-1,-2 0 210,1-1 0,-2 0 0,-1 0 0,1 1 269,3 1 0,1 0 1,-2 0-1,-3 1-267,-2 1 0,-3 0 0,-5 0-2,17 0 0,-7 0 0,-9 0-11,-29 0 2285,-1 0-3843,-3 0 1569,-23 2 0,27-2 0,-13 0 0</inkml:trace>
  <inkml:trace contextRef="#ctx0" brushRef="#br0" timeOffset="7017">13300 5954 12309,'7'-1'2935,"0"0"-2419,-7 1 1819,1 0-2290,2-1 11,1 0 84,8-2-34,8-1-3383,1-1 3212,8 1 116,-6 0-46,2 0 29,2-1-2291,17 1 2265,-19 1 1,1 0-7,1 1 1,1 0-11,9 0 0,2 0 13,6 0 1,0 1-6,-8 0 0,1 0 0,-5 1 0,2-1 0,0 1 0,15 2 0,-1-1 0,-14 0 0,1 1 0,12 0 0,-4 1-1502,-2 2 1504,-2 0 1,1 0 245,-14-2 1,0-1-247,16 2 1,-1-1 19,4-2-17,0-1 3,-4 0 1,1 0-9,-16 0 0,0 0 0,14-1 0,2 1 0,5-2 0,-3-1 0,-18 2 0,0-1 509,19-1 0,1 0-509,-15 2 0,-1 0-759,4-1 1,2 1 758,8-1 0,0 0-3,-8 1 0,-1-1 761,-4 2 1,-1-1-756,0 0 0,-1 1-3,17-2 2,-9 2 1,0-1-3,7 0 0,-9 0 0,1 0 6,0 0 0,-1 0 1008,-6-1 0,0 1-1011,1 0 0,1-1-1098,4 1 1,-3 0 1094,5 0 1097,2 0 1,4 1-1098,-9-1 0,0 0-288,4-1 0,-1 1 288,1 0 0,-1 0-932,0 1 1,-3-1 931,7 1 129,-7 0 1,-1 0-130,2 0 0,11 0 0,-2 0 424,-23 0-418,8 0-3283,-28 0 2457,-27 1 1,19 0 0,-20-1 0</inkml:trace>
  <inkml:trace contextRef="#ctx0" brushRef="#br0" timeOffset="19804">4808 7670 10170,'-19'-26'1077,"0"0"0,2 3 0,4 5-757,9 12 1136,2 3-661,2 3 460,-1-1-970,1-3-206,4 1 16,24-9-90,8 6 1,9 0 0,-2 0-853,3-1 0,2 0 847,-12 3 0,4-1 0,2 1 0,3 0 2,-6 1 1,4 0 0,1 1 0,0 0 0,-2 0 0,-4 0-3,12-1 0,-4 0 0,3 0-566,-1 0 0,5 0 0,1 0 0,-4 0 1,-10 0 565,-2 0 0,-8 0 44,4 0 29,-25 3-62,-5-1 23,-3 0 1019,-1 0-3591,1 0-739,1-1 2310,-1 2 0,0 0 1</inkml:trace>
  <inkml:trace contextRef="#ctx0" brushRef="#br0" timeOffset="21048">8026 7648 13933,'-4'1'3276,"1"0"-2659,3-1-516,12-9-79,10 0 1,3 0-23,14-9 19,-9 8 1,6 1 49,4 4 0,6 2 0,-3 1-24,1 0 0,2 0 46,0 1 0,7 0 0,-1-1 0,-9 2-33,-6 0 1,-3 1 224,11-1 1,-9 1-178,-28 0-5,-3 0-1726,-5-1 1625,-17 2 0,13-2 0,-13 2 0</inkml:trace>
  <inkml:trace contextRef="#ctx0" brushRef="#br0" timeOffset="22216">10176 7536 8690,'-4'1'3276,"1"0"0,1-1-451,2 0-2484,26-6-1008,1 1 703,0-1 1,6 1-691,3-1 0,6 1 1,2-1-1,-4 1 689,-7 1 1,-2 0 0,5 0 2,4 0 0,6-1 0,2 0 0,3 0 0,1 1-213,-7 1 1,4-1-1,1 2 1,0-1 0,-1 0-1,-2 1 1,-3-1 203,6 1 1,-4-1-1,-1 1 1,6 0-87,-5-1 0,6 1 1,3-1-1,0 0 0,-3 1 1,-5 1-1,-8 0 54,12 4 1,-8 2-292,3-3 0,-3 1 291,-14 1 1,-5 2 2,-9 0 1174,-7-4-933,-4 0 2091,-3-1-5586,0 0 1234,-5-2 2020,-9-4 0,13 6 0,-3-3 0</inkml:trace>
  <inkml:trace contextRef="#ctx0" brushRef="#br0" timeOffset="64283">9728 9778 17283,'0'3'1445,"1"0"-1198,7-3 7,19 0 1,9 0-1894,6-2 1,7-1 1460,-12 0 0,5 0 1,0-1-1,-2 1 113,6-2 0,-1 1 0,0-1 76,2-2 0,1 0 0,1 0-197,-12 3 1,0 0 0,1 0 0,2 1 185,0 0 0,1 1 0,2 0 0,-1 0 0,-2 1-291,3-2 0,-1 1 0,0 0 0,0 0 289,4 1 1,0 0-1,0 1 1,-1 0-50,7 1 1,-1 1 0,-6-1-1,-8-1 1,-2 1-19,4 0 0,1 1 0,-11 0-516,-17 0 585,-4 0 518,-8-2-3492,0 0-303,-3 0 2595,-2 0 0,0 0 0,0 0 0</inkml:trace>
  <inkml:trace contextRef="#ctx0" brushRef="#br0" timeOffset="65617">17936 9675 18392,'37'9'533,"-2"-4"1,12 1-1,3 0 1,-2-1-1354,-8-1 1,-1 0 0,0 0 0,4 0 508,0 0 1,3 0-1,2 0 1,1 0 0,-3 0-1,-3-1 354,4-1 1,-3 0-1,-2 0 1,-1-1 276,8 0 1,-2 0 0,1 0-267,-5-1 1,2 0 0,-1 0-1,-5 1-29,3-1 1,-3 0-4,-2 0 0,0 0 1,-8 0 975,-11 0-1009,-11 0-633,-5-1-2633,-2 0 0,-7 1 2457,0 0 1,4 0 0,4 0 0</inkml:trace>
  <inkml:trace contextRef="#ctx0" brushRef="#br0" timeOffset="110467">2915 10738 14353,'7'-3'1922,"-1"1"-1827,-4 0 202,0 1-124,0 0 113,0 0-280,-1 1-1,3 0 169,12 0 123,33-1-219,-6 0-61,-10 1 0,1-1-9,-1 0 0,-2-1-1647,-6 2 1,1-1 1634,18-1 0,3-2 46,-8 1 0,0 0-89,0 0 0,2-1 71,-2 0 0,3 0 1,-4 0-367,-8 2 0,-1-1 342,16-1 0,-1 1 0,-16 2 0,-1 1 2,4-1 1,0 1 3,19 0-1,-2 0 51,-30 0 493,16 0-305,-13-1-228,19-1-16,-24 1-1554,27-2 1554,-11 2 0,10 0 5,1-1 1,-6 2 2262,10-2-2262,-1 1-2280,-5 0 2274,-6 0-6,-10 1 2275,-8 0-2303,-2 0 40,-2 0-6,-2 0 5,-1 0 52,-7 0 3219,-1 0-1827,-1 0-1359,-1-3 10,1 1-49,1-1-12,-1 1 101,0 2-140,0-1-11,0 0 5,1-1 6,0 1-5,-1 0 5,0 0 11,0 0-67,0 0-151,1-2 55,-1 1-156,2-1-392,-1 1-120,2 28 1,-2-19 0,1 21 0</inkml:trace>
  <inkml:trace contextRef="#ctx0" brushRef="#br0" timeOffset="149048">20173 4634 14639,'-38'6'662,"0"1"0,0-1 1,-4-2-1,3 5-374,3 13 1,3 7-15,8-4 1,2 2-1,1 0-184,-2 1 0,0 1-60,2-3 0,0 2 0,7 1-67,12 18 1,13-2 33,6-17 1,10-3-818,7-3 1,10 2 0,3-3 0,-4-5-274,-7-6 1,-2-4 0,3-2 982,6-1 0,6-3 1,-3-1-1,-11 0 1,-1 0-1,-6-5 1</inkml:trace>
  <inkml:trace contextRef="#ctx0" brushRef="#br0" timeOffset="149950">20670 5007 16952,'-40'1'183,"0"0"1,0-1-1,-10-1 1,5 8-131,7 23 0,7 6-120,3 4 8,6-2 1,9 0-3219,35 7 2173,1-12 1576,11-19 0,6-13-192,-4-22 0,2-13 0,-4 0-42,1 5 1,-4-5-730,-9 1 1,-1-6 0,-3 0 0,-8 7 490,-9 5 0,-5 3-101,-2-9 1,-1 13-1671,2 22 3860,2 22-2425,19 12 0,4 2 286,-3 6 50,3-8 0,3-9 1277,-2-29-1048,-10-5 3047,6-23-2890,-12-3 0,-2-3-400,1 10 0,-1 0-1625,-1-9 1,2 8 548,4 21 1051,1 16-84,5 17-34,9 9 107,0-7-6,-1-2 190,0-15 112,-5-29 1,-1-7-74,5 2-109,-5-5 1,-2-1 3211,-7-2-3395,-2 20-3158,11 42 2440,-8-4 291,1 2 0,1 0-22,10 7 1,-18-27 0,7 7 0</inkml:trace>
  <inkml:trace contextRef="#ctx0" brushRef="#br0" timeOffset="150316">21642 4732 16247,'-40'12'577,"0"0"0,0 0 0,4-2 0,1 0 0,10 3-572,8 31-5,10-13-1090,11 18 1095,5-18 262,8-2-267,0-1 6,-2-4 290,-3 2-32,-6-11-24,-5 4-1879,-34 0 1,-10-3-941,1 3 1867,11-7 1,-4 2 0,7-3-2566,4-4 2457,14-3 1,6-4 0,3 1 0</inkml:trace>
  <inkml:trace contextRef="#ctx0" brushRef="#br0" timeOffset="150732">21829 4935 11508,'0'-5'3276,"0"2"-2295,0 3-1138,-6-1 152,13 1 374,39-2-83,-4-5-160,-6 2 0,1-2 39,-11-5 0,-2-2 48,4-7 230,-2-13-359,-31 11-3,-25 13 0,-7 6 104,-10 6-10,11 6 1,-4 5-1,5 7-26,9 9 1,6 7 0,4 0 208,-2 6 1,9 1 18,14-5 0,8 1 0,6-7-243,14-7 1,9-8-1228,5-5 1,5-4 0,-4-2 384,-4-1 0,0-3 708,-5-1 0,1-1 0,-6 0 0,5-1 0,-8-1 0</inkml:trace>
  <inkml:trace contextRef="#ctx0" brushRef="#br0" timeOffset="151681">20470 6409 7481,'-7'33'735,"0"-1"1,21-1 0,9-8 1234,10-19-1480,4-6 0,1-7-1053,-4-11 1,-4-6 932,-4-2 0,-2-1 438,-1 0 1,-4-1-378,-6 0 1,-9 2 408,-25-4-812,-17 6-34,-8 14 6,20 12 0,1 8-40,2 14 1,1 9 0,4 0-31,2-3 0,7 3-1023,6 9 1,7 6 0,5-9-547,5-14 1,6-5 982,18 4 1,0-7-1,-14-13 1,-6-2 0</inkml:trace>
  <inkml:trace contextRef="#ctx0" brushRef="#br0" timeOffset="152052">21134 6088 15518,'-2'42'247,"0"-1"0,1 1 0,-1 0 0,0-1 0,1 1 1,-1 0-1,-1-4 0,1 1 0,1 4-246,0-1 1,0 5 0,1 3-1,0 1 1,1-2 0,-1-4-1,-1-6-268,1 6 0,-1-6 1,1 1 58,2 0 1,0 4 0,1-3 0,0-8-974,5 17 281,-3-20 1,1-5 79,-1-13 1,-5-9 0,0-3 0</inkml:trace>
  <inkml:trace contextRef="#ctx0" brushRef="#br0" timeOffset="152534">20920 6856 12152,'43'-20'468,"0"0"0,0 0 0,1 0 0,-5 1 0,0 1 0,0 0 0,-2-1 100,-1-2 1,-1 0 0,-1-1 0,-3-1-1662,-1-4 1,-2-1 0,0-1 476,8-4 1,1-1 0,-8 0 780,-10-5 0,-9 0 772,-9 7 1,-4 1-754,-5 6 1,-1 2 675,-5-18-1062,-8 22-560,13 20 661,3 12 98,3 13 1,3 5-4,-1-1 0,2 7-42,0-3 0,1 9 0,0 7 0,1 2 0,0-1 0,0-2 0,0-8 1140,0 10 0,1-6 0,0 6-940,-1-9 1,1 6 0,0 4 0,0 0 0,0-3-1,0-7 1,-1-10 379,2-2 0,-1-8-246,3 6-1925,-19-60 1,-5-20-1,11 23 1,0-1 545,-5-8 1,-1-4 0,2 7-1812,5-2 2904,31 2 0,-18 27 0,21 5 0</inkml:trace>
  <inkml:trace contextRef="#ctx0" brushRef="#br0" timeOffset="152984">21949 6593 15389,'-27'-2'-50,"9"0"50,27 5 22,7-2 29,4-5-1,1-5 23,-1-7 157,-4-13-73,-7 6-67,-4-7 178,-38-3-268,15 21 124,-27 4 105,23 45 1,7 12 5,8-21 0,5 1-1226,6 10 1,4 3-1,4-8 454,20 0-1102,12-16 1,6-8 1391,-12-14 1,-5-1 0,-1 10-1,-13-6 1</inkml:trace>
  <inkml:trace contextRef="#ctx0" brushRef="#br0" timeOffset="153249">22486 6515 12505,'-6'-3'3276,"1"0"0,-25 14-2826,12 32-3727,-15-8 2792,25-7 1,5 1 489,4 0-1198,9-2 1204,16 4-1218,16-7-432,-7-12 1,4-5 1046,4-11 1,-3-1-1,-6 10 1,-16-10-1</inkml:trace>
  <inkml:trace contextRef="#ctx0" brushRef="#br0" timeOffset="153516">22785 6208 17260,'6'41'383,"1"0"0,-1 0 1,1 0-1,0-2 1,1 1-1,1-2 1,1 0-310,5 5 1,2-2 0,1-1-1168,1-1 1,2-1 0,-3-4-547,-1-3 1,-1-5-1639,10 9 2457,-32-44 1,1 2 0,-2-1 0</inkml:trace>
  <inkml:trace contextRef="#ctx0" brushRef="#br0" timeOffset="153684">22539 6335 14499,'45'-3'409,"-1"1"1,0 0-1,1-1 1,-1 1-1,0 0 1,-1 0 0,-3 0-1,-4 0-1084,9-1 1,-9 2-146,-13 10 1,-8-6 0,-15 7 0</inkml:trace>
  <inkml:trace contextRef="#ctx0" brushRef="#br0" timeOffset="154249">23547 4873 17437,'-14'-4'522,"-12"21"1,-11 16 0,-4 5-945,13-13 0,-3 3 0,-1 2 0,-2 2 0,-2 1 0,0 1 0,-2 0 124,5-5 0,-1 1 0,-1 1 0,-2 1 0,-1 1 0,0-1 0,0 1 0,0 0 1,1-1-1,0-1 0,2-1 155,-3 2 1,0 0 0,1 0 0,0-1 0,0 0 0,1 0 0,0-1 0,1-1-1,0 0 1,-6 5 0,-1 0 0,0-1 0,2 0 0,2-3 0,3-2 0,5-4-1,1-3 1,1 1 0,0-1 0</inkml:trace>
  <inkml:trace contextRef="#ctx0" brushRef="#br0" timeOffset="174382">11524 10223 12847,'19'9'1635,"-3"-2"107,-11-7-1579,-3-3 1119,-4-14-655,-3 9-307,-5-8-320,3 14-62,3 4-212,3 9 100,1 9 68,3 0-186,2 1-66,4-12-219,7-4 588,8-18 68,1-6-12,-7-5 0,-2-5 459,-8-4 1,-3 1-264,0-16-16,-19 2-147,-10 42-3377,-13 1 3308,1 15-48,-2 18 12,12 6-15,17-13 0,3 4-22,3 7 0,2 0-8,1 5 75,6-10 0,7-5 172,25-14 888,6-8-1068,-17-5 0,1-2-17,14-7-1639,3 0 1,0 0 982,-6 2 1,-2 1-1,-8 4 1,-25 6 0</inkml:trace>
  <inkml:trace contextRef="#ctx0" brushRef="#br0" timeOffset="174748">11994 9830 19148,'-14'20'-184,"4"7"200,11 7 1,6 10 0,0 3-15,-2-10 0,0 4 0,2 0 1,-1 1-1,0-4-822,0 2 1,0-3 0,0 0 0,1 1 724,0 8 0,1 3 0,0-3 0,1-10-3182,8 8 0,-4-22 3347,3-24 1,-11-5 0,-2-12 0</inkml:trace>
  <inkml:trace contextRef="#ctx0" brushRef="#br0" timeOffset="175148">12094 10427 15468,'13'-31'85,"0"-1"0,0 1 0,5-13 1,1-3-1,-2 6-57,1 7 0,-2 0 317,-1-7 1,-1-5-1,-6 7 711,-10 12 0,-3 3-897,4-5 1,-4 4 87,-18 5-429,17 46 0,5 13 56,0-13 0,2 5-530,3 6 1,5 11-1,1 4 1,0-2 0,0-7 164,-1-4 1,0-4 0,1 2 488,2 9 1,1 4-1,1 0 1,-2-6-95,5 8 1,-3-10 0,0-1-1,-4-14 1,0 0 0</inkml:trace>
  <inkml:trace contextRef="#ctx0" brushRef="#br0" timeOffset="175533">12413 10229 11738,'-1'-4'3276,"0"2"-2267,1 2-1009,-2 10-3277,20-27 3187,-10 6 398,15-33 804,-17 3-208,-9 0 1,-4 1-569,-7 5-2800,-14 6 2413,14 51-5,6 3 0,4 1-89,8 16-127,4-12 0,3 1-686,2-5 1,3-2-52,3 0 1,3-4 1008,4-5 0,0-6 0,-1-6 0,1-2 0</inkml:trace>
  <inkml:trace contextRef="#ctx0" brushRef="#br0" timeOffset="175750">12691 10028 19076,'-11'39'108,"-1"-1"0,5-2 0,5-2-169,10 7-506,16-8-2710,-2-23 2737,3-24 1,0-4 0,-2 8-1,-6-10 1,1 0 0</inkml:trace>
  <inkml:trace contextRef="#ctx0" brushRef="#br0" timeOffset="175984">12836 9906 12825,'-4'-2'3276,"2"0"-1837,2 2-767,10 74-949,2-32 0,1 3-570,-5-9 0,-1 1 1,1-2-493,8 12 0,1-8 656,3-7 0,-13-19 0,-1-6 0</inkml:trace>
  <inkml:trace contextRef="#ctx0" brushRef="#br0" timeOffset="176199">12778 10032 19255,'33'-14'-820,"-1"-1"1,1 1 0,0 0 0,-2 2 654,2 0 0,-5 4 1,-15 7-1,1-1 0</inkml:trace>
  <inkml:trace contextRef="#ctx0" brushRef="#br0" timeOffset="176532">13144 10014 12343,'3'1'3276,"0"0"-1770,17-22 1,4-10-1114,-5 5 41,9-12 0,-2 3-512,-16 18-768,6 26 465,-10 12-95,2 7 0,2 8 476,1-2 0,1 3 0,-1-4 0,-3-6 0,1 0 0,5 14 0,-1 1 0</inkml:trace>
  <inkml:trace contextRef="#ctx0" brushRef="#br0" timeOffset="176733">13273 10393 20957,'43'-25'-1093,"1"1"1,-8 5 0,-4 4-2185,1 6 2457,-15 13 1,-16-5 0,-3 0 0</inkml:trace>
  <inkml:trace contextRef="#ctx0" brushRef="#br0" timeOffset="178604">18273 9990 14673,'-5'9'3276,"1"-2"-3169,4-6-718,0 0-128,11-1 543,-2 0 319,19-8 202,-10-2 28,5-9 302,-7-10-246,-7 8 549,-2-11-235,-14 17-281,-9 3-3627,-14 12 3185,2 9-5,0 9-233,12 24 0,5 6-42,-1-5 142,1 6 1,12-6 44,30-31 1,8-14 168,-6-11 0,1-11-560,0-3 1,4-8 0,-1-1 0,-6 1 597,-7 3 0,-4 1 0,-2-2-28,1-1 1,-1-4 0,-2 2 0,-7 6 490,-12-13-392,-6 18-129,-11 6-140,3 21-90,-2 13 23,6 15-48,4 4 0,1 5 139,4-7 0,0 1 1,0 2-44,0 10 0,-1 3 1,4 3 62,4-7 1,3 3 0,1 1 0,0-1 0,0-4 16,0 4 1,-1-4 0,3 1-8,1-1 1,0 4-1,3-4 1,3-8-114,14-4 1,2-15 556,3-24-375,-8 6 0,-3-8-83,-12-20 1,-8-15 0,-3-5 0,0 4 676,2 2 0,-2 2 0,0-2-668,0-1 0,0-2 0,0-1 0,-2 3-36,0-5 0,-2 3 0,0 7 65,0 13 1,0 3-21,0-9 1,-1 6-272,-3 19 257,-3 32 80,-1-2-40,-1 25 7,9-5 1,4 9-1,3-3-20,1-13 0,2-3 0,2 5-416,1 4 0,2 8 0,0 1 0,2-2 0,-2-8 446,2-5 0,0-5 0,1 2 793,0 5 0,2 5 1,-2-2-1,-4-9-261,0 9-451,-4-9 0,-5-7-165,-14-18-157,-12-26 117,5 5 1,0-4-121,0-9 1,2-3 161,3 6 1,5-2-169,8-19 1,7 0-450,7-2 617,0 12 1,3 0-1367,2 11 0,3 3 1431,0 1 0,0 2 0,12-14 0,-8 14 0</inkml:trace>
  <inkml:trace contextRef="#ctx0" brushRef="#br0" timeOffset="178999">19046 10219 13827,'10'-27'1092,"0"1"0,-5-3 0,-2 2 1967,-8-3-2790,-16 20-381,11 40-39,-3 5-57,9 7-44,4-16-1540,23 1-639,-3-13 2431,5-6 0,0-3 0,-5-5 0,3 0 0</inkml:trace>
  <inkml:trace contextRef="#ctx0" brushRef="#br0" timeOffset="179235">19351 10104 12326,'0'-4'3276,"0"0"-1638,-6 33 0,-1 14-645,4-11-893,-7 11 1,8 0 8,20-21 1,6-6-1219,6 1 453,-3-4 1,1-8-984,-4-22 1,-4-7 982,0-3 1,-7 4-1,-2 1 1,-6 7 0</inkml:trace>
  <inkml:trace contextRef="#ctx0" brushRef="#br0" timeOffset="179465">19536 10006 12746,'-5'0'3276,"1"0"-2100,2 34 1,3 14-1541,-1-23 0,0 1-729,1 9 1,1 4 0,2-6 713,6 4 1,0-20 0,-2-14 0</inkml:trace>
  <inkml:trace contextRef="#ctx0" brushRef="#br0" timeOffset="179682">19420 10129 19372,'33'-7'12,"0"0"0,0 0 0,7 0 0,-3 1 0,-9 2 0,-4 1 0,0 3 0</inkml:trace>
  <inkml:trace contextRef="#ctx0" brushRef="#br0" timeOffset="180166">20202 10008 19529,'-21'-28'515,"-1"0"0,-6-13-682,55 26 133,3 22 314,-7 4 302,-17 17 1,-7 5-3616,-10 8 3310,-1 1 0,-2-2-148,0-6-129,1 8-84,30-24 78,2-4-27,23-7-1060,-11-6 1,6-2 0,-4-2 1017,-1-5 0,-1-2 1,16 7-1,-5-2 1,-18-12-1</inkml:trace>
  <inkml:trace contextRef="#ctx0" brushRef="#br0" timeOffset="182633">2398 10931 20873,'-35'17'238,"1"1"1,-1 0 0,1 0-1,-14-6 1,10 6-1332,21 23 1,9 11 0,13-8-547,15-20 1,6-4 1731,5 16 0,4-4-121,8-18 0,2-6 31,-10 0 0,-3 0 212,-6-3 1,-3 2-778,12 23 1019,-53 2 0,-11 3-398,16-13 0,0 0-59,-19 14 0,0-4-101,3-16-237,-5-12-2939,28-43 2457,2 9 1,15-15 0,1 29 0</inkml:trace>
  <inkml:trace contextRef="#ctx0" brushRef="#br0" timeOffset="183065">2754 11057 14879,'-23'28'2,"0"1"1,0-1 0,4 14 0,2 6 0,3 1 0,6-7 733,8-2 0,6-2-796,0 6 0,4 2 0,4-18 218,17-31-97,-4-26 1,-2-15 121,-15 6 0,-4-4 0,0 3 19,4-4 1,-2 1-24,-2-10 1,-4 12 247,-2 30-763,8 27-1303,16 13 1,6 3-1,-10-9 1,2 0 1314,7 2 1,5 2 0,-6-7 0,2-3 0,4-2 0</inkml:trace>
  <inkml:trace contextRef="#ctx0" brushRef="#br0" timeOffset="183618">3037 11135 18632,'22'37'780,"-6"-5"-711,0-6 0,5 4 0,-2-2 12,-1 2 0,-4-6 70,-2-7 124,-4-3 201,-5-26-426,-3-2-33,0-31-17,0 10-1639,-1-3 1,1 2-129,8 10 1044,16-7 1051,5 56 0,3 12 299,6-6-165,-11 3 0,-6-10-395,-18-24-67,-3-14 1638,-3-8 0,-1-4-1684,2-17-19,-2 17 1,1 0-216,7-3-493,12 19-1697,17 16 537,-6 7 294,-8 9 1,-3 3 818,-5 7 1,-4-9 0,-8-24 0</inkml:trace>
  <inkml:trace contextRef="#ctx0" brushRef="#br0" timeOffset="184050">3596 11021 13833,'-3'-7'3164,"0"2"-2945,3 5-85,0 0-5,6 50-34,6-20 6,-1 1 0,2-3 212,6-11 57,3-23 224,-9-32 0,-7-9 134,-1-3-300,-15 0 0,-6 7-428,-8 29-1639,-3 33 1,3 13 1316,12 15 182,8-13 1,2 5 0,5-3 49,11 0 1,6-4-1000,-3 1 0,4-4 1139,8-7 0,5-6-194,-1-10 1,4-3-1,-1-2 143,13 2 1,0-2 0,-2-1-1,-3 1 1,-17-2 0,-1 1-1</inkml:trace>
  <inkml:trace contextRef="#ctx0" brushRef="#br0" timeOffset="184665">2353 11901 21187,'-49'2'330,"0"1"1,7-2 0,6 9-264,16 16 0,6 10 11,2-6 1,1 4-1,2 2-89,0 12 0,3 3 0,0-2-942,0-8 0,1-1 1,3 0 757,0 4 1,3 1-1,9-9-1105,18-4 0,12-16 1300,-6-23 0,7-14 0,1-2 0,-4 8 0,8 14 0,-2-1 0,-12-21 0,0 1 0,0 0 0,0-1 0</inkml:trace>
  <inkml:trace contextRef="#ctx0" brushRef="#br0" timeOffset="185435">2587 12152 16516,'-15'39'382,"-1"1"1,2-2 0,3-1-182,7 12-165,2-23 1,2 2-77,5 5 1,3 2 0,-1-4-726,6 16 712,0-5 0,3-14 299,7-57 1,-3-19-177,-9 14 0,-3-3 783,-1-10 0,-1-5 0,-4 5-660,-5 12 1,-6 6-1104,-17 1 630,23 52 153,4-1 1,5 4-300,11 5 0,7 2 1,-2-4 425,-7-9 0,0-1 11,18 22 0,-2-11 264,-17-31-2898,2-28 2704,-10 3 0,-2-3-17,1-2 1,-1-2-618,-2-2 1,-1-2-1,-1 5 912,-4-15-359,3 17 0,0 5-90,-3 14-184,3 10-62,1 9 238,7 15 0,5 7 1201,-2-2 0,3 2-1237,10 13 0,0-2 170,-9-17 0,0-5 228,12 0 3012,-11-64-2938,-10 19 0,-1-2-322,2-8 1,-1 1 8,-3 4 1,-1 2 186,-1-12-3419,0 12 3207,-1 6-241,1 13-106,32 35-186,-11-4 1,0 3-1107,7 8 1,0 1 1131,-4 2 1,-4-4 0,-7-6 0,-9-17 0</inkml:trace>
  <inkml:trace contextRef="#ctx0" brushRef="#br0" timeOffset="185834">3233 11919 14210,'-13'45'347,"0"-1"0,12 1 1,5 4-1,5-8 621,8-15 1,4-2-943,2 4 0,3 2 1,0-8-1308,1-12 1,1-7 1305,0 0 1,-2-3 1138,6 2-621,-3 3 854,-14 2-803,-3 32-678,-16-9-70,0-4 0,-2 1-334,-8 7-934,-8-1-1855,2-16 1272,2-16 3263,6-33-1258,8-5 0,3 3 0,-2 19 0,2-5 0</inkml:trace>
  <inkml:trace contextRef="#ctx0" brushRef="#br0" timeOffset="186215">3516 12156 13183,'26'30'478,"-1"0"0,-2-1 0,-1-10-3755,1-27 3044,9-22 1617,-18 5 0,-1-3-1011,1-7 0,-2-1 572,-3 3 0,-5 1 29,-12-15-671,-4 24-7,-22 14-178,-8 35-74,23 5 0,3 5-81,-1-5 1,4 2-6,7 9 0,10-1-61,8-13 1,7-5 26,8-6 1,2-3-678,2 1 1,1-4 122,8-8 0,0-7 630,1-8 0,-2-2 0,5 1 0,-19 1 0,-1 0 0</inkml:trace>
  <inkml:trace contextRef="#ctx0" brushRef="#br0" timeOffset="192084">5820 11747 18324,'-2'-2'3276,"0"0"-1925,2 2-1351,21 0 45,20-2 0,9-1-25,-18 3 1,1-1 0,3 0-161,3 0 1,3 0 0,3-1 0,4 2 151,-4 0 0,5 0 0,3 1 0,1 0 0,-1 0 0,-3 0 0,-5 0-338,3 0 0,-6 0 1,1 1-1,4-1 331,-4 0 1,6 1 0,2-1-1,1 0 1,-3 1 0,-5 0 0,-8 0-1382,13 3 1,-10 0 1358,-8-2 1,-3-1-23,16 4-381,-36-4 229,-5-2-538,-1 1-61,-2-3 715,0-1-3202,-7-13 2518,0 1 0,1 4 0,3 8 0</inkml:trace>
  <inkml:trace contextRef="#ctx0" brushRef="#br0" timeOffset="194682">9505 11743 12124,'-7'3'3276,"2"-1"-956,3-1-1486,2-1 1205,-2 1-1513,0-1 982,1 2-1503,0-1-44,1 0 140,26 0-96,-7-1 65,9-1 0,6-2-1693,11-2 0,3-2 1651,-12 2 0,0 0 0,2-1-6,-3 1 1,2 0-1,1 0 1,2-1-374,4 2 0,3-1 0,2 1 0,-2 0 0,-4 0 362,3 0 0,-4 0 1,6 0-6,-10 0 0,5 0 0,4 0 1,2-1-1,0 1 0,-2-1 1,-3 1-1,-5 0-6,2 0 0,-6 0 0,0 0 0,4 0-1,2-1 0,4 0 0,3 0 0,-2-1 0,-1 1 0,-6 1-546,8-1 1,-6 2 0,-2-1 543,5 0 1,-2 0 2,4 1 0,-4 0-1094,8-1 1094,-18 2 0,5-1 0,-4 1 473,-7 0 1,0 0-474,12-1 0,3 0-3,5 1 0,-3 0 3,-16-1 0,-1 1 619,15 0 0,-1-1-619,1-1 2171,-8 2-2177,10 1 3252,-2 0-3257,5 1 11,-12 1 435,0 1-441,-2 3 1,-6-1-7,14 5 12,-4-4 3,1 2 0,1-1-3,10-1 3,-9 0 0,2-1 5,-4-2 0,-2-2-8,14 2-3,-10-1 1,-4-1-21,-11 3 18,0-1-6,-11 1 11,-9-1 5,0 0 79,-2-2-3361,-2 1 2665,-1 2 0,0-1 0,0 0 1</inkml:trace>
  <inkml:trace contextRef="#ctx0" brushRef="#br0" timeOffset="201503">15628 11927 17949,'-5'-1'1664,"1"0"-1552,3 1 39,0 0-83,18 0 111,30-4-1226,-15-1 0,5-1 1,0 0 1113,3-1 0,0 0 0,2 0-50,-5-1 0,1 0 0,4-1 0,4 1-282,-8 3 1,4-1-1,3 0 1,3 1-1,1 0 1,-1-1-1,-1 1 1,-3 1-1,-4-1 248,5 0 0,-5 1 0,-1 0 1,1-1-1,5 1-37,-2 0 0,4-1 0,3 1 1,1-1-1,1 1 0,0 0 1,-2 1-1,-1 1 14,3 1 0,0 1 0,-1 0 0,-1 1 0,0 1 0,-2 0 0,-2-1 37,4 1 1,-4 0 0,-1 0 0,2 0 0,5 1-94,-11-2 0,4 1 0,2-1 0,2 1 0,0-1 0,0 1 0,-2 0 1,-2-1-1,-2 1 94,2 0 0,-1 1 0,-2-1 0,-2 0 0,0 0 1,-1 0 112,10 1 1,-1-1 0,-2 0 0,0-1-100,-3 0 1,0 0-1,-2 0 1,0 0 18,5-1 1,-1 1 0,-3-1-15,4 1 0,0-1-4,1 0 0,4 0 0,-4 0 4,-2 0 0,-2 0-6,-4 0 0,2 0 0,1 0 502,0-1 1,0 1 0,2-2-497,5 0 0,2-1 0,-2 0 3,-8 1 1,-2 0-1,4-1-299,3 0 1,6-2-1,-3 1 1,-9 1 294,-9 1 1,-2 0 343,10-1 1,4 1-1,-9 0-102,-5 2 1549,-1 0-1364,-15 0 45,-10 0-1373,-2 0 885,-38-8 0,27 6 0,-27-6 0</inkml:trace>
  <inkml:trace contextRef="#ctx0" brushRef="#br0" timeOffset="209750">17381 12555 9257,'2'-6'3276,"-1"2"0,-1 4 0,1-8-110,-1 6-2846,0-6-214,-2 12 345,-3 30 0,1 10-666,2-16 1,1 2 264,-2 4 0,1 7 1,0 1-1,2 0-1,3 0 0,3 1 0,0-1 0,-1-1-19,0 4 0,-2-2 0,3 0-1006,2 7 1,2-1 0,-1-10 1037,0-5 56,-4-18-270,-3-16-1124,0 0-2001,1-5 0,-2-4 3129,1-11 0,-1 15 0,0 0 0</inkml:trace>
  <inkml:trace contextRef="#ctx0" brushRef="#br0" timeOffset="210467">17127 13357 15014,'-13'-1'3276,"0"0"-2597,10 1 262,-4 0-689,1 0 145,-14 4-161,8-1 49,-7 3 617,10-3-509,5-2-248,1 0 600,3-1-538,7 0-22,14-3 50,9-2-55,-1-1 1,9-2 0,3-2 0,-1 1-135,-3 0 0,1 1 0,1-1 0,0 0-568,8-1 0,3-2 1,-1 2-1,-2 0 522,4-1 0,-3 2 0,-1 1-24,-7 3 0,-2 1 0,-3 1-1362,0 1 0,0 0 1310,13 0 1,-5 0 125,-12 2 113,-7 0-466,-21 0-2974,-10 0 2844,-20-1 0,14 1 1,-12-1-1</inkml:trace>
  <inkml:trace contextRef="#ctx0" brushRef="#br0" timeOffset="213618">19790 12344 13693,'-6'-4'3276,"1"0"0,-6 6-1803,7 24 1,4 17-1410,0-10 0,-1 6 0,1 6 0,0 3 0,0 0 0,1 0 0,1-5-720,1 8 1,2-2-1,0-1 1,0 1 0,0 3 509,-2-6 0,0 4 1,0 1-1,-1 0 1,1-2-1,1-3 1,0-6 145,4 11 0,1-6 0,-1-6-702,-2-6 1,-2-4 709,0-3 0,0-1 32,4 17-343,-4-22-1025,-1-19-4,-1-3-724,2-3-1221,11-22 2457,-2 3 1,-6 10 0,-9 18 0</inkml:trace>
  <inkml:trace contextRef="#ctx0" brushRef="#br0" timeOffset="213883">20425 12607 14297,'-4'-4'1638,"14"42"0,6 20-2335,-9-30 0,0 2 741,5 12 1,1 7 0,-2 0-1138,-6 2 1,-3 1 0,-1-7-547,-1-12 1,0-2 1449,-1 9 1,-1 3 0,-2-15 0,-3-22 0,1-3 0</inkml:trace>
  <inkml:trace contextRef="#ctx0" brushRef="#br0" timeOffset="214333">20320 12541 13057,'31'-32'409,"-1"0"1,1 1-1,-1-1 1,1 0-1,4-4 1,-1-1 0,1 5-1,1 10-1239,3 10 1,1 9 0,-1 4 1071,-4 1 1,-2 3 0,0 0-45,11 0 1,-8 8-149,-20 16 1,-12 4 148,-15-9 0,-8-1-120,-6 7 1,-4 3 0,1-2 20,-3-2 1,1-1-23,4-5 0,-2 1 1,3 2 100,0 8 0,2 3 0,4-1-11,3 1 0,4 0-94,-1-2 1,1 2 0,11-2 160,21 2 0,15-2 1,2-5 292,-8-11 0,1-4 0,2 2-511,10 8 0,2 1 0,-2-5 8,4-8 1,-3-4-24,-10-4 1,-4-1 9,11 1 2192,-5-2-2723,-25-3 0,-5 0 0</inkml:trace>
  <inkml:trace contextRef="#ctx0" brushRef="#br0" timeOffset="-197712.73">15381 12912 13788,'-9'8'3276,"55"-9"-6553,2-7 3101,-7 1 0,10-1 1,3 0-1,-7 1 115,-9 1 0,-4 0 0,4 1 76,5-2 1,4 0 0,0 0-1,-7 1-391,1 1 1,-3 2 377,10-2 1,-4 2-593,2-2 469,-17 3 1,-7 1 1011,-17 0-891,-42-5 0,27 5 0,-28-4 0</inkml:trace>
  <inkml:trace contextRef="#ctx0" brushRef="#br0" timeOffset="-197428.73">15902 12780 14622,'-2'3'819,"1"21"0,3 19 0,2 6 0,0-6-1800,1-6 0,-1-3 0,1 4 1069,0 3 1,-1 6-1,0 2 1,2 0 0,1-2 336,1-5 0,2 0 0,0-1 0,0-2 0,-1-3-339,1 3 0,-1-4 0,0 0-373,4 11 0,1 0 0,-3-12 287,-1-11-896,-8-19-538,-2-4 128,0-4-1971,-2-6 2928,-3-4 1,6 12 0,0 4 0</inkml:trace>
  <inkml:trace contextRef="#ctx0" brushRef="#br0" timeOffset="-195542.73">18520 12415 15793,'-2'-8'3276,"-4"12"-2519,1 10-463,1 11 0,0 4 8,2 20-155,2-4 1,-1 9 0,1-5-1026,-1-5 1,2-1 879,-2 2 0,1 4 0,2-3 1,2-11 1,2-2 0,2 1-175,6 9 1,3 2 0,3-1 54,-1 1 1,3-1-1,7-3-426,-1-11 1,5-1 0,2-2 0,0-1-1,-3-4 574,1 0 0,-2-3 0,4-4 18,11 0 0,3-4 1,-1-14 34,-9-17 0,-1-13 0,-2-4 1,-6 1 59,-4 2 1,-5 0-1,-1-7-249,-7 5 1,0-5 0,1-5 0,-3-1 0,-1 0-1,-2 3 1,-4 6 86,-5-13 0,-6 5 1,-2-2 1,-1 8 0,-1-4 1,-2 0-1,-1 2 1,1 8 87,-6-6 0,-1 4-73,-3-8 0,2 2 0,0 3 0,1-5 0</inkml:trace>
  <inkml:trace contextRef="#ctx0" brushRef="#br0" timeOffset="-187977.73">15147 16002 14568,'-1'34'374,"0"1"0,0-1 0,5 9 0,3 2 1,0-5-425,1-3 1,2-2 219,0-4 0,3 1 0,0-2 747,7 11 1,0-3-750,-7-10 0,0 0-338,0 3 0,-1 3 0,-2-3 321,-4-1 0,-2-1-39,2 10 1,-3 6-7,-5 3 1,-3 5-1,0-7-703,3-12 1,0 0 431,-2 10 1,-1 5 0,2-27-3113,2-42 2457,1-5 1,0-9 0,0 16 0</inkml:trace>
  <inkml:trace contextRef="#ctx0" brushRef="#br0" timeOffset="-187579.73">14726 16010 16997,'43'-13'343,"0"-1"1,0 1-1,1 0 1,-1-1 0,0 2-1,-1-1 1,1 2-1,-1 2 1,1 5-625,-1 5 1,1 5-1,0 2 1,-2 2 0,-3 0 539,9 4 1,-4 2-1,-3 4-43,-2 1 1,-3 2 0,-15 5-760,-20 10 1,-16 5-1,-1-5 711,-1-5 0,-3-2-95,-3 3 0,-4 1 0,-4-5-424,-11-4 1,-6-5 0,5-10 350,8-12 0,0-3 0,-2 13 0,-1 3 0,9-10 0,12-34 0</inkml:trace>
  <inkml:trace contextRef="#ctx0" brushRef="#br0" timeOffset="-186846.73">16582 15579 20257,'-33'32'414,"1"-1"1,0 1-1,0 0 1,4-4-1,2 1 1,1 1 0,1 4-315,4 0 1,0 4 0,1 2 0,1 2 0,2-2-1,1-4-456,1 3 0,2-3 1,1 0-1,1 2 366,0 2 0,-1 4 0,2 0 1,1-3-1,3-5 6,4 9 1,4-5-17,0 3 0,9-3-1093,18-10 1,13-3 0,-3-5 372,-6-3 0,3-3-100,2-1 1,6 1 0,1-4 0,-6-8 592,2-16 1,-3-5-1,-4 11 1,-4-3-1,3-19 1</inkml:trace>
  <inkml:trace contextRef="#ctx0" brushRef="#br0" timeOffset="-186576.73">17054 15832 18728,'3'33'655,"0"1"0,0-1 1,3 10-1,0 3 0,2-1-1475,0-7 1,2 1 0,0 0 0,0-3 271,-2 1 0,1-1 1,-1 0-546,5 6 1,0 1 0,-10-14 301,-16-17 1,19 1 0,-11-12 0</inkml:trace>
  <inkml:trace contextRef="#ctx0" brushRef="#br0" timeOffset="-186328.73">16709 15944 16723,'42'-13'468,"1"1"0,-1 0 0,1-1 0,0 2 0,-1 0 0,0 1 0,-4 1-309,13-1 1,-6 2-1168,-6 0 0,-7 7-2269,-11 17 2457,-15-7 1,-2 3 0,-5-13 0</inkml:trace>
  <inkml:trace contextRef="#ctx0" brushRef="#br0" timeOffset="-185978.73">17582 15569 17372,'6'40'546,"0"0"0,0 0 0,2 0 0,2 1 0,0 3 0,0 5-137,-2-10 1,1 3-1,-1 4 1,1 1-1,0 1 1,0-2 0,0-2-1,-1-3-1065,3 6 1,-1-3-1,0-2 1,-1-1 0,0 2 440,0 2 1,-1 2 0,0-2 0,-1-2 0,-1-4-428,1 15 1,-1-10-659,0-4-103,-1 0 0,0-14-1874,-5-38 3143,0-9 0,0 21 1,0 3-1</inkml:trace>
  <inkml:trace contextRef="#ctx0" brushRef="#br0" timeOffset="-185010.73">18034 15803 7990,'0'-4'3276,"0"0"-3944,0 4 3008,-3-49-1342,2 36 1240,-4-36-1090,2 48-874,0 1-324,0 6 909,1 7-708,2 12-70,11 3 1,8 9-1,3 2 1,-1-5-95,-2-4 0,1-4 0,2 3-67,2 7 0,3 4 0,0-1 1,1-7 66,2-8 0,1-6 0,-2-3 387,-3-3 1,-1-4-277,6 2 0,-1-3 204,8-7 116,-1-21 1,1-10-220,-5-1 0,-1-5-166,-11 8 1,2-4 0,-2-1-1,-3 2-274,-1-3 0,-3 2 0,-3-1 254,-1 0 0,-3 0 0,-3 2-985,-6-10 0,-5 4 829,-3 9 0,-2 2 613,1 1 0,-2 5-1635,-14 4-628,13 20-352,3 12 506,4 14 1,4 5 982,0-7 1,1-2-1,-2 11 1,4-42 0</inkml:trace>
  <inkml:trace contextRef="#ctx0" brushRef="#br0" timeOffset="-184664.73">19077 16024 14729,'6'43'655,"0"0"0,1 0 1,-2-2-1,1-1 0,-3-4 605,-1-7 1,-4 1-533,-3 3 0,-4 3 1,1-3-1572,1-3 1,0-1 909,-7 15 0,-2-5-67,3-14-407,6-9-2870,3-20 0,5-9 2457,5-20 1,-3 14 0,2 1 0</inkml:trace>
  <inkml:trace contextRef="#ctx0" brushRef="#br0" timeOffset="-184462.73">19356 15918 12741,'11'40'481,"0"1"1,0 0 0,0 0-1,0 5 1,0-1 0,-1-12-897,4-9-532,-10-18 947,-13-27 0,7 16 0,-8-18 0</inkml:trace>
  <inkml:trace contextRef="#ctx0" brushRef="#br0" timeOffset="-184078.73">19251 15880 12127,'2'-43'409,"0"0"1,0 1-1,0-1 1,0 0-1,0-5 1,-2 0 0,4 3-1,12 11-1059,24 10 1,13 11-1,-5 3 798,-10-1 1,0 2 42,0 5 1,5-1 0,-1 6 0,-11 9 182,-9 27 1,-10 7-168,0-13 1,-5 1 293,-7 0 1,-5 3 0,-6-2-83,-9-1 1,-6-2 0,3-4-504,-5 12 11,-5-4 1,13-5 87,31-21 102,23 6 2202,5 1-2300,-2-3 1,2 0-188,-2-2 0,-1-1-260,-7-1 0,-1-1-435,-1-1 0,-2-2-2414,-2-5 2457,-6-7 1,-8 11 0,-11-1 0</inkml:trace>
  <inkml:trace contextRef="#ctx0" brushRef="#br0" timeOffset="-183800.73">19848 15304 19188,'40'27'409,"0"1"1,-1-1-1,1 0 1,0 1-1,-5-2 1,-3 0 0,-1 0-1,-1 4-263,0-1 1,1 1 0,-1 3 0,-3 1 0,-6 3 119,-7 3 1,-5 4-1,-4 1 1,-1-1 0,0-4-742,0 1 1,-2-3 0,-3 3 503,-4-1 0,-1 5 0,-3 1 1,-2-4-1,-3-7-279,-15 7 1,-5-7-1390,-1 2 1,-1-9 982,9-23 1,4-3-1,2 11 1,16-19 0</inkml:trace>
  <inkml:trace contextRef="#ctx0" brushRef="#br0" timeOffset="-183028.73">20880 15683 23769,'47'-11'227,"1"1"0,-1-1 0,1 0 0,0 0 1,-6 2-1,1-1 0,-1 0 0,-3 2 1,-4 2-1441,18-1 0,-11 3-2064,-5 1 2736,-14 13 1,-23-11 0,-8 5-1</inkml:trace>
  <inkml:trace contextRef="#ctx0" brushRef="#br0" timeOffset="-182831.73">20937 16024 17182,'42'3'468,"-1"-1"0,0 1 0,0 0 0,0-1 0,10 2 0,-2 0 0,0-1 239,-7-3 0,3-1 1,-4 0-1,-14 2-707,-11 4 0,16-4 0,-10-1 0,-53 5 0</inkml:trace>
  <inkml:trace contextRef="#ctx0" brushRef="#br0" timeOffset="-181796.73">20231 17177 20951,'-1'45'727,"0"1"0,0-4 0,0 4 0,1 1-807,1-3 0,0 2 0,1 1 0,0-4-1013,-1 4 1,0-2 0,1 0 628,1 4 0,1 1 1,-2-12-196,-3-3 1,8-9 0,-3-7 0</inkml:trace>
  <inkml:trace contextRef="#ctx0" brushRef="#br0" timeOffset="-181528.73">20013 17139 13357,'34'-20'364,"1"1"0,0-1 0,-1 0 0,6 10 0,4 2 0,4 2 0,-1 2 0,-4 4 0,-6 4 728,-1 4 0,-6 5 0,0 7-1780,5 8 0,3 9 0,-7 2 0,-15-3 688,-22 7 0,-18 0-268,0-7 0,-6 3 1,-3-3-1,2-6 88,-8-4 1,1-6-1,4 3 1,3-4-1,-3-7 1</inkml:trace>
  <inkml:trace contextRef="#ctx0" brushRef="#br0" timeOffset="-181197.73">21327 16846 15866,'-38'15'409,"-1"0"1,0 1-1,11 11 1,1 9-1,0 6 1,2 1 0,1-1-1,3-4-41,1-1 1,4-3-1,0 0 1,1 6-362,0 4 1,-2 6-1,0 2 1,3 1-1,4-4 1,5-8-100,9-1 1,6-5-1,0-1-1464,3 13 0,3-4 1337,8-11 1,2-5-208,-5-9 0,0-3-212,20 12 638,-7-22 0,-1-4 0,-5 4 0,15-11 0</inkml:trace>
  <inkml:trace contextRef="#ctx0" brushRef="#br0" timeOffset="-180863.73">21693 17025 22571,'6'48'404,"0"0"1,-3-6-1,0 3 1,-1-1-1498,-1-5 1,0-1 0,-1 0 323,0 1 1,0-1 0,0-1 675,0 11 1,0-4-114,0-17 1,0-3-1638,0 3-1434,-1-8 2483,-2-24 0,1 0 0,-1-3 1</inkml:trace>
  <inkml:trace contextRef="#ctx0" brushRef="#br0" timeOffset="-180646.73">21356 17035 14012,'-5'-5'1092,"27"-1"0,24-1 0,-2 1 546,1 3 0,1 1-2301,-10-2 0,3 0 0,1-1 1,-4 2-66,12 1 0,-10 3-429,-13 5 1157,-8 9 0,-17-6 0,-2 5 0</inkml:trace>
  <inkml:trace contextRef="#ctx0" brushRef="#br0" timeOffset="-180146.73">22277 16746 13443,'7'44'193,"1"0"1,0 0 0,-1 0 0,1 0-1,0 0 1,0 1 0,-2 1 0,0 1-1,0-1 1,-1-1 0,1 0 0,-1-2 229,1 2 1,0-2 0,1 0-1,-2-2 1,-1-1-365,0 11 1,-3-3 0,0-6-57,-2-2 0,0-5-3,0 8-2700,-3-26 2700,15-62 0,-9 32 0,4-15 0,0-1 0</inkml:trace>
  <inkml:trace contextRef="#ctx0" brushRef="#br0" timeOffset="-179631.73">22914 16770 19497,'-1'41'190,"0"0"0,0 1 1,0-1-1,0 0 1,0 6-1,-1 1 1,1-3-1,1-7-165,0 0 1,0-4-6,0-3 1,0-1-1660,0 3 1,0-3-1639,0-1 2712,0 0 0,0-30 0,0 0 1</inkml:trace>
  <inkml:trace contextRef="#ctx0" brushRef="#br0" timeOffset="-179148.73">22764 16772 16180,'-17'-28'1047,"0"1"0,-9-13-1036,35 24 23,11 10 39,13 0-1166,-2 5 1,5 3 0,-2 1 1022,-1 3 0,0 3 143,9 3 0,5 3 0,-7 8 199,-14 9 0,-7 6 1,0-2-170,8-2 1,-6 0-254,-13 1 1,-5 2 0,-9-7-1490,-15-14 1,-7-5 982,0 2 1,0-2-1,-19 3 1,23-10 0</inkml:trace>
  <inkml:trace contextRef="#ctx0" brushRef="#br0" timeOffset="-178714.73">22858 17069 9593,'-5'-4'3276,"1"2"-1775,4 2-1070,4-4 998,2 3-785,0-2 818,0 3-146,-4 0 415,-1 0-566,8 2-672,21 12-457,-1-1 1,10 4-1,3 1 1,-3-2 37,2 1 1,-1 0 0,4 0-731,-4 0 1,5 1-1,2 0 1,-3-1 0,-6-2 600,12 2 0,-6-3-7,-5-2 1,-7-3-2695,-18-7-521,-12-2 0,-2-6 2467,-2-2 1,2 1 0,-2 0 0</inkml:trace>
  <inkml:trace contextRef="#ctx0" brushRef="#br0" timeOffset="-178396.73">23404 16329 15924,'37'30'273,"-1"0"0,1 1 0,-1-1 0,1 0 0,0 0 0,-1 1 0,1-1 0,2 4 0,-1-3 0,-3-1 0,-1 4 0,0 3 136,-8-4 1,0 4-1,1 1 1,-1 3-1,-2-1 1,-2 1 0,-4-2-1,-4-2-308,-2 5 0,-6-1 0,-3 0 0,-1-2 0,1 0-921,1 7 1,1-2 0,-2 0 0,-4-2 86,-4 7 1,-5-2 0,-3-9 56,-1-12 1,-7-4 538,-17 5 0,-9 0 1,13-3-1,19-2 1,-16-3-1,0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45:05.528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1861 9726 14784,'-48'-11'452,"1"0"0,12 4 0,-1 1 1,6 2-45,-13 9 134,16-3 1,-1 6-334,1 11 0,1 6 0,2 0-783,3-2 0,1 1 626,-3 4 0,-1 3 0,5 1 66,8 5 1,7 2-100,7 10 1,5 1-277,-1-9 1,3-2 253,4 4 0,10-4-915,11-16 1,10-5 0,-5-3 830,-9-2 0,1-2-101,1 0 1,6 1 0,1-2 0,-3-7-906,0-8 1,-3-7 0,-1 1 545,7 1 1,-1 0 0,3-6 0,-7-1 0,-18 5 0</inkml:trace>
  <inkml:trace contextRef="#ctx0" brushRef="#br0" timeOffset="285">2346 9737 14348,'15'38'421,"0"0"0,-1 0 0,1 0 0,3 9 0,-1-2 0,-1-2-391,-6-10 0,-2-1 0,0 1-1123,-1 8 1,-1 2 0,0-2-1,0-4 1,0-1 0,-2 0 644,-4 9 1,-2 0-1,0-8 1,-1 2 0,-7 1-1</inkml:trace>
  <inkml:trace contextRef="#ctx0" brushRef="#br0" timeOffset="600">2293 9593 14728,'41'2'408,"0"0"1,0-1 0,0 1 0,-1 0 0,2-2 0,-5 0 0,2 5-259,1 4 0,4 3 0,-4 4 0,-10 3 762,-6 19 1,-12 2-1646,-9-15 0,-3 0 808,-2 18 1,-8 4 28,-7-11 1,-5 0 0,-1-3-550,-1 3 0,-2-1 64,5-7 0,-2 2 1,4-7-1811,-8 2-452,21-54 2643,12-7 0,0 2 0,-11 21 0,8-8 0</inkml:trace>
  <inkml:trace contextRef="#ctx0" brushRef="#br0" timeOffset="831">3073 9445 15154,'18'37'282,"1"0"0,-1 0 0,0 0 0,1-1 0,-2 1 0,1-1 0,-2 0 0,1 0 0,-2 2-938,1 4 1,-1 1-1,0 1 1,-2-1 0,0-3 245,1 7 0,-2-2 1,0-1-1,1 4 1,-1 0-1,-4-10 0,-5-5 1</inkml:trace>
  <inkml:trace contextRef="#ctx0" brushRef="#br0" timeOffset="1067">2783 9403 8257,'36'-16'409,"0"1"1,-1 0-1,1-1 1,4 1-1,3-1 1,1 0 0,-2 1-1,-7 4-636,6-1 1,-2 2-372,5-2 1,3-1-1,-8 10-316,-15 13 0,-3 6 914,5 15 0,-3-2 0,-8-16 0,-3 4 0</inkml:trace>
  <inkml:trace contextRef="#ctx0" brushRef="#br0" timeOffset="1600">3478 10736 20414,'1'16'235,"7"6"-148,5 5 0,8 7-55,4-2 1,8 4-1,3 3 1,2 1-1,-4-4-852,0-1 1,-1-1 0,1-1 0,3 3 567,-7-7 0,1 3 1,2 0-1,1 1 1,2-1-1,2-2 0,1-3 306,2-3 0,3-1 0,2-2 0,1-1 0,0-1 0,-1-1 0,-2 0 0,-5-2 211,1 2 0,-4-2 1,-2-1-1,2 1 0,4-1-442,0 0 1,6 0 0,2 1-1,2 0 1,-2 0 0,-3-3-1,-5-1 1,-8-4-217,7 0 1,-6-3-586,10 6 1,-10-8 444,-24-23 1,-5 15 0,-4-15 0</inkml:trace>
  <inkml:trace contextRef="#ctx0" brushRef="#br0" timeOffset="1999">4858 11231 8094,'31'25'369,"1"-1"1,-1 0 0,-2-1 0,0-2-1,0-1-112,7 1 1,0-2 53,0 2 1,0 1 518,-2 0 0,0 1-536,-1 0 0,-4 3 486,-10 3 0,-4 1-550,-2-7 0,-4 1 22,-4 6 0,-9 3 134,-16 4 1,-10 2-1,2-4-358,4-5 0,-2 0 227,-5 7 0,-4 4 1,5-7-256,9-15 0,1-3-1639,-7 7 1,3-8-1639,5-22 2457,-3 5 1,28-26 0,0 13 0</inkml:trace>
  <inkml:trace contextRef="#ctx0" brushRef="#br0" timeOffset="6281">8661 6459 9906,'0'4'3276,"0"0"0,0-4 0,0-8-3061,3 1-204,5-12-4,14-3 1,9-4 0,0 0-8,3-3 0,5-2-656,-6 6 1,6-5-1,2-1 1,0 1 0,-6 4 594,-1 2 0,-3 4 1,2-2 58,-2 1 1,2 0-1,2-1 1,0 1-585,4 0 1,1 1 0,1 0 0,-2 2 562,5-2 1,-1 2 0,2-2 2,-1 1 0,4-2 1,-1 0-1,-3 3 20,-2 3 0,-3 2 0,6-2 2,-6 3 0,6-2 1,3-1-1,3 0 1,-1 0-1,0 0 1,-4 2-114,-2 0 1,-3 0 0,0 1-1,0 0 1,1 0 0,4-2 81,-5 2 0,2-1 1,3 0-1,0-1 0,1 1 1,0-1-1,-2 1 1,-1 1-1,-4 1-9,5-1 1,-1 1-1,-2 0 1,-2 1-1,-2 1 1,-2 1-20,12-2 1,-4 1 0,0 1 498,5 0 1,1 2 0,-3 1-684,-10 3 0,-1 1 1,-2 0-10,12-1 0,-1 0 244,-2 2 1,-4 0 969,4-1-981,-9-1 2309,-7 0-2286,-14 0 11,-11 1-1110,-2 1 1,1 0 0</inkml:trace>
  <inkml:trace contextRef="#ctx0" brushRef="#br0" timeOffset="6932">11497 5001 16801,'32'15'474,"0"0"0,2-2 1,3 1-472,-1 1 1,3 0 0,4 1-824,2-2 1,4 0 0,0-1 0,-4-1 248,-8-2 1,-3-2 0,3 0 609,4 2 0,4 0 1,1 0-1,-1-1 183,-1-3 0,0 0 1,-2-2-1,-1 1-224,1 0 0,-3 0 0,1 0-37,8 1 0,2-1 0,-8 0 36,-9 0 0,-9 0 1137,-7 4-160,-16 14-671,-19 7-225,-3-6 1,-5 4-1,1-2 520,-3 0 0,-1 0-598,0 0 0,-3 2 0,1-1 25,4-2 1,0-1 0,-1 1-28,-8 9 0,-1 1 0,1-1 2,7-6 0,0-1 0,0 1-90,-4 4 1,0 0-1,7-5-3187,3 1 0,4-7 3037,24-14 1,-3-7 0,6 0 0</inkml:trace>
  <inkml:trace contextRef="#ctx0" brushRef="#br0" timeOffset="23714">15927 5039 13116,'-7'0'2767,"2"0"-1479,5 0-1590,64-29 896,-20 13-788,-13 7 0,10-2 1,5-1-1,1 0 1,-2 1-1,-7 3 244,0 1 1,-4 2 0,4-1-40,2 0 0,5-2 0,3 1 0,-2 1 1,-2 2 7,-1 3 1,-2 1 0,-2 3 0,-2-1-96,11 3 1,-1 1-1018,2 0 1,3 1 0,-10 1-2185,-5 5 3296,-4-1 1,-29-11 0,7-2 0</inkml:trace>
  <inkml:trace contextRef="#ctx0" brushRef="#br0" timeOffset="24017">17036 4628 17333,'38'19'251,"0"0"0,0 0 1,0-1-1,0 1 1,9 5-1,2-1 1,-8 2-1,-15 3-1890,-24 19 1,-14 0 1521,8-13 1,-7-1 590,-15 3 1,-11 1 0,-1-6-472,9-14 1,-2-3 0,1 0-447,-4 1 1,1 1-1,2-2-307,0-1 0,5-2-2258,3-1-269,25-9 3127,9-3 0,-12 3 1,-1 0-1</inkml:trace>
  <inkml:trace contextRef="#ctx0" brushRef="#br0" timeOffset="24316">18048 4811 16700,'0'-6'3276,"0"2"-2659,0 4 161,-5 62-2417,-2-31 1,-1 3 656,0 13 1,-1 2 981,-2-11 0,0-4 1252,-6 7-3229,0 3-1300,6-13 3030,-1-20 0,9-4 0,-1-21 0</inkml:trace>
  <inkml:trace contextRef="#ctx0" brushRef="#br0" timeOffset="24583">17938 4502 13239,'41'12'364,"0"0"0,0 1 0,0-1 0,-1 1 0,1 6 0,1 2 0,-2 3 0,-5 0 0,-8 1 1274,2 16 0,-15 4-859,-11-5 0,-8 4 0,-10-8-877,-18-10 1,-12-8 0,1-2-548,7-1 0,0-1 0,-1-1-448,-1-2 1,0 0 0,6-3-2185,-4 1 2457,8-5 1,25-2 0,2-1 0</inkml:trace>
  <inkml:trace contextRef="#ctx0" brushRef="#br0" timeOffset="24986">19509 4492 10688,'-45'4'409,"-1"0"1,15 9-1,-6 6 1,-3 4-1,-1 3 1,1 0 0,3-1-1,5-3 65,-8 8 0,6-1 0,-4 4-467,8-9 0,-5 2 0,-2 2 1,-1 1-1,3 2 0,4 0 0,7 0 12,2 15 1,8 4 0,5-2 0,2-5-20,1 5 0,6-1-27,3-3 0,2 7 1,6-3-1,7-10-87,19-11 1,10-11 0,-5 0 0,-7 9-1,-1-4 1,14-9 0,0 0 0</inkml:trace>
  <inkml:trace contextRef="#ctx0" brushRef="#br0" timeOffset="25399">19433 4628 13037,'44'7'546,"0"0"0,0 0 0,-1-1 0,-3 0 0,-2 0 0,0 2 546,6 4 0,2 2 0,-8 0-523,-9-3 0,-5 5 476,0 18 0,-7 6-580,-5 8-303,-10-3 1,-8 0-49,-7-17 1,-3-2-1752,-1 2 0,-2 1 1707,-4 10 0,0-1-99,7-10 1,0 0 5,-4 10 1,1 2-1617,7-8 1,0-2-1639,-8 16 2798,9-19 1,1-4 0,2-12 0,1 0 0</inkml:trace>
  <inkml:trace contextRef="#ctx0" brushRef="#br0" timeOffset="25773">20138 5452 16868,'19'-34'364,"0"0"0,0 0 0,0-1 0,3 3 0,3-3 0,2 0 0,1 0 0,-2 2 0,-1 3-233,7-9 0,-1 5 0,2-3-87,-3 5 1,4-3 0,0 0 0,-2 3 0,-6 6-45,-3 2 0,-3 5-199,3-1 1,-2 8 131,-7 20 654,-4 22-789,-3 17-23,-3-4 0,-1 3-218,-1 1 1,0 0-132,0 0 1,0-1 183,-2-7 1,1-4-1019,-1 8-1869,-7-19 2457,-3-11 1,1-11 0,1-7 0</inkml:trace>
  <inkml:trace contextRef="#ctx0" brushRef="#br0" timeOffset="25998">20238 5063 13121,'42'4'255,"0"-1"1,0 0-1,0 1 1,3 0 0,5 1-1,-1 0 1,-2-1-1,-8 0-565,8 0 1,-5 0 0,0 1 0,3 1 0,-11-3 0,-5-3 0</inkml:trace>
  <inkml:trace contextRef="#ctx0" brushRef="#br0" timeOffset="26232">21218 4722 18772,'30'31'468,"0"-1"0,0 0 0,1 0 0,1 6 0,1 2 0,-6 2 0,-13 3-645,-14-1 0,-11 4 1,-7 1-1,-6 0 0,-4-2 135,0-10 0,-6-1 1,-4-1-1,-3 0 1,1-1-1,2 0 0,3 1 1,5 2-1,4 1 1,0 0-1,1-1 1,-3-3-1,-4-3 0,-9-11 1,-1 1-1,1-1 1,-1 1-1,1 0 1,0-1-1</inkml:trace>
  <inkml:trace contextRef="#ctx0" brushRef="#br0" timeOffset="28366">10029 9699 14051,'4'-7'2857,"-1"0"-857,-3 7-1995,0 0 62,0 20 104,-6 3 0,0 4-1810,-2 17 1,1 2 1631,-3-2 0,0 1 7,1 2 0,1-2 0,3-16 0,1 0-1639,-3 16 1,-2-2-1639,-1-5 3074,0-7 0,0-8 0,3-22 1,-1-3-1</inkml:trace>
  <inkml:trace contextRef="#ctx0" brushRef="#br0" timeOffset="28649">9868 9511 13560,'44'4'409,"-1"1"1,0-1-1,1 1 1,-1-1-1,2-1 1,1-2 0,-5 3-1,-8 7-1954,-2 23 1,-12 4 2054,-5 1-258,-6-11 0,-9 2 0,-16-3 0,-12-1 0,2-3-1804,0-1 1,-2-1 458,-6 4 1,-5 2 0,5-6 436,8-10 1,4-3-1,-9 2 1,23-8 0</inkml:trace>
  <inkml:trace contextRef="#ctx0" brushRef="#br0" timeOffset="28966">11261 9505 14779,'-42'18'327,"-1"0"1,1 0 0,0 1-1,9 6 1,-2 5 0,0 4-1,1 3 1,2-1 0,2 1-1,3-4 405,-3 9 1,6-1-1,2 1 1,-1 4-768,5-6 1,-2 3 0,0 4-1,1 0 1,2-2 0,3-2-1,5-7-1058,2 7 1,6-6 0,3-1-1,2 1 1,3-1 0,5-8-2185,26 0 3044,-7-17 0,-1-3 1,5 0-1,6-4 1</inkml:trace>
  <inkml:trace contextRef="#ctx0" brushRef="#br0" timeOffset="29186">11517 9792 13653,'-7'0'1972,"1"0"-1454,-3 32 0,2 14-471,2-22 1,0 1-48,-1 9 0,-2 6 0,1 0 0,-1 10 0,0 1 0,1-7 0,3-16 0,0-1 0,-1 9 0,0 0 0,-1 0 0</inkml:trace>
  <inkml:trace contextRef="#ctx0" brushRef="#br0" timeOffset="29697">11421 9760 15283,'45'-1'443,"-1"0"1,0 0-1,0 0 1,10-2-1,-2 1 1,-13 11-47,-18 20 1,-14 6 431,-17 2 0,-8 1-488,-1 7 1,-5 0-1435,-6-12 1,-5-2 0,3-3 733,5-6 1,2-2 296,-3 1 1,12-2-1230,38 1 1409,17 6-346,-14-10 0,1-1 275,2 0 1,2 2-294,8 9 1,-1 1 463,0 4 582,-4-2 1,-12 2-501,-40-4 0,-10-3 1187,-4 10-1734,-4-9 1,-4-5-1252,10-11 0,4-6-1779,-2-15 2457,7-20 1,21 6 0,11-5 0</inkml:trace>
  <inkml:trace contextRef="#ctx0" brushRef="#br0" timeOffset="29951">12313 9756 11382,'2'45'369,"0"1"0,0 0 0,-6-6 0,-2 5 0,-2 2 0,-1 0 0,1-2 0,2-5 208,1 1 0,1-5 0,0 0 0,-2 5-873,0-1 1,-2 5 0,-2 3-1,1 0 1,1-1 0,2-3 0,3-6-798,3 10 1,4-7 0,0 1 623,0 9 1,0 2 0,-1-8 0,1-10 0,-3-16 0,-4-25 0</inkml:trace>
  <inkml:trace contextRef="#ctx0" brushRef="#br0" timeOffset="30783">12674 10558 21063,'3'-43'284,"1"0"0,4 6 0,3-6 0,1-3 0,1 1 0,1 5-281,3-3 1,1 4 0,2-3-4,-6 5 0,1-4 0,1-1 0,1 2 0,1 5-129,12-6 0,2 6 0,-1 12 39,-4 14 1,1 13-731,1 17 1,3 14 0,-2 6 0,-5-3-274,-5-3 1,-5-1 0,1 6 917,-1 2 1,2 7 0,0 1 0,-2-1 0,-3-8 391,0 8 1,-3-6-1078,0 1 0,-2-4-193,0 1 1263,-13-27-1849,-18-22 1,-7-9 1146,-5-2 0,1 0 0,-6 0 1,22 6-1</inkml:trace>
  <inkml:trace contextRef="#ctx0" brushRef="#br0" timeOffset="30967">12745 10155 18168,'48'-2'467,"0"1"0,0-1 0,-9 1 0,-2-1 1,0 2-1055,4 5 1,-1 2-1,2-1 177,2-2 0,1-2 1,-3 1-1,-2 3 1,-1-2-1,5-3 0,-1 1 1</inkml:trace>
  <inkml:trace contextRef="#ctx0" brushRef="#br0" timeOffset="31214">13645 9711 13956,'26'43'409,"1"-1"1,-1 0-1,1 0 1,-1 1-1,-5-4 1,-2-2 0,-1 1-1,-2 3 137,-2-2 0,0 2 0,0 2 0,-2 1 0,-5-1 0,-5-1-511,-7 2 0,-6 0 0,-4 0 1,-2-2-1,0-3-513,1 2 0,-1-3 0,-4 0 0,-4 1 9,-1-6 1,-4 2 0,-4 0 0,-1 0 0,-2-1 0,1-2 0,1-3 243,-6 2 1,-1-4-1,1-1 1,0-2-1,0 1 1,5-1-1,-1 0 1,1-1-1,1-1 1,3-3-1,-5-2 1,1 1-1,0-1 1</inkml:trace>
  <inkml:trace contextRef="#ctx0" brushRef="#br0" timeOffset="34301">18972 7662 15210,'-39'-1'411,"-1"-1"1,0 1 0,-9-2 0,5 2-373,15 1 1,0 1-1133,-11 4 1,-6 1 0,4 1-39,2-1 1,-1 0 1131,7 0 1,-3 0-1,-3 1 1,-3 0-80,2 1 0,-3 0 0,-4 0 0,-1 1 0,-1 1 1,2-1-1,2 0 94,1 0 1,3-1 0,0 1 0,0 0 0,-4 0-1,-4 2-14,11-2 0,-3 0 1,-4 2-1,-1-1 1,-2 1-1,-2 1 1,1-1-1,-1 1 1,2-1-1,1 0 0,2 0 1,3-1-1,3 0 28,-13 3 0,4-1 0,3-1 0,1 1 0,-1 0 0,-3 1-10,8-3 1,-3 2-1,0 0 1,-2 0-1,1 1 1,1-1-1,1 1 1,2-1-1,3-1-14,-7 4 1,3-1 0,3 1 0,1-1 0,0-1 97,-1 1 1,1-1 0,0 0 0,0 1-107,-3 2 1,-1 1-1,2 0 1,5-2-5,0 2 1,2-1-15,-5 5 1,0 2 16,5-4 0,2 1 768,1 0 0,3-1-771,-13 8 219,7 3-196,14-15 39,-11 10-56,22-19 1563,-8 4-1574,-6 5 2760,3-3-2749,-9 6 253,12-6-259,-1-1 1,-14 15-1,4-3 12,-8 7-1611,12-12 0,0 0 1611,-3 1 184,6-4 0,-1 1-184,-11 6-4,11-6 1,-1 0-3,-16 10 0,17-11 0,-1-1-1129,-5 5 1,0-2 1134,-1 2-6,0-1 0,2-1 5,5-2 1807,5-5-1818,2 1 6,8-7 0,2 0-45,1 1-39,-1-3 3205,3 2-3171,-1-2-12,1 0 51,-4 2 17,2-2 11,-1 2 699,3-2-682,1-1 22,0 1-51,-1-1 7,-3 3 116,-32 25-122,15-13 22,-7 5 0,-5 3-20,3-5 1,1-2-9,6-2 0,-1 1-42,-18 11 0,4-1 42,14-7 0,-13 13 0,27-23-3277,-4 6 3156,4-6 116,-2 5 16,-9 8-11,7-8 11,-11 10 0,0-1 28,7-5-33,-19 14 72,7-8 3198,14-11-2504,-9 7-570,21-17 128,4-3-1826,0 0-1781,26-10 0,-1-3 2621,5-1 1,-7 3-1,-21 10 1,-8 4 0</inkml:trace>
  <inkml:trace contextRef="#ctx0" brushRef="#br0" timeOffset="39601">15432 10106 12847,'-5'-6'3276,"1"0"-2519,4 6-405,0 17 505,-9 32-599,2-6 0,-2 8 0,0-4-258,-1 2 0,1-1 0,-1 0 0,0 2 0,2-8 0,-1 5-3277,1 1 1095,3-13-1095,2-8 3104,2-28 1,1-1 0,0-10 0</inkml:trace>
  <inkml:trace contextRef="#ctx0" brushRef="#br0" timeOffset="39932">15156 10127 13177,'23'-41'502,"1"1"1,8 13 0,5 2 0,0 7-2142,-3 8 1,2 6 1759,2 0 1,4 3 0,-4 2 68,-1 3 1,-1 6 184,-3 7 0,4 7 1,-2 3-1,-5-2-148,2 5 0,-10 5-426,-12 0 1,-6 7 0,-4 0 0,-6-8 198,-15-1 0,-10-7-81,-4 1 1,-7 0 0,2-5-1559,-7-5 1,5-3 818,4 0 1,-17 2 0,55-16 0</inkml:trace>
  <inkml:trace contextRef="#ctx0" brushRef="#br0" timeOffset="40201">16450 9902 15227,'-42'7'431,"-1"-1"1,3 1-1,1 8-46,10 8 0,-1 10 1,0 6-1,2 0 1,3-4-316,-1 4 1,3 0 0,-1 2-325,0-5 0,-5 3 0,1 2 1,4-1-1,8-2 242,7 9 1,9-1 0,4-6-417,4-9 0,4-3 285,6 14 0,6-4-1118,16-17 0,5-8 1261,3-3 0,-4-1 0,-17-1 0,-5-2 0,1-4 0</inkml:trace>
  <inkml:trace contextRef="#ctx0" brushRef="#br0" timeOffset="40567">16490 10157 11340,'49'4'468,"0"0"0,0 0 0,0 0 0,-6 1 0,0 0 0,-3 2 0,-6 4 1170,5 13 0,-9 5-762,-11-3 0,-4 1-607,-6 3 0,-7 3-1021,-13 6 0,-10 4 0,2-3 794,6-7 0,-1 0-33,-9 9 1,-5 4-1,3-6-941,8-15 1,0-3-676,0 3 0,2-3-1670,-2 5 3215,9-13 0,8-12 1,0-1-1</inkml:trace>
  <inkml:trace contextRef="#ctx0" brushRef="#br0" timeOffset="40781">17321 10285 16980,'-13'39'-469,"0"0"1,-1-1 0,1 1 0,-1 6 0,-1 2 0,2-2 0,3-7 211,4-5 0,0-3 1,0 12-1,0-10 0,2-26 1</inkml:trace>
  <inkml:trace contextRef="#ctx0" brushRef="#br0" timeOffset="41232">17286 10183 13385,'39'11'819,"1"1"0,0 0 0,11 7 0,-16 7-1067,-38 5 0,-12 2 444,4-6 0,-4-2 674,-13 2 0,-1-1-932,-4 9 28,6-9 894,19-2-854,25-6-2224,12 5 2218,6 2 5,5 0 2264,-12-7-2275,6 6-2234,-14 3 2441,-3-1 208,-28 10-409,-10-13-841,-17 3 1,-5-2-3,18-11 1,-1-2-567,-14 7 0,1-3 1409,1-7 0,24-5 0,4-2 0</inkml:trace>
  <inkml:trace contextRef="#ctx0" brushRef="#br0" timeOffset="41501">18273 9856 9332,'-10'47'468,"0"-1"0,0 1 0,0 0 0,1-5 0,1-2 0,0 2 0,-2 1-415,-1 0 1,-2 3 0,0 0 0,0-2 0,2-5-543,0-1 0,2-4 0,-2 4 173,-1 1 1,-2 7 0,0 1 0,0-4 0,2-8-1324,0-3 1,1-6 1494,2 3 0,1-6 0,1-13 0,8-14 0</inkml:trace>
  <inkml:trace contextRef="#ctx0" brushRef="#br0" timeOffset="41851">18402 10810 18464,'6'-34'543,"-1"-1"1,1 1-1,3-1 1,2 1-1,5-2-1363,5-1 1,4-2 0,3 1 0,-3 4 211,-3 4 0,-2 4 1,3-1 595,7-10 1,1-1 0,-2 11 1134,7 14-1212,0 44-9,-19-13 0,-1 3 25,1 16 1,-4 2-54,-3-7 0,0 1-938,2 8 0,1 3 0,-1-4 573,-3-9 1,-1-1 159,5 5 1,1 3 0,-13-13 330,-39-17 0,29 0 0,-31-13 0</inkml:trace>
  <inkml:trace contextRef="#ctx0" brushRef="#br0" timeOffset="42001">18531 10602 10626,'49'-2'5,"-1"1"1,-11 0 0,0 1-1,-2 0-1644,6 1 1,-1 1 982,-1 0 1,-5-1-1,1-1 1,-40 0 0</inkml:trace>
  <inkml:trace contextRef="#ctx0" brushRef="#br0" timeOffset="42249">19322 10117 19339,'15'39'401,"0"1"1,-1-1 0,1 1 0,0 0 0,4 7 0,2-1 0,-6 2 0,-14 2-701,-11-15 1,-8 2 0,-5 1 0,-5 1 0,-4 1 0,0-2 0,-1-1 0,2-2 0,4-3 105,-9 7 0,2-5 0,-1-1 1,-1 0-1,-1 3 0,6-3 0,-3 4 1,0 2-1,-1 0 0,0-2 0,1-2 1,2-5-1,2-8 0,-9-6 0,0 0 1,0 0-1</inkml:trace>
  <inkml:trace contextRef="#ctx0" brushRef="#br0" timeOffset="43298">10457 11015 12521,'-10'39'391,"0"0"0,0 0 0,-1 6 0,1 0 0,0-2-305,3-6 0,1-1 0,0-2-86,-1 9 0,1-1-28,0-1 0,2-5 1771,4-11-4762,0-6 348,0-9 2671,0-2 0,0-8 0,0 0 0</inkml:trace>
  <inkml:trace contextRef="#ctx0" brushRef="#br0" timeOffset="43617">10292 10858 12668,'41'2'409,"1"-1"1,-1 0-1,0 0 1,1 1-1,0-2 1,-1 0 0,-2 2-1,-3 6 683,8 14 0,-5 7 0,-6-1-1200,-10-5 1,-5 2 459,10 14 1,-10 1-1570,-25-10 1,-9-3 1359,5-5 0,-5 0 106,-7-1 1,-5 1 0,-1-3-222,-10 2 0,-2-4-1121,7-5 1,-1 0 0,2-1-547,-1 2 1,12-10 1582,27-27 0,6 16 1,11-8-1,0 1 1</inkml:trace>
  <inkml:trace contextRef="#ctx0" brushRef="#br0" timeOffset="44601">11718 10949 18252,'-44'9'480,"1"0"0,3 8 1,0 5-1,3 3-275,10-1 1,4 2-1,-1 3-1025,-2 1 1,-1 3 0,0 1 0,2 0 406,4-2 1,2 1 0,1 0-1,0 0 466,1 2 0,2 0 1,0 0-1,1 0 312,-2 8 1,1-1 0,4 2-340,3 6 0,3 2 1,2-5-64,3-4 1,5-1-116,4-1 1,4 1 0,7-7-942,8-14 1,7-6 0,1-2 689,1 1 0,-1 0 1,1-3-1,11 1 1,-3-5-1,-17-9 1,-1 0-1</inkml:trace>
  <inkml:trace contextRef="#ctx0" brushRef="#br0" timeOffset="44866">11816 11446 12623,'-8'0'1638,"1"26"0,3 10-803,3 6-815,-1-7 1,0 7 0,1-1-1660,5 8 1,1-2-1,-3-12 1,0-2 982,3 1 1,1-9-1,-4-21 1,-1-4 0</inkml:trace>
  <inkml:trace contextRef="#ctx0" brushRef="#br0" timeOffset="45281">11666 11426 12953,'30'-24'819,"-1"1"0,1 0 0,4-9 0,0 9-379,-1 19 0,-1 12 67,-8 14 0,-5 7 344,-7-3 1,-6 3-1571,-9 5 0,-6 4 0,-1-5 797,1-5 1,-3-3-79,-12 3 0,4-4 310,19-12-254,20 5 11,8 1-39,10 2 0,2 0 56,1 4 45,-3-3 0,-4 1 3147,-16 2-2157,-5 1-1394,-22-2 275,-11-4-39,-14 2-715,5-6 1,-3-1-886,4-4 1,1-1-1,1 2 1,3-6 1211,-4-21 0,25 9 0,3-14 1</inkml:trace>
  <inkml:trace contextRef="#ctx0" brushRef="#br0" timeOffset="45566">12627 11175 16376,'1'47'655,"0"0"0,-2-12 1,-1 3-1,-2 2 0,-2 2-109,-1-3 0,-1 4 0,-3 1 0,1 1 0,-1-2 0,2-1-768,-1 6 1,0-3-1,1 1 1,-2 2 139,1-6 1,-1 4 0,-1 1 0,1-2 0,1-4 0,3-6-1558,-2 10 1,6-9-1,5-8 1,8-4 1363,28-1 1,-12-24 0,7-5-1</inkml:trace>
  <inkml:trace contextRef="#ctx0" brushRef="#br0" timeOffset="45901">12959 11420 12892,'49'7'468,"1"1"0,-1-1 0,1 1 0,-4 0 0,1 2 0,-5 2 0,-12 8 85,-14 25 0,-13 5-360,2-10 1,-3 1-122,-3-3 1,-4 2 0,0-3 715,-4-4 1,-1-1-737,2 8 0,-1 5 1,1-5-53,2-8 0,0 0-351,-1 5 0,0 3 0,6-9-2,12-7 1,-13-5 0,7-15 0</inkml:trace>
  <inkml:trace contextRef="#ctx0" brushRef="#br0" timeOffset="46466">13647 12120 15485,'-3'2'1638,"19"-28"0,14-16-134,-8 12 0,2-4-2324,2-2 1,4-5 0,1-2 0,-4 6 329,-4 5 0,-2 3 0,1 0 642,4-5 1,1-2-1,-3 6-102,-7 8 1,0 3 906,13-14-1484,-10 29 443,-4 15-17,-8 29 33,-6-16 1,0 4-112,-1 8 0,0 6 0,-1-3 454,1-3 1,0 0-567,0 6 0,0 3 0,1-8-1008,2 3-1939,1 4 1563,-2-32-207,-7-3 174,-9-9 2042,-13-10 0,-9-6 0,2 2 1273,4 2 1,1-2-516,-4-6 0,-1-5 0,16 2 2184,29-5-3552,23 11 0,9 5-133,-12 6 0,1 4-882,10 0 0,-3 0 1291,6-1 0,-22 2 0,1-3 0</inkml:trace>
  <inkml:trace contextRef="#ctx0" brushRef="#br0" timeOffset="46701">14452 11494 7551,'15'46'409,"0"0"1,1-1-1,-1 1 1,-12 0-1,-4 4 1,-3 0 0,-2-2-1,0-5 683,-3 2 0,-3-5 0,-4 1-1048,-3-1 0,-5 2 0,-1-2 0,1-9-235,0-8 1,-2-5 190,-19-1 0,4-3 0,18 3 0,-17-7 0</inkml:trace>
  <inkml:trace contextRef="#ctx0" brushRef="#br0" timeOffset="47350">15646 11444 21741,'-5'41'304,"-1"1"0,1-1 1,0 1-1,-1 9 1,-1-1-1,1-3-1397,0-10 1,0-1 0,1-3-49,0 5 0,0-1 1121,-1 6 1,2-1-1620,2-9 1,6-11 818,6-23 1,-3 21 0,4-46 0</inkml:trace>
  <inkml:trace contextRef="#ctx0" brushRef="#br0" timeOffset="47600">15595 11308 14426,'40'11'327,"0"1"1,0 0 0,0-1-1,0 1 1,1-1 0,-1 11-1,0 4 1,-3 2 0,-7 1-1,-10-1 1311,-14 20 0,-15 1-1169,1-7 0,-4 0 1,-10-7-1563,-17-11 1,-11-9 0,6-4-547,14-2 1,1-2 982,-14 0 1,7-4-1,26-5 1,6-5 0</inkml:trace>
  <inkml:trace contextRef="#ctx0" brushRef="#br0" timeOffset="47869">16876 11282 18711,'-37'15'450,"1"0"1,0 0 0,0 0 0,-4 2 0,1-1 0,4 5-343,4 4 1,4 5-1,1 6 33,8-1 0,0 6 1,2 3-1,3-2 0,1-3-184,1 1 0,3-4 1,4 5-614,3-2 1,3 5-1,2 1 1,2-5 0,4-8 108,9-3 1,6-9 0,10-1 0,-3-8 0,-15-11 0</inkml:trace>
  <inkml:trace contextRef="#ctx0" brushRef="#br0" timeOffset="48433">16916 11378 11967,'-6'0'1638,"29"-1"0,18-1-1130,3 2 1,3 0-366,1-2 0,0 1-110,-2 1 1,-11 4-1010,-24 7 1508,-13 34 0,-7 9-199,2-23 1,-1 1-290,-1 8 1,-2 5 0,-1 0-344,-6-1 1,-1 0-1,2-5 299,3-7 0,0 0-11,-1 4 0,-2 3 0,6-9-3266,6-11 0,6-8 3051,17-27 1,-9 9 0,8-12 0</inkml:trace>
  <inkml:trace contextRef="#ctx0" brushRef="#br0" timeOffset="48667">17464 11416 11738,'-5'43'468,"-1"0"0,1 0 0,0 1 0,0-5 0,0 1 0,0-2 0,1-3 1170,-3 11 0,0-5-932,2-12 1,1-1-3984,-3 11 2457,2-29 1,1 1 0,3-11 0</inkml:trace>
  <inkml:trace contextRef="#ctx0" brushRef="#br0" timeOffset="49132">17468 11215 16740,'33'26'655,"0"-1"0,0 0 1,-5 6-1,-5 4 0,-13-4 476,-28 1 1,-10-2-1939,8 2 0,0-2 840,-6-7 1,2-1-3141,7 15 3151,10-13 914,6 15-925,12-15 1,5 0-12,-3-3 1,2 0 22,4 5 0,-1-1 235,5 11 5,-12-14-16,-4-2 1341,-14 12-1442,-28-6-734,6-7 1,-5-2-1074,-9-5 1,-2-4 668,7 0 1,2-3 969,-1-3 0,5-2 0,8-1 0,3-2 0</inkml:trace>
  <inkml:trace contextRef="#ctx0" brushRef="#br0" timeOffset="49432">18143 11171 17406,'-16'46'1092,"-1"0"0,2-4 0,-2 3-322,2-3 0,-2 5 1,0 0-1,2-4-766,2-5 0,2-4 0,-1 4-660,-1 2 1,-1 5-1,-1 1 1,2-3 0,3-8 108,1-2 1,3-5 0,-1 1 0,3-7 0,4-19 0</inkml:trace>
  <inkml:trace contextRef="#ctx0" brushRef="#br0" timeOffset="49867">18291 11338 12433,'42'-1'1092,"1"1"0,5 1 0,-3 4-140,-14 6 0,-2 3-784,-4-3 0,-2 2-3,-1 6 1,-5 4 1097,-10 3 1,-6 4-923,-1 8 1,-2 3-85,-2-1 1,-3 3-100,-2-7 1,-2 3 0,-3-2-923,-2-1 0,-3-2 1,1-1 606,-1 4 0,0-2-280,-3 7 1,4-17 75,13-31 0,2 15 0,0-11 0</inkml:trace>
  <inkml:trace contextRef="#ctx0" brushRef="#br0" timeOffset="50133">18963 11510 14370,'9'1'1638,"-9"31"0,-6 9 1638,-3-3-2634,0 8 1,-3 3-1369,-3-10 0,-1-4-1705,-2 1 1361,3-7 0,-2-5-1948,0-19 3018,-9-18 0,19 19 0,0-9 0</inkml:trace>
  <inkml:trace contextRef="#ctx0" brushRef="#br0" timeOffset="50533">18906 11382 7988,'37'-8'929,"0"1"1,-3 3 0,-6 5 2346,-14 13-1545,-5 24-431,-12 8-830,-6-1 1275,-7-3-1569,1-17 1,1-1 794,3 7-943,9 9 0,6 2 3248,11-2-2980,-2-2 0,0-2 24,-2-7-18,-14 2-1843,-38-15 1,-10-7-78,25-4 0,0 0 525,-13 2 1,-5 2 0,4-6 898,5-10 0,6 1 0,8 11 0,3-9 0</inkml:trace>
  <inkml:trace contextRef="#ctx0" brushRef="#br0" timeOffset="50784">19451 11135 9825,'21'44'655,"1"-1"0,-1 0 1,-2 3-1,-2 2 0,-7 0-155,-12 1 1,-7 1 0,-1-1-501,1-7 0,-1-1 0,-4-1 309,-5 1 1,-5-1 0,-9-2-779,4-15 1,-5 0 0,-5-1 0,-3 0 0,0-1 0,1-2 0,2 0 276,-5 2 0,0-2 0,0-2 1,1 1-1,1 1 0,-3 2 1,0 2-1,0 0 0,4-4 1,8-4-1,5-7 0,0 1 1</inkml:trace>
  <inkml:trace contextRef="#ctx0" brushRef="#br0" timeOffset="54151">5898 16221 17509,'38'-20'402,"0"0"0,1 1 1,-8 3-1,-1 0 0,1 4-79,5 5 0,2 3 0,-1 4-221,2 3 1,0 4 0,-2 2 98,10-1 1,-11 9 255,-17 27 0,-19 6-331,-19-19 0,-11-3-47,0 2 0,-3 1 0,1-6-71,3-8 0,3-5-155,4 1 141,46-10 1,15-3 61,10 2-11,-17-2 1,5 1 0,-2 1 169,11 4 1,-3 2-68,-9-1 1,-1 1 97,-1 3 0,1 3 1,-5 0 83,8 15-36,-15-10 1,-9 3 125,-17 4 1,-14 1-1114,-11-2 0,-10 2 1,-5 0-1,2-2 743,4-1 1,2-1-1,-2 0 1,-3 0-159,0-1 1,-4 1-1,0-1 1,1-2-1,5-3-985,-5 2 1,3-4 0,11-12 876,11-24 1,11 9-1,40-22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46:38.563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10417 16353 13194,'-4'7'1999,"1"-2"-3045,-7 43 1785,6-7-157,-1-1 1,0 10-202,6-12 0,1 5 0,1 3 0,0-2 0,0-4-466,0 1 1,0-4 0,0 5 141,1 3 0,0 7 0,1 3 1,0-4-1,0-6-1150,1-5 1,0-4 0,-1-3-547,1 9 1,0-6-1639,4-1 3211,-10-58 1,-1-5-1,2 24 1,0-11 0</inkml:trace>
  <inkml:trace contextRef="#ctx0" brushRef="#br0" timeOffset="297">10058 16439 12931,'49'-9'293,"0"1"1,0-1 0,1 0 0,-1 0 0,0 1-1,-3 0 1,-1 0 0,1 0 0,-2 0 0,0 2 0,-1 1 57,3 2 1,-1 1 0,-1 1 0,-2 1 0,-3 1-267,6 2 1,-3 1 0,-1 4 360,6 3 0,-1 2 1,-11 6 254,-18 4 0,-11 5-455,-12 4 1,-9 2 0,-3 0-445,-4-1 0,-4-2 1,-2 1 106,0-3 0,-3 1 0,0 0 0,0-2-188,-3 1 1,1-2 0,0-1-815,3-2 1,-1-1 0,7-4 272,1 1 1,3 0 0,23-19 0</inkml:trace>
  <inkml:trace contextRef="#ctx0" brushRef="#br0" timeOffset="583">11767 16229 16196,'-35'19'409,"0"1"1,0-1-1,0 1 1,-1 0-1,3 0 1,2 1 0,1 0-1,-1 4-299,2 3 0,-1 1 1,1 3-1,2 3 0,2 4 76,8-3 1,1 6-1,2 2 1,2 1-1,0 0 1,2-3-1,-1-5-449,-1 3 0,1-5 0,2 0 1,1 5 253,2 2 1,-2 5-1,2 3 1,3-2 0,6-3-1,7-8-811,15-1 1,10-8 0,4-4 0,-4 0-274,-2 0 1,-2-3 0,4 0 784,8 1 1,6 1 0,-1-3 0,-10-6 0,9-8 0,2-4 0</inkml:trace>
  <inkml:trace contextRef="#ctx0" brushRef="#br0" timeOffset="1119">11958 17337 8117,'3'-40'355,"0"-1"0,-1 1 0,1-1 0,0 1 1,1-1-1,1 0 0,3-3-36,3-2 0,4-4 1,1 0-1,0 1 1,-1 6-212,-1-1 0,-1 4 1,1-2 314,1-7 1,1-6 0,1 6-1,3 20-3,27 28 182,-15 34-569,-4 0 1,-2 7 459,-10 0 0,-3 6 0,1-1-490,2 3 1,0 0 0,0-2 555,-3-5 0,-1-2 0,0-2-582,6 14 1,-4-8 179,-5-16 5,-7-14 966,-12-6-1341,-12-7 33,-7-1 1,-6-1 110,-2-1 0,-5-2 0,0 0 117,0 1 1,1-1 0,-1 0 25,0-1 1,-1 0 0,5 0-1093,-3 0 1,9 0 754,10 0 1112,15 2-772,26-1 0,24 2 0,8 0 0,-6 0-785,-8 0 1,-1 1-1,4-1 501,-2 1 1,6 0 0,3-1 0,-1 1 0,-4 0 0,-6 0 0,11 0-1,-7 1 1,0 1 0,1 0 0</inkml:trace>
  <inkml:trace contextRef="#ctx0" brushRef="#br0" timeOffset="1300">12936 17051 17507,'-17'32'546,"-1"0"0,1 0 0,-5 5 0,-2 3 0,0 0 0,2-4 31,2-1 0,1-2 1,-1 1-988,1-1 0,-1 3 1,1-1-1,2-5 1,0 0-1,4-4 0,3 2 1</inkml:trace>
  <inkml:trace contextRef="#ctx0" brushRef="#br0" timeOffset="1532">13540 16423 14969,'-2'45'-64,"0"0"1,0 0-1,-1-1 1,1 1 0,0 0-1,0 0 1,0 0 0,0-4-1,1-7 64,1 0 0,0-5 0,0 12 0,0-27 0</inkml:trace>
  <inkml:trace contextRef="#ctx0" brushRef="#br0" timeOffset="1999">13427 16104 19003,'46'-14'549,"-1"0"1,1 0 0,-4-1 0,-1 1 0,-4 9-519,2 14 0,-8 11 257,-12 22 1,-9 8-1407,-1-8 1,-7 2 1264,-9-3 1,-5 4 0,-6-3-719,-6-5 1,-4-3 0,0-1 678,6-4 0,0-2 0,0 0-183,0 0 1,1 1-1,2-4 945,-5 15-920,36-24 39,35-6 65,-14-6 0,5-2 0,0 0-273,7 2 0,1 0 312,-6-2 1,2-1-1,-3 2 458,7 5 0,-6 3-397,-17 2 0,-3 3-56,4 3 0,-8 2-8,-34 24-90,2-23 0,-7 2-713,-8 3 0,-8 4 0,-3 1 1,3-5-381,2-3 1,1-3 0,-2 1 682,-4 3 0,-3 3 1,0-3-1,7-6 1,5-5-1,5-7 0,-3-6 1</inkml:trace>
  <inkml:trace contextRef="#ctx0" brushRef="#br0" timeOffset="2232">14307 16024 12200,'29'36'409,"1"0"1,-1 1-1,1-1 1,-1 0-1,1 4 1,-2-2 0,-1 2-1,-3 2 44,-3-3 0,1 2 0,-4 1 0,-4 3 0,-7 5-669,-8-11 0,-4 5 1,-5 2-1,-3 3 0,-2 1 1,-2 0-1,-1-1 0,1-1 1,0-2-1,2-4-253,0 1 1,0-2 0,0-3 0,-1 0 0,-1 0 0,-2 3 0,-2 2 422,1-5 1,-2 3-1,-2 3 1,-1 1-1,-2 2 1,-1 0-1,0 0 1,0-1-1,0-2 1,2-2-1,0-3 1,3-3-1,1-6 1,-12 14 0,3-8-1,1-4 1,-2 2-1,3-3 1,0 0-1,-1 0 1,1 0-1,0 0 1</inkml:trace>
  <inkml:trace contextRef="#ctx0" brushRef="#br0" timeOffset="5216">18409 16289 12295,'-3'36'451,"1"0"1,1 8 0,2 5 48,0-11 0,2 4 0,0 2 0,0-2-490,0 0 0,0 0 0,1 0 0,0-1 27,-1-1 1,0-1-1,0 0 1,1-3-270,-1 5 1,1-2-1,-1-4-58,-1-7 0,-1-2 290,2 6 0,-1-2 0,-1-1 0,1 1 0</inkml:trace>
  <inkml:trace contextRef="#ctx0" brushRef="#br0" timeOffset="5516">18259 16168 12264,'38'-13'546,"-1"0"0,0 0 0,0 0 0,3-3 0,-1 1 0,2 7 265,-1 8 0,4 6 0,0 3 0,-5 0-1087,-5-2 1,-2 0 0,0 6 468,4 9 0,2 5 1,-2 3-1,-7-2-481,-2 4 1,-6 2 404,0-1 1,0 5 0,-11-2-1246,-20 9 0,-13-1 368,-1-9 0,-5 1 0,0-2-144,5-5 0,0-2 0,-3-1-120,-5 0 1,-2-1 0,3-10 647,-14-11 0,22-6 1,6-6-1</inkml:trace>
  <inkml:trace contextRef="#ctx0" brushRef="#br0" timeOffset="5767">19971 15850 12931,'-33'24'546,"0"0"0,12 3 0,0 7 0,1 5 0,-1 1 0,0 0 0,1-2 0,0 0 0,-1 1 0,1 2 0,0 0 0,2 1-757,2-1 1,0 1 0,0 1 0,2 0 0,1 0 0,2 0 0,3-3 198,2 6 1,2 0 0,3-2 0,2-2 0,2-3-70,1 5 1,3-3 0,3-5-228,7 3 0,7-5-81,8-10 0,8-2 0,-7-2 1,5 11-1,5-12 0,0 1 1</inkml:trace>
  <inkml:trace contextRef="#ctx0" brushRef="#br0" timeOffset="5989">20298 16174 8083,'5'40'368,"1"-1"1,-1 0 0,1 1 0,-1 1-1,0-1 1,1-1 474,0-2 1,1 0 0,0-1-1449,1 8 1,-1-3-1035,-2-10 1,0-3 818,4 21 1,-7-31 0,-2-17 0</inkml:trace>
  <inkml:trace contextRef="#ctx0" brushRef="#br0" timeOffset="6417">20238 16070 14006,'45'-20'819,"0"1"0,0-1 0,-2-4 0,2 11-258,-10 17 1,6 9-1,1 5 1,-3 2-1,-8 0 2,-2 13 0,-6 4-446,7-4 1,1 3-1,-14 3 217,-26 5 1,-16 4 0,1-7-347,7-9 1,1-2-116,-2 5 0,0 3 0,11-7 385,21 2 36,14-8 0,2 2-140,-10-7 0,-6 4-52,-13 14 1,-8 7 0,-7-5-904,-9-2 0,-8-4-292,1-2 1,-5 0 0,3-10 436,5-11 1,4-8-1,-6-10 1,29-8 0</inkml:trace>
  <inkml:trace contextRef="#ctx0" brushRef="#br0" timeOffset="6683">21178 15803 14075,'-2'34'409,"0"-1"1,0 0-1,1 7 1,-1 6-1,1 4 1,-1 1 0,1-3-1,-1-4-174,0-4 1,1-3-1,-1-1 1,1 5-357,-1 3 1,0 6-1,1 2 1,-1-1-1,0-3 1,1-7-973,-1 3 1,0-7 0,1-3-547,-1 5 1,3-6 818,20 9 1,-13-31 0,13-5 0</inkml:trace>
  <inkml:trace contextRef="#ctx0" brushRef="#br0" timeOffset="7032">21370 16086 13172,'40'-1'409,"1"0"1,-1 1-1,1-1 1,-1 0-1,9 1 1,-1 1 0,0 1-1,-3 5 410,-4 2 0,-1 2 0,-2 3 0,-4 3 273,0 6 0,-5 3 0,-5 3-642,-6 0 1,-4 3-1,-7-1-234,-11 16 0,-10-1 6,0-12 0,-4 0 1,1-1-1082,-3 4 0,-1-1 887,4-7 0,-2 2 0,1-2-57,-10 11 0,2-3-1298,7-10 0,1-1-312,-2 5 1,1-1-1578,5 3 3216,11-5 0,2-20 0,1-1 0</inkml:trace>
  <inkml:trace contextRef="#ctx0" brushRef="#br0" timeOffset="7383">22092 16912 19815,'19'-46'422,"1"1"1,0-1 0,1 3 0,3-1 0,2 1 0,-1 1-304,-1 7 0,1 1 0,0 1 0,0-1-248,3-2 1,0-1 0,1 1 0,-3 3 227,-1 1 0,-1 3 0,-2 3-99,2-2 0,-2 2-51,-1 0 1,-2 12-75,-7 36 0,-3 21 0,-1 0-23,-2-10 1,-1 0 0,2 4-509,2 5 1,2 5-1,1 3 1,-1-3 0,-2-6-438,-2-5 1,-1-4 0,1-1 436,5 14 1,1-13-1,-4-26 1,-9-8 0</inkml:trace>
  <inkml:trace contextRef="#ctx0" brushRef="#br0" timeOffset="7550">22203 16539 19288,'43'-2'293,"1"-1"1,-1 0 0,1 0-1,-5 1 1,1-1 0,-2 1-1,-3-1-1932,13-2 1,-5-1 1091,-4 0 1,-2-1 0,-6 3 0,-3-1 0,4-3 0</inkml:trace>
  <inkml:trace contextRef="#ctx0" brushRef="#br0" timeOffset="7800">23125 15992 7058,'36'27'655,"-1"0"0,0 0 1,-1 0-1,-1 0 0,-4 1 983,3 8 0,-4 1-330,-1 1 0,-4 4-1310,-8-5 1,-4 3 0,-1-1 1,1 4 0,-8 1-376,-12 3 1,-7 3 0,-4-5-709,-4-4 1,-6-4 263,4-10 1,-5 0 0,-2-1 0,0-1 772,-5-1 0,-3-1 0,2-2 1,2-1-1,7-3 0,1-2 0,0 1 1,-5 0-1,0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47:51.745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20432 6491 15687,'-28'27'88,"1"0"1,-1 0 0,1 0 0,-5 3 0,-1-1 0,0 0-1,-2 0-67,4-4 0,-1 0 1,0 0-1,-1-1 1,2 0-842,-5 2 1,2-1 0,-1 0 0,1-1 287,-1 0 0,0 1 0,2-2 0,1-1 556,3-2 1,1-1-1,0 0-394,-4 4 1,0 0-1,2-2 370,1 1 0,1-2 373,-4 5 1,5-4-732,13-9-192,5-3-1471,9-9 491,0 0-340,5-8-1407,1-3 2998,5-11 0,-5 10 0,-1 1 1</inkml:trace>
  <inkml:trace contextRef="#ctx0" brushRef="#br0" timeOffset="636">19881 6549 9369,'5'-1'2565,"-1"0"-5842,-4 1 2591,-50 34 224,18-11 728,-5 3 0,-3 2 126,15-10 0,1 0-303,-2 1 1,-1 1-36,0 0 1,-2 0 0,0 0 44,-1 1 0,0 0 0,0 0-86,1-1 0,1 0 0,-2 1-8,-1-1 1,0 1 0,3-3 944,3 0 1,1-2-1010,-2 2 1,1-3-419,0 3 2467,10-10-5267,7-7 2527,3-17 1,0 20 0,5-8 0</inkml:trace>
  <inkml:trace contextRef="#ctx0" brushRef="#br0" timeOffset="921">19320 6611 7518,'-34'25'148,"0"0"0,1 0 0,-1 0 0,0 0 0,1 0 0,0-1 0,3-2-152,0-1 0,2-1 0,0 0-226,-12 8 1,2-2 396,11-9 1,0-2-753,2 0 0,-1-1 515,-7-6 1,1-2 0,1 4 0,-5-11 0</inkml:trace>
  <inkml:trace contextRef="#ctx0" brushRef="#br0" timeOffset="1184">18988 6465 12674,'-34'32'227,"0"0"0,0-1 0,0 1 0,0 0 1,0 0-1,0-2 0,2-3 0,2-1 1,3 2-1321,-3 11 1,3 2 0,20-17 686,28-27 1,9-8 0,13-2 0,-16-1 0,0 0 0</inkml:trace>
  <inkml:trace contextRef="#ctx0" brushRef="#br0" timeOffset="1834">21379 5366 14891,'-48'-9'655,"-1"-1"0,1 1 1,3 1-1,0 2 0,5 7-2294,7 9 1,0 9 1490,3 1 1,-4 8 0,-1 2 0,0 1 0,5-4 615,-1 0 1,3-2-1,-2 5-459,4-2 0,-4 4 1,-1 2-1,2 1 1,2-2-1,7-5 27,-2 11 1,7-1 13,3 0 1,1 2-1,7-5 242,9-7 0,5-3-236,3 7 0,7-3-6,7-11 1,9-6-731,5-3 0,9-3 0,2 0 1,-5-2 243,-5 1 1,-4 0 0,4-2 14,-3-1 0,4-1 1,2 0-1,-1-1 1,-5-2 420,7-3 0,-3-2 0,-6 0 0,-4 2 0,-3 0 0,6-4 0,0 1 0</inkml:trace>
  <inkml:trace contextRef="#ctx0" brushRef="#br0" timeOffset="2236">21581 5942 19036,'2'39'238,"-1"0"0,1 1 0,0 14 0,8-12-98,25-27 213,4-8 0,1-3-1132,9-1 1003,-12-4 0,-2-2 303,-11-6 866,-10-22-1351,-28-2 0,-10-2-252,0 4 0,-8 3-610,-4 9 1,-7 1 0,-3 3 0,5 3-820,-6 4 1,0 5 545,1 2 1,-1 4 0,11 6-2185,11 32 2457,11-13 1,13 3 0,3-21 0</inkml:trace>
  <inkml:trace contextRef="#ctx0" brushRef="#br0" timeOffset="2586">21967 5825 15104,'9'33'555,"1"0"1,-1 0 0,8 12-1,3 1 1,2-5-125,-1-14 1,2-3-1,0 0-11,3 4 0,0 0 0,1-5 409,11 0 0,-1-13-2372,-10-18 0,-2-8 1952,14-14-269,-21 4 0,-3-2-778,-4 5 1,-2 0 659,1-7 1,-1 0-912,1-18-180,-2 6-797,-7 21 1866,15 37 0,-12-12 0,12 16 0</inkml:trace>
  <inkml:trace contextRef="#ctx0" brushRef="#br0" timeOffset="2817">22776 6002 14594,'3'0'2594,"0"0"-270,-3 0-1775,5 51-1143,2-22 1,0 2-516,-2 7 0,-1 1 1109,3-1 0,-2-5 0,-5-14 0,0 2 0</inkml:trace>
  <inkml:trace contextRef="#ctx0" brushRef="#br0" timeOffset="2966">22936 5647 11670,'0'0'0</inkml:trace>
  <inkml:trace contextRef="#ctx0" brushRef="#br0" timeOffset="3302">23152 6160 18050,'49'-4'181,"0"-1"1,1 1 0,-1 0 0,-3 10-1,2 3 1,-6 5 0,-13 5 386,-11 15 1,-18 4-1389,-15-9 1,-13 2 0,-4-1 0,1-8-820,-11-4 1,-5-8 903,8 0 1,-5 0 0,1-3-1,7-6 1016,3-16 1,6 1 0,-5 20 0,10-19 0</inkml:trace>
  <inkml:trace contextRef="#ctx0" brushRef="#br0" timeOffset="3503">23495 5669 15031,'5'46'655,"-1"1"0,1 0 1,0-5-1,-1 0 0,1 1-1475,-1-5 1,1 1 0,-1 1 0,-1-1 467,1 6 0,-2-1 0,1 1 0,0 1 0,1-1 1,-1-3-1,-3-6 0,0 0 0</inkml:trace>
  <inkml:trace contextRef="#ctx0" brushRef="#br0" timeOffset="114552">5571 6090 6999,'-33'13'224,"8"-5"39,22-5 3013,3-3 0,4 0-1902,1 0-948,13 0-157,16 0-224,-6 0-40,10 0-3282,-13 0 3224,4 2 70,-7 0-12,-4 0 96,-11 0-51,-6-2-1433,1 0-1894,-9 0 2784,-6-2 0,2 2 0,-2-2 1</inkml:trace>
  <inkml:trace contextRef="#ctx0" brushRef="#br0" timeOffset="114872">5354 6188 12970,'12'2'1669,"5"1"-3308,9 0 1,4-1 1093,-4-1 1,0 1 580,8 0 1,-2-1 1405,9-1-1436,-20 1 106,-7 2 669,-7-1-1162,-3 3-2896,-34 6 2568,7-1 1,5-4-1,22-8 1</inkml:trace>
  <inkml:trace contextRef="#ctx0" brushRef="#br0" timeOffset="116205">6894 5863 19675,'-41'4'147,"1"-1"1,4 0-1,6 6-167,10 21 1,6 8-62,4 5 0,2-1-608,2-7 0,3-1 658,1 5 0,13-9 7,25-21 0,16-13 0,-2-5 85,-17 0 1,-2-3-1,3-4-640,8-5 1,6-4-1,-3-2 1,-10-1 653,-4-7 1,-12-3-57,-7-7 1,-18 6-223,-21 26 0,-15 8 0,-5 5 0,5 1-388,8 1 1,3 3 0,-3 3-230,-7 3 1,-4 3 0,3 3 0,10 2 163,11 7 1,7 2-1,-3 16 1,14-47 0</inkml:trace>
  <inkml:trace contextRef="#ctx0" brushRef="#br0" timeOffset="116405">7536 6136 12511,'27'0'0,"-5"0"0</inkml:trace>
  <inkml:trace contextRef="#ctx0" brushRef="#br0" timeOffset="116853">8135 5745 13978,'-42'16'546,"-1"0"0,1 0 0,0 0 0,3-2 0,2-1 0,3 2-14,0 4 1,2 2 0,7 1-528,3 18 146,34-5-1965,25-9 1928,-13-18 1,3-4-14,1-6 0,2-5-1014,11-10 0,-2-3 913,3 0-67,-6 1 0,-4 4 17,-15 13 72,2 19 0,0 8-16,2 8 44,-3 0 1,-2 4 357,-6 7 1,-8 0 50,-9-8 1,-7 1 5,2-4 1,-2 2 0,-7-3-1559,-16-3 1,-7-4 0,2-4-150,4 1 1,1-5-398,-15 2 1,10-11 818,28-21 1,7 5 0,7-3 0</inkml:trace>
  <inkml:trace contextRef="#ctx0" brushRef="#br0" timeOffset="117387">8732 5741 7725,'-33'26'546,"1"0"0,-1 0 0,0 1 0,-8 3 0,2 0 0,9 4 534,14-1 1,7 3 0,6-4-1176,18 13-287,23-20 1,9-10 501,-13-20 1,1-9-43,-2-1 1,2-2-1,-4-3 213,1-11 1,-7 1-292,-1 4 2,-1 10 1,0 9 145,-6 37 1,-4 15-96,4-3 1,-1 5 14,-4-10 1,-1 3 0,0 0-1,-1-4 232,1 7 0,-3-3 573,-2 5 0,-13-3-507,-13-20 0,-10-3 0,-1-2-237,0 0 0,-2-2 0,-1 1 95,-6 3 1,-3 1-1,2-3-224,7-4 0,0-3 0,-1-2-1093,-11-2 1,-3-4 0,6-2 623,8-4 1,0-1 0,-1 4 0,-3 2 0,11-5 0,13-11 0</inkml:trace>
  <inkml:trace contextRef="#ctx0" brushRef="#br0" timeOffset="127453">6377 8446 17188,'-26'1'963,"1"1"0,-15 20 1,4 9-964,16 0 0,3 1-301,-8 7 0,5-1 273,15-11 0,10-3-1611,21-8 1,9-7 1300,6-2 1,5-4 354,0-4 0,2-2 0,-1-3 271,-10 1 1,-3-1 0,0-3-45,4-6 1,-1-2 0,-6 0-844,10-11 1271,-6-6-280,-28 15-343,-43-1 1,-18 4-263,22 6 1,-3 5-881,-15 2 1,-7 4 0,14 8 601,16 30 0,2-18 1,9-1-1,46 11 0</inkml:trace>
  <inkml:trace contextRef="#ctx0" brushRef="#br0" timeOffset="127654">6923 8717 19316,'-4'4'-820,"-8"2"1,5-5 0,-4 2 0</inkml:trace>
  <inkml:trace contextRef="#ctx0" brushRef="#br0" timeOffset="128387">7471 8232 14359,'4'-6'3276,"-1"2"0,-3 4-967,0 4-4459,-2 19 2270,0 2 1,0 3 5,0 14 0,-1 9-233,1-15 1,1 5 0,0 3-1,-1 3 1,0-1 0,-2-2 106,-3 5 0,-2 0 0,-2 0 0,2-1 0,1 1 0,4-1 0,1 1 0,1-1 0,-1-2 0,-2-3 0,-8 1 0,0 1 0,0-1 0</inkml:trace>
  <inkml:trace contextRef="#ctx0" brushRef="#br0" timeOffset="132020">6649 11322 18548,'0'-5'2006,"0"2"-1704,0 3-22,-10 20-280,3 0 3,-3 7 0,0 5-48,7 8 0,4 0-8,-1-12 0,2 0 2,5 6 1,6-6-34,15-17-1555,12-11 1,4-6 1620,-16 0 0,0-1 34,4-2 1,3 0 0,-5-2 67,-4-3 0,-3-3 271,2-4 1,-3-2 390,1-19-511,-9 0-78,-28 7-157,-14 19 0,-6 4-1160,10 4 1,-1 2 1097,-17-3 1,0 4-7,16 6 1,1 3 1109,0 0 0,0 1-1575,-6 5 1,1 3-1107,9 5 1,2 2-1639,-8 15 3027,34-8 1,8-2-1,0-5 1,16 2-1</inkml:trace>
  <inkml:trace contextRef="#ctx0" brushRef="#br0" timeOffset="132237">7489 11665 16521,'12'-3'-1093,"-6"3"1,0-3 0</inkml:trace>
  <inkml:trace contextRef="#ctx0" brushRef="#br0" timeOffset="132702">8229 11528 9102,'-36'-26'257,"0"0"1,0 0 0,3 3 0,0-1-1,-3-1 424,-1-2 0,-3-3 0,1 0 1,6 3-766,0-5 0,3 0-226,-10-4 0,-4-3 0,26 8-21,42 10 1,13 7 1037,9 3-752,-2 4 0,0 7 988,-14 10 1,-3 6-866,-6 3 1,-2 4-385,-1 2 0,-3 2 469,-9 2 0,-6 0 201,-16 18 95,-5-10 0,-6 2-71,2-8 1,-3 1-1,1-1-296,-5 8 1,1-1 85,-6 0 0,11-2-27,25 4-229,13-21-222,10-4 1,8-3-1340,9-8 1,3-4 1240,-6 2 1,0 0-1,-3-2 1,-4 0-1,-9 0 1</inkml:trace>
  <inkml:trace contextRef="#ctx0" brushRef="#br0" timeOffset="148221">6263 12806 11878,'0'-5'2699,"1"2"-788,0 3-1256,0 33-524,-1-11 1,0 6-82,-1 14 1,0 8-1,0-4-50,0-3 0,0 1 2,0-7 1,0 4 0,0 0 0,0-6-3,0-4 0,-1-3-3,2 6 1,-1-4-541,0-2-1938,1-25-359,0-5 2840,-6-14 0,5 8 0,-5-7 0</inkml:trace>
  <inkml:trace contextRef="#ctx0" brushRef="#br0" timeOffset="148639">6101 12798 11570,'30'-10'1173,"1"0"1,14-5-1093,-10 13 0,3 3-1720,-1 5 1,1 5 460,5 5 1,-1 4 1319,-5-1 1,-4 3 1127,-3 2 0,-10 2-401,-24 5-76,-17-10 0,-7-2-566,5-5 0,-5 0 46,-5 0 0,-8 2 0,0 0 1,6-3-378,3-1 1,1-3-321,-17-2 0,10-6 0,32-6 0,23-21 0</inkml:trace>
  <inkml:trace contextRef="#ctx0" brushRef="#br0" timeOffset="152736">7377 12986 13015,'28'-18'3276,"-7"4"-1959,-21 13 319,0 0-1026,-16 0-498,-25 0 0,-6 1-76,19 1 1,-2 0-32,-9 2 1,-5 0 0,5 6-1645,3 10 1,5 4 1114,5-5 0,2 2 471,-1 4 0,7 4 438,15 3 0,10 0-388,9-7 0,5-2-492,1 8 1,3-4 491,11-9 1,2-6-38,-7-4 1,2-3-647,12 0 0,3-3-953,0-2 1,1-2-1,-3 0 1,-1-2 1250,-4-2 1,-6-1 0,-9 0-1,-8 1 1</inkml:trace>
  <inkml:trace contextRef="#ctx0" brushRef="#br0" timeOffset="152977">7761 12928 14695,'42'18'546,"-1"0"0,1 0 0,-7 12 0,-2 7 0,-1 2 0,-5-3-1576,-3-3 1,-5-1 0,-1 4 1029,-3 2 0,1 4 0,-6 0 0,-10-4-597,-13-1 1,-11-5-1,-7 0-59,-2-6 1,-8-1-1,-3-1 1,-1-1 0,4 0 357,1 1 0,3-2 0,-1 0 0,-2-2 0,2-2 0,-3 0 0,-1-1 0,5-3 1,7-4-1,-15-2 0</inkml:trace>
  <inkml:trace contextRef="#ctx0" brushRef="#br0" timeOffset="153255">6867 12753 8985,'-17'40'183,"1"0"0,-1-1 0,0 1 0,0-1 1,5 4-1,1 3 0,2 1 0,0 0 0,2-1 1,2-3-184,-1 7 0,3-4 0,1 1 0,2 0-25,0-5 0,0 3 1,1-1-1,5-3 0,5-5-795,11-2 1,8-5 0,1-3 0,-1-3-274,-2-1 1,-1-3 0,3 1 768,7 4 0,5 2 0,-1-2 0,-6-6 1,-4-5-1,-4-5 0,18 1 0</inkml:trace>
  <inkml:trace contextRef="#ctx0" brushRef="#br0" timeOffset="153789">8835 12934 20336,'20'41'104,"-1"0"1,2 3-1,1 0-1197,-4-10 1,0 1 0,0-3-547,1 6 1,-2-4 312,-6-6 1,1-6 980,5-6 1,-11-7-1,5-8 1</inkml:trace>
  <inkml:trace contextRef="#ctx0" brushRef="#br0" timeOffset="153955">9113 13040 14622,'-34'25'409,"0"0"1,0 0-1,0-1 1,0 1-1,-1 0 1,1-2 0,3 1-1,2-1 356,-7 14 0,6-1-1981,10-7 1,4-1 1215,-1 10 0,3-8 0,14-22 0</inkml:trace>
  <inkml:trace contextRef="#ctx0" brushRef="#br0" timeOffset="154203">9494 12902 15961,'-2'48'364,"-1"0"0,1 0 0,-1 1 0,1-1 0,0-5 0,-1 0 0,1-1 0,0-2 0,0-5-2003,0 13 1,1-9 818,-1-2 1,1 8 0,1-49 0</inkml:trace>
  <inkml:trace contextRef="#ctx0" brushRef="#br0" timeOffset="154425">9354 12757 14869,'41'3'546,"0"-1"0,0 1 0,0-1 0,8 3 0,0 1 0,-5 2-2185,2 0 1,-7 7 2443,-12 12 1,-12 3 614,-27 9-1378,-5-6 0,-8 2-474,-4-11 1,-7 1 0,-3-1 0,2-2-662,-2 1 1,1-2 0,-2 1 682,5-2 0,-3 1 1,2 0-1,4-5 1,-3 0-1,8-6 0,11-5 1</inkml:trace>
  <inkml:trace contextRef="#ctx0" brushRef="#br0" timeOffset="154889">10642 12890 20901,'-11'41'-149,"0"0"0,-1 0 0,1 0 0,0 0 0,0 0 0,-5 3 0,-3 0 0,0-1 0,4-7 0,5-7 0,10 4 0,-17-19 0</inkml:trace>
  <inkml:trace contextRef="#ctx0" brushRef="#br0" timeOffset="155088">10263 13205 6173,'42'-3'817,"0"0"1,0 1 0,9-2 0,-3 2 467,-4 2 0,-1 0-1660,-5-2 0,-3-2-5,-8-1 1,-1-3 379,9-5 0,-4-2 0,-8-2 0,0-4 0</inkml:trace>
  <inkml:trace contextRef="#ctx0" brushRef="#br0" timeOffset="155404">10370 12495 16465,'-35'18'546,"1"1"0,0-1 0,-1 1 0,-4 5 0,1 3 0,3 4-81,8-1 0,3 4 0,1 3 0,2 3-930,3 1 0,0 4 0,2 2 1,2 0-1,1 0 470,3-1 1,1 1 0,2 1-1,0-1 1,1-1-286,-1-4 0,1 1 0,0-1 0,2-2 1,3-1 171,0 2 0,3-1 0,4-3 0,9-5-712,17-3 1,12-6 0,4-4 0,-8-2 409,3 3 0,-1-2 1,-4-2-1,5 3 1,-2-2-1,-9-8 0,-1-9 1</inkml:trace>
  <inkml:trace contextRef="#ctx0" brushRef="#br0" timeOffset="155690">11214 12747 19356,'-2'49'3,"0"0"0,0 0 0,0 0 0,0 0 0,0 0 0,-1-1 0,0 2 0,0-1 0,0-2 0,-1-3 0,0-5-1096,-2 3 1,0-6 0,0-2 704,-3 20 0,3-14 0,7-32 0,1-4 0</inkml:trace>
  <inkml:trace contextRef="#ctx0" brushRef="#br0" timeOffset="156020">11825 13008 17540,'-38'7'546,"0"0"0,1 0 0,0 7 0,-2 5 0,3 2 0,7 1-2070,6 7 0,4 4 1524,-4-4 0,-2 2 0,9-2-3,15-3 0,6-2 1089,22 12-2355,6-21 1,7-7 1268,-2-6 0,1-3 0,-4 3 0,-2-3 0,4-17 0</inkml:trace>
  <inkml:trace contextRef="#ctx0" brushRef="#br0" timeOffset="156274">11987 12737 18140,'36'20'515,"1"1"0,-1-1 1,-3 0-1,0 2 0,-7 1-50,-2 5 0,-9 7-1285,-7 8 1,-6 9 0,-4 2 0,0-6 543,-2-10 1,-2-4 0,-2 3 81,0 1 1,0 5 0,-3 1-1,-1-4 1,-4-6-674,-9-5 1,-4-6 0,-2-1 1035,-11 6 1,-3-2-1,9-4 1,4 4 0,-1-7-1</inkml:trace>
  <inkml:trace contextRef="#ctx0" brushRef="#br0" timeOffset="157173">12700 12892 17596,'37'-2'819,"1"0"0,-1 0 0,8 0 0,-2 0 106,-2 1 0,2 2-2018,2-2 1,3 1 0,-6 1-547,-12 2 1,-1 1 1091,8-2 1,3-1 0,-15 4 0,-19 4 0,-6-3 0</inkml:trace>
  <inkml:trace contextRef="#ctx0" brushRef="#br0" timeOffset="157353">12890 13146 18229,'46'7'48,"0"0"1,0 0 0,0-1 0,0 0 0,0 0 0,-2-1 0,-5 0-1688,4-2 1,-6-1 982,0-2 1,-11 3-1,-23 3 1,-3-4 0</inkml:trace>
  <inkml:trace contextRef="#ctx0" brushRef="#br0" timeOffset="158990">13923 12776 18649,'-11'43'20,"0"0"1,0 0-1,0 0 1,-2-4 0,1-2-1,9-5 42,17 9 0,11-17-1701,12-43 1,3-15 1670,-14 18 0,-2-3 706,1-14 1,0-9 0,-13 5-1118,-18 11 1,-4 1-179,4-3 0,-2 3-421,-29 6-2299,10 45 2792,9 2 0,2-1 0,5-15 0,1 5 0</inkml:trace>
  <inkml:trace contextRef="#ctx0" brushRef="#br0" timeOffset="159171">14429 13088 19255,'0'-9'-964,"0"3"1,0 3-1</inkml:trace>
  <inkml:trace contextRef="#ctx0" brushRef="#br0" timeOffset="159472">14699 13018 16840,'4'35'532,"-1"0"0,1-1 1,-3 7-1,8-9-294,19-17 0,6-10-1877,-9-6 1,0-4 1258,1 0 1,0-3 1932,9-10 0,-2-4-1027,0-6-2165,-38-10 1,-13 2-1639,-20 16 2184,8 6 1,-6-1 0,4 5-547,3 10 1,1 4 982,-2 0 1,5-1-1,14-3 1,16-2 0</inkml:trace>
  <inkml:trace contextRef="#ctx0" brushRef="#br0" timeOffset="159655">15465 12565 18700,'2'45'342,"0"1"1,0-1-1,-1 0 1,1-3-1,0 0 1,-1 0-1,1 0-1162,-1 6 1,1 2 0,-1-2 0,0-4 350,0-5 1,0-4 0,0 0 0,1 27 0,-1-26 0,-1-42 0</inkml:trace>
  <inkml:trace contextRef="#ctx0" brushRef="#br0" timeOffset="160674">16321 12876 9713,'5'-5'3276,"-1"2"0,-4 3-1538,0 0-698,-57 42-1031,23-13 0,-3 5 1,0-2-337,6-6 1,0-1-1,-1 1-75,-5 8 1,-1 2 0,7-9-2876,3-6 2733,13-10 0,5-5 0,11-6 0</inkml:trace>
  <inkml:trace contextRef="#ctx0" brushRef="#br0" timeOffset="160855">15915 12788 11354,'37'25'235,"0"0"0,-1 0 0,-1-2 1,-1 1-1,3 2-235,-1 0 0,5 4 0,0 1 0,-3-2 0,-7-8 0,-6-6 0,-2-1 0,14 12 0,0 0 0,0 1 0</inkml:trace>
  <inkml:trace contextRef="#ctx0" brushRef="#br0" timeOffset="164239">16753 13525 19316,'7'0'2139,"31"0"-1758,1 0-473,-6 1 0,10-2 183,-6 1 0,9-1 0,7 0 1,3 0-1,-1-1 0,-3 1 0,-7 0-115,0 1 0,-7-1 1,1 1-1,7 0-59,-7-1 0,6 2 0,4-1 0,3 0 1,-1 0-1,-1 0 0,-4 1 0,-6-1 1,-7 1-81,13 1 1,-9 0-1477,12 4 1,-20-3-1639,-33-5 2489,-16-4 0,7 2 0,0 1 0</inkml:trace>
  <inkml:trace contextRef="#ctx0" brushRef="#br0" timeOffset="167421">16931 12852 11581,'-3'-4'3276,"0"2"-16,3 2-2374,-14-8-444,1 15-128,-12 6-1929,15 12 0,4 3 1542,1 6 11,11-8 1,9-5 78,25-16 0,7-8-183,-18 3 1,1-1 226,17-1 1,-5-6-485,-15-16 1085,-17 0-477,-11-4 2074,-13 4-2124,-18 2-2261,1 8 1992,-1 1 137,8 9-446,12 4-2834,-1 1 0,6 8 62,-1 7 3215,9 17 0,0-15 0,2 3 0</inkml:trace>
  <inkml:trace contextRef="#ctx0" brushRef="#br0" timeOffset="167686">17341 13002 11116,'8'0'3276,"-2"0"0,-6 0-149,0 0-3127,-10-2 0,7 2 0,-7-2 0</inkml:trace>
  <inkml:trace contextRef="#ctx0" brushRef="#br0" timeOffset="168388">17910 12717 9822,'3'-3'3276,"0"0"0,-3 3 0,-1-9-2193,-7 7-859,0-7-146,-8 9 146,-24 13-218,17-5-9,-1 3 0,2 5 3,5 20 0,4-10-151,15 24-34,34-27 180,-2 1-1634,0-15 1,2-7 1549,-3-11 1,-2-3-129,-5 6 0,-2-2 239,3-6 0,-5-6 17,-12-5 1,-4-1-29,3-7-602,-5 6 0,-1 1 624,-3 4 2553,0 4-5784,-24 8 1029,6 7 2169,-13 15 0,1 2 0,9-3 0,-13 15 0</inkml:trace>
  <inkml:trace contextRef="#ctx0" brushRef="#br0" timeOffset="168738">17916 12711 13777,'39'-10'1092,"-1"0"0,-2 0 0,-10 8 577,-22 12-4946,4 23 3012,-2-6 1,-1 3 1073,0 0 0,0 3-686,-2-2 1,0 3-1,-1 2-416,-1 9 1,0 2 0,0-2 320,1 3 0,-1-1 0,0-8 0,0 2 0,1-7 829,4 6-325,-3-22 817,-21 8-2368,-25-17 0,-10-5-74,21 1 1,-1-1 0,-2 1 1066,-11 0 0,-6 1 0,1-1 0,8 0 0,2-1 0,4 0 0,-6 0 0,-1 0 0</inkml:trace>
  <inkml:trace contextRef="#ctx0" brushRef="#br0" timeOffset="169723">19489 12852 16829,'0'-4'795,"0"2"869,0 2-1462,-2 47 957,9-19 0,9-1-540,19-2 1,13-9-1185,-11-15 0,5-5 0,3-4 0,3-3 0,0-1 486,-6-1 1,2-2-1,2-3 1,0-1 0,0 0-1,0-1 1,-1 2-304,-2-1 1,0 1-1,0-1 1,0 0-1,-1 0 1,2 0 0,-1-1-29,-1 1 0,1-1 1,2 0-1,-1-1 1,-1 1-1,-1 0 0,-4 2 1,-3 1 276,6-2 1,-6 2-1,-1 0 1,0 1-1,13-7 1,-1 1-1,-8 4 1,-3 1-1</inkml:trace>
  <inkml:trace contextRef="#ctx0" brushRef="#br0" timeOffset="172458">6965 13810 11878,'0'-8'3276,"0"2"-1164,0 6-1171,0 0-504,-3-3 297,3 49-605,-3-14-113,4-1 1,2 7 0,1-2-1656,3 10 1,1-1-1,0 3 1,1-2-1,-1-10 1,-2-5 999,-7 2 0,4-26 0,-4-6 0</inkml:trace>
  <inkml:trace contextRef="#ctx0" brushRef="#br0" timeOffset="172758">6818 13953 3921,'36'-30'415,"0"1"1,1 0-1,5 7 1,5 2-1,1 1 1,-5 5 73,-6 3 0,-2 3 1,2 2-444,14-5 1,3 2 0,-16 13 1591,-24 21 0,-10 4 92,-8 1-1621,-7 6 1,-8 1 454,-7-12 0,-5-4-1525,-1 1 1,0-2-312,6-3 0,1-2 1272,-12 4 0,31-17 0,6-2 0</inkml:trace>
  <inkml:trace contextRef="#ctx0" brushRef="#br0" timeOffset="173020">7799 13734 13653,'-28'26'409,"0"0"1,1 1-1,-1-1 1,4 9-1,0 4 1,1 3 0,3-1-1,3-3 228,1 1 0,4-1 0,3 1-954,1 3 1,2 3-1,5-2 1,8-11-1323,22-9 1,8-12 1484,9-12 1,0-6-1,-15 4 1,-2-2-1,-4-6 1,0 0-1</inkml:trace>
  <inkml:trace contextRef="#ctx0" brushRef="#br0" timeOffset="173255">8206 13927 16292,'-43'20'1092,"-1"0"0,2 4 0,13 4-482,28 4 1,12 0-1322,0-6 0,7-4 242,16-8 1,10-5 0,-8-1 0,-3 7 0,-2-18 0,-1 0 0</inkml:trace>
  <inkml:trace contextRef="#ctx0" brushRef="#br0" timeOffset="173521">8471 13734 14633,'0'-6'1995,"0"2"-1186,32 27 0,12 18-72,-19-9 0,1 3-1677,5-2 0,2 2 1,-5 1 1286,-6 6 0,-10 2 108,-11 0 1,-12 3-1276,-4-16 1,-7 1 0,-2-1 0,1 0 799,-5 6 0,1-1 0,-2-2 0,-2-1 0,0-1 1,2-6-1,6-12 0,0 1 0</inkml:trace>
  <inkml:trace contextRef="#ctx0" brushRef="#br0" timeOffset="173954">9559 13965 16174,'0'-6'2969,"0"2"-1418,0 4-1294,-87 55-1896,61-32 1,-1 2 545,-10 3 1,-6 3 0,6-3-547,12-3 1,1-4 1382,1-6 1,2-3 0,3-6-1,-2-5 1</inkml:trace>
  <inkml:trace contextRef="#ctx0" brushRef="#br0" timeOffset="174106">9138 14069 16868,'37'6'536,"0"0"0,6 3 0,0 2-2173,-6 1 0,-1 1-2,6 1 1,0 0 982,-4-2 1,-3-2-1,7 2 1,0-1 0</inkml:trace>
  <inkml:trace contextRef="#ctx0" brushRef="#br0" timeOffset="174290">10027 13995 15933,'-5'37'500,"1"1"1,-1-1-1,1 1 1,-1 1-1,0-1 1,3 0-1048,4 3 1,3 1 0,-1-6 0,0 11 0,11-23 0</inkml:trace>
  <inkml:trace contextRef="#ctx0" brushRef="#br0" timeOffset="174555">9971 13931 14628,'49'-4'961,"1"1"1,-5 1-1,-4 5 101,-15 5 0,-5 5 2214,3 30-2710,-16-6-566,-15-13 0,-7-1-709,-9-3 0,-4-3-930,5-3 1,0 0 818,-20 9 1,21-13 0,17-10 0</inkml:trace>
  <inkml:trace contextRef="#ctx0" brushRef="#br0" timeOffset="174823">10813 13732 15009,'-35'22'655,"0"0"0,-1 0 1,11 0-1,2 1 0,-3 3 0,-2 0 0,-4 2 1,-2 2-1,3 1 0,4-1-1748,0 13 1,5 0 0,3 0 800,4-9 0,3-1 1,3-1 50,2 12 0,6-5 938,15 6-2178,3-22 0,8-4 1481,6-9 0,6-5 0,-4 1 0,-6 4 0,0-1 0,13-9 0,-1 0 0</inkml:trace>
  <inkml:trace contextRef="#ctx0" brushRef="#br0" timeOffset="175170">10956 14207 16381,'5'0'1638,"29"-2"0,12-1-1232,-9-2 1,4-1-1227,-1 2 1,6-1 0,1 1 0,-6-1 272,7-2 1,-5-1 0,5 2 0,-10 2 0,-26 1 0</inkml:trace>
  <inkml:trace contextRef="#ctx0" brushRef="#br0" timeOffset="175440">11805 13822 20892,'1'50'-365,"0"-1"1,0 0 0,1 1 0,-1-1 0,0 0 0,1-2 0,0-4 0,0 0 0,-2 1-292,-1 1 1,-1 4-1,-1-1 1,0-4 0,0-8-1,0-3 1,0-10-1,3-14 1,0-11 0</inkml:trace>
  <inkml:trace contextRef="#ctx0" brushRef="#br0" timeOffset="175855">12535 13878 17585,'-34'28'546,"0"0"0,-1 0 0,1-1 0,-4 1 0,1-1 0,14 4 111,18 2 1,11 3 0,4-5-936,5-8 1,6-5-563,10 3 0,9-2 0,0-8 430,4-14 0,1-9 1,-3 2-1,4 8 1,-3-3-1,-1-11 0,1 0 1</inkml:trace>
  <inkml:trace contextRef="#ctx0" brushRef="#br0" timeOffset="176120">12908 13758 17300,'17'39'273,"0"1"0,1-1 0,-1 1 0,0-1 0,0 0 0,1 1 0,-1 3 0,2 0 0,-1-1 0,-3 1 0,-6 0 0,-8-1 12,-9 2 1,-9 1 0,-6 0 0,-3-2 0,-2-1 0,1-3-521,-3 0 1,-3-3 0,-1-2 0,1-1 0,0 2 0,2 4 0,0 2 0,1-1 0,-1-4 0,1-6 0,-8-10 0,0 0 0,0 0 0</inkml:trace>
  <inkml:trace contextRef="#ctx0" brushRef="#br0" timeOffset="176623">13839 14055 16157,'-4'-6'1638,"33"1"0,16 2-1498,-8 0 1,1 1-610,4 4 1,4 3 0,-5-3 0,-6-7 0,-5 0 0,7 7 0</inkml:trace>
  <inkml:trace contextRef="#ctx0" brushRef="#br0" timeOffset="176791">13799 14396 17300,'24'5'1092,"1"0"0,4-1 0,5-2-1457,5-1 1,8 1 0,-1 0 0,-8-1 0,-8-1 0,-3 0 0,13 0 0,0 0 0</inkml:trace>
  <inkml:trace contextRef="#ctx0" brushRef="#br0" timeOffset="177122">14748 14406 18341,'12'35'1047,"-1"0"1,3-3-1,4-7-755,30-17-1112,-12-13 1,8-6 0,3-1 0,-7 0 481,4 0 1,0-2 533,-2-2 0,5-4 0,-2 0 0,-12 0 1392,-2-14-1994,-49 6 0,-14 5-42,5 12 0,-4 5 232,-6-2 0,-6 1 0,-2 8 216,5 12 0,-3 10 0,1 2 0,6-6 0,-1-7 0,3 1 0,-3 13 0,0 0 0,0 0 0</inkml:trace>
  <inkml:trace contextRef="#ctx0" brushRef="#br0" timeOffset="177306">15445 14442 21556,'27'-5'-517,"-12"-3"0,-12 7 0</inkml:trace>
  <inkml:trace contextRef="#ctx0" brushRef="#br0" timeOffset="178510">16218 14295 19294,'-26'31'288,"0"-1"1,0 0-1,30 18 1,18-7 265,10-22 0,9-11-1647,5-13 1,6-8 0,-8-5 872,-8-6 1,-11-7 475,-15-18 1,-19 5-1521,-18 27 1,-13 11 1122,-3 8 0,-6 7 1,5-2-1,5-4 0,2 1 1,-5 16-1,0 0 0</inkml:trace>
  <inkml:trace contextRef="#ctx0" brushRef="#br0" timeOffset="178773">16599 14009 19304,'1'44'-469,"0"0"1,0 0 0,0 1 0,-1-1 0,4 1 0,1-5 0,0 3-352,-2-3 1,-1 4 0,1-4 0,4-10-1,18 1 1,-24-26 0,-4-5 0</inkml:trace>
  <inkml:trace contextRef="#ctx0" brushRef="#br0" timeOffset="179008">17143 14067 15221,'0'-3'2510,"0"0"-5787,0 3 2384,26 65 1582,-8-21-628,-6-14 1,3 4 0,2 1 170,2-1 1,4 1-1,0-1 1,-2-5-1642,0 2 0,1-1 1110,4 5 1,2 3-1,-7-12 1,-10-17-1,-9-9 1</inkml:trace>
  <inkml:trace contextRef="#ctx0" brushRef="#br0" timeOffset="179206">17404 14185 18258,'-32'32'-410,"0"1"0,1-1 1,-1 0-1,0 0 1,-5 7-1,-1 2 0,5-5 1,10-9-411,11-6 1,2 1 0,10-22 0</inkml:trace>
  <inkml:trace contextRef="#ctx0" brushRef="#br0" timeOffset="181305">18934 14063 18128,'-40'4'626,"0"0"0,6 14 1,-3 7-1,2 4 0,9-4-679,6 0 0,7 2-1,2 10 0,4 5 0,13-12 56,32-19 1,16-15-293,-18 1 0,4-4 0,0-1 0,-2-3 532,9-4 1,0-2 0,-9-6-1006,-5-17 1,-13-1 527,-18-3 5,-30 21 1,-13 8-675,8 13 0,-4 6 1,2 5 903,3 8 0,1 4 0,0-5 0,-7-10 0,3-1 0,-2 27 0</inkml:trace>
  <inkml:trace contextRef="#ctx0" brushRef="#br0" timeOffset="181488">19474 14159 19764,'-8'-2'0,"2"0"0</inkml:trace>
  <inkml:trace contextRef="#ctx0" brushRef="#br0" timeOffset="181656">19988 13870 20005,'3'39'165,"-1"0"1,1 0 0,0-1-1,-1 1 1,1-1 0,-1 1-1,-3 3-165,-2-1 0,-2 4 0,-2 1 0,1 0 0,-1-3 0,3-5 0,1 2 0,1-5 0,-2 2 0,-5 9 0,0 0 0,0 1 0,0-1 0</inkml:trace>
  <inkml:trace contextRef="#ctx0" brushRef="#br0" timeOffset="184204">6696 14951 18296,'-7'16'1552,"3"9"-1444,2 17 1,3 12-1,0-4-397,-1-8 1,0 1-532,0-2 1,0 7 0,0-2 0,-1-9-1,-6 4 1,5-2 0,-4-39 0</inkml:trace>
  <inkml:trace contextRef="#ctx0" brushRef="#br0" timeOffset="184474">6475 14971 6548,'48'-5'337,"-1"0"0,1 0 1,-4 1-1,-1 1 0,-8 5 2682,11 19-1877,-23 0 1,-3 1 1207,0 5-1594,-3 13 747,-42-6-1702,-2-10 1,-3 0 1122,5-5 1,-1-1-1813,-7 4 0,2-5 79,2-12 1,15-1 0,1-7 0</inkml:trace>
  <inkml:trace contextRef="#ctx0" brushRef="#br0" timeOffset="184920">7558 14707 14885,'0'-5'2795,"0"2"-2005,-27 12 0,-10 15-510,12 4 0,0 4-1058,-4-6 0,-2 0 0,3 3 852,8 1 1,3 2 0,4 5-175,5 9 0,4 6 0,5 1 0,2-6-358,1-9 1,4-4 0,7 1 284,7 1 1,9 4-1,4 0 1,-1-6-1,-4-7 1,4-6-1,3-8 1,7-8-1,0 0 1,0 0-1</inkml:trace>
  <inkml:trace contextRef="#ctx0" brushRef="#br0" timeOffset="185704">7848 15037 12533,'-7'0'3276,"2"0"-929,5 0-2128,55-23-163,-9 9-30,-16 4 0,3-3 0,3 1 117,3 4 0,4 0 0,0 1 0,-5 1-242,4-2 0,0 2 280,7-2 0,5 2 0,-13 14 933,-21 29 1,-10 11-908,2-9 1,-3 5-178,-6-7 0,-2 5 1,-1 3-1,0-2 0,-1-3-64,1 1 1,-2-3 0,2 2-787,-1 1 1,0 3 0,0-2 0,2-7-820,3-7 1,1-5 818,9 15 1,-4-38 0,-2-2 0</inkml:trace>
  <inkml:trace contextRef="#ctx0" brushRef="#br0" timeOffset="186106">9220 14921 14314,'0'-9'1092,"-26"11"0,-20 10 0,5 1-693,13-1 0,-1 1-219,-4 0 1,-6 0-1,-1 2 1,5 1 449,-6 13 0,6 4-500,15-5 1,3 4 0,1-2-115,-9 7 1,6 0 227,10 6 1,16-3-602,23-16 0,15-7 1,-2-3-931,-5 0 1,1-3 1041,-3-1 0,5-1 0,0-1 0,-2-5-848,2-8 1,-1-6 0,-4 1 545,5 0 1,-4 0 0,-1-1 0,-16 5 0,-26 9 0</inkml:trace>
  <inkml:trace contextRef="#ctx0" brushRef="#br0" timeOffset="186355">9523 14715 16084,'19'35'546,"0"1"0,0 0 0,1 0 0,3 9 0,-1 0 0,-3-3 443,-3 1 0,-5 2-757,-6-8 1,-2 5 0,-3 0-1,-2-2-1325,-7 5 1,-4-1 0,-1 1 272,3-5 1,0 1 0,-2 0 0,-4-4 665,-6-5 0,-4-3 0,-1-2 0,4-5 0,-1 0 0,3-3 0,-5-1 0,1 0 0</inkml:trace>
  <inkml:trace contextRef="#ctx0" brushRef="#br0" timeOffset="186971">10715 14899 19300,'-28'35'35,"0"0"0,0 0 0,-1 0 0,1 0 0,-1 0 0,1-1 0,2-1 0,2-3-380,-3 11 1,4-6-2933,-5 3 2457,-1-8 1,20-16 0,3-6 0</inkml:trace>
  <inkml:trace contextRef="#ctx0" brushRef="#br0" timeOffset="187188">10325 15033 16087,'43'15'-274,"-1"-1"1,0 1 0,1 0 0,-1-1 0,7 1 0,-4-2 0,0 0 0,4 0 0,-1 1 0,-9-6 0,0-6 0</inkml:trace>
  <inkml:trace contextRef="#ctx0" brushRef="#br0" timeOffset="187405">11239 14905 16605,'6'43'-256,"-1"-1"0,1 0 0,0 1 0,1 7 0,0 2 0,0-2 0,-3-6 3,-1 2 1,-1-5-1,6 12 1,-6-12 0,-10-32-1</inkml:trace>
  <inkml:trace contextRef="#ctx0" brushRef="#br0" timeOffset="187672">11116 14847 13950,'47'-2'655,"-1"1"0,0-1 1,-3 1-1,-2 0 0,-4 3-2294,-1 1 1,-5 5 2552,-8 5 1,-5 5 36,-10 8 0,-11 4-1851,-18 7 0,-15 3 1,1-4-734,3-1 1,-1-3 1632,-3-1 0,-4 1 0,11-10 0,14-12 0,6-5 0</inkml:trace>
  <inkml:trace contextRef="#ctx0" brushRef="#br0" timeOffset="187906">12181 14833 18235,'-30'32'409,"1"1"1,-1-1-1,0 1 1,4 5-1,0 5 1,1 1 0,2 0-1,2-5-521,-1 4 1,4-3 0,1 3-224,-1 3 0,-1 6 1,7-5-1,16-12-212,42-19 1,1-5 0,-44 30 0,28-38 0,-1 0 0</inkml:trace>
  <inkml:trace contextRef="#ctx0" brushRef="#br0" timeOffset="188290">12604 15076 20364,'1'38'285,"0"0"1,0 0-1,1 7 1,1-2-964,0-5 0,1-5-235,2 1-661,-1 0-1703,-4-20 2457,-3-8 1,2-2 0,-2-4 0</inkml:trace>
  <inkml:trace contextRef="#ctx0" brushRef="#br0" timeOffset="188522">12502 15292 12645,'-6'-1'2207,"1"0"-627,5 1-494,31 5-520,-8-3-401,3 1 0,2-1-3442,10-2 1933,-3-5 0,2-1-1545,11-2 2889,-6-1 0,-4-1 0,-12 4 0,1 0 0</inkml:trace>
  <inkml:trace contextRef="#ctx0" brushRef="#br0" timeOffset="188838">13188 14985 21433,'-1'47'238,"0"0"0,-1 0 1,1-1-1,-1 1 1,1 0-1,0-1 1,0-5-1,-1 1 1,0 1-213,0 1 1,-2 3 0,1-1 0,0-2 0,0-7-150,-1 6 0,1-7-1516,2-7 1,0-4 818,1 7 1,0-13 0,0-19 0</inkml:trace>
  <inkml:trace contextRef="#ctx0" brushRef="#br0" timeOffset="190156">13694 15150 13469,'2'-6'3276,"0"2"-1080,39-13-2120,-7 8 1,7-1 0,-2 1-1229,6-3 1,0 0 1171,-2 3 1,3 0 0,-7 3 263,-11 3 1,-4 4 717,11 23 73,-8 13-902,-24-2 1,-6 8 0,-2-4-174,2-2 0,-1-1-15,-2 4 0,-1 2 0,1-5-512,3-8 1,1-3-1636,-1 16 2609,3-11 1,0-24-1,0-6 1</inkml:trace>
  <inkml:trace contextRef="#ctx0" brushRef="#br0" timeOffset="190405">14645 15072 20134,'-13'35'276,"0"0"1,-1 1 0,1-1-1,-8 11 1,8-3-566,16-1 1,13-10-259,31-34 1,1-6 0,-27 25 0,8-20 0,-1-1 0</inkml:trace>
  <inkml:trace contextRef="#ctx0" brushRef="#br0" timeOffset="190704">15118 14873 15776,'6'-1'1092,"15"18"0,10 16 0,-3-3-1969,-7-6 0,0 2 1047,2-1 1,4 4 0,0 3 0,-3 2-211,-5 8 0,-4 4 0,-2 0 0,-2-5 148,-2-8 0,-2-2 1,-1 3-80,1 8 0,0 5 1,-4-1-1,-4-8 468,-8-5 0,-6-4-2136,-14 11 1,-3-7 1089,5-13 0,3 2 0,5-8 0,18-28 0</inkml:trace>
  <inkml:trace contextRef="#ctx0" brushRef="#br0" timeOffset="190938">15793 15344 13833,'6'-3'3276,"-1"0"-1638,18 2 0,10 2-2119,14 2 0,3 2-1158,-1 2 1,1 1 982,0-1 1,-9 3-1,-18 4 1,-19-8 0</inkml:trace>
  <inkml:trace contextRef="#ctx0" brushRef="#br0" timeOffset="191123">15938 15579 19445,'44'12'632,"0"-1"1,-9-1 0,-3-1-1204,14 1-862,-24-5 1433,2 0 0,-20-5 0,8 2 0</inkml:trace>
  <inkml:trace contextRef="#ctx0" brushRef="#br0" timeOffset="192871">17150 15356 14359,'5'-3'3276,"-1"0"-4420,-24 23 0,-10 10 1144,14-4-39,-16 12 0,12 0 497,37-18 0,10-6-391,21-10-95,-15-15 1,4-8 0,-5-1 190,-6-3 0,-4-4-21,7-11 1,-13 1-14,-32 4-936,-7 20 1,-3 3-695,-18-7 1036,11 18 0,1 8 465,12 10 0,4 0 0,2-9 0,4 2 0</inkml:trace>
  <inkml:trace contextRef="#ctx0" brushRef="#br0" timeOffset="193022">17624 15376 16975,'9'3'0,"-4"-2"0</inkml:trace>
  <inkml:trace contextRef="#ctx0" brushRef="#br0" timeOffset="193405">18106 15112 19949,'-31'31'94,"0"0"0,0 1 0,3-3 0,1 0 1,16-9-95,23-10 75,11-5 1,3-3-388,9-1 312,-8-1 0,4 0 42,16 6 0,-2 3 837,-1 7 228,-22 16 0,-13 5-1177,-24-9 0,-12-2-1023,-1 2 1,-3 0 0,3-4 272,-12 3 1,10-8 0,40-26 0</inkml:trace>
  <inkml:trace contextRef="#ctx0" brushRef="#br0" timeOffset="193806">18805 15005 17132,'-35'32'655,"0"0"0,0 0 1,6-4-1,1-1 0,10-3-448,12 4-123,18-12 28,22-7 0,5-3-22,-1 9 36,3-4 0,0 6 431,-8 16 1,-6 3-283,3 2 187,-4 4 0,-9 2-227,-22-18 0,-8-2-216,-11 10 1,-6-2-655,1-4 1,-3-4 135,-8 0 1,-2-4-1141,4-7 1,4-6 1138,-11-11 0,6 15 1,31-12-1</inkml:trace>
  <inkml:trace contextRef="#ctx0" brushRef="#br0" timeOffset="194105">19425 15204 17232,'18'26'1092,"0"0"0,-4-5 0,0 3-2185,4 8 1,2 4 0,-2-3-547,-6-9 1,-2-3-1639,11 18 2878,-16-38 1,-3-2-1,1 0 1</inkml:trace>
  <inkml:trace contextRef="#ctx0" brushRef="#br0" timeOffset="194489">19741 15204 14902,'2'-8'3276,"0"2"-2723,-25 23 0,-22 21 0,6-3-1276,16-15 1,0 0-98,-9 8 1,-8 6 0,1 0 0,7-6 515,9-7 1,3-3-1,-14 15 1,18-18-1</inkml:trace>
  <inkml:trace contextRef="#ctx0" brushRef="#br0" timeOffset="202256">20282 15152 15950,'-11'-2'3276,"-2"3"-1310,-9 19-1874,6 5 1,2 4-90,-1-1 0,9 1-69,20 0 1,11 0 0,1-5-194,-1-4 0,5-5 295,5-6 0,8-2 1,2-5-1,-4-4 223,7-10 1,-3-8 0,-2 1-23,-5 5 0,-2 1 0,-13-7-411,-18-29 1,-23 2-315,-17 25 1,-14 10 165,12 6 0,-6 2 0,-3 2 0,3 1 0,6 1 0,-10 1 0,6 4 0,-6 10 0,1 0 0</inkml:trace>
  <inkml:trace contextRef="#ctx0" brushRef="#br0" timeOffset="202458">21064 15288 18134,'36'-13'0,"-14"6"0</inkml:trace>
  <inkml:trace contextRef="#ctx0" brushRef="#br0" timeOffset="202887">21454 14865 20050,'40'7'574,"0"-1"0,0 1 0,-10 0 1,-4 7-1395,1 14 1,1 11 0,-3 4 0,-10-5 867,-12 4 1,-12 1 78,-5-6 1,-6 4-1,-2 0 1,0-4 270,-4-1 0,-1-3 0,4 0-393,-8 11 1,21-4-275,36-17 1,22-4-1,9-4 1,-7-3 251,-9-4 0,-1-4 0,4 0-148,-4-2 0,7 0 1,2-1-1,-1 0 1,-4-1-1,-8 1-155,7-2 1,-6 2-1320,7 4 1,-5 3-1639,-13 4 2457,4 13 1,-38-14 0,-5-2 0</inkml:trace>
  <inkml:trace contextRef="#ctx0" brushRef="#br0" timeOffset="204638">6622 16313 18224,'0'25'396,"0"0"0,0 8 0,0 7-262,0-4 0,0 8 1,0 3-1,0-1 1,0-5-772,0 2 1,0-4 0,0 3 637,0 0 0,0 4 0,0 2 1,0-2-1,0-5-1094,1 4 1,-1-4 0,-1-4 545,-5 3 1,0-3 0,6 10 0,-3-10 0,-9-23 0</inkml:trace>
  <inkml:trace contextRef="#ctx0" brushRef="#br0" timeOffset="204924">6272 16473 7546,'40'-16'468,"-1"0"0,1 1 0,0-1 0,-1 15 0,2 6 0,-3 4 0,-5 2 1170,0 6 0,-7 8-856,-3 12 0,-5 8 1,-9-3-618,-13-6 1,-7-2-265,-1 6 0,-3-2-333,-2-10 1,-2-5-415,1-4 1,-3-4-794,-8-5 1,-2-5-1639,-15 3 2621,11-8 1,2-1-1,7 0 1,7-5 0</inkml:trace>
  <inkml:trace contextRef="#ctx0" brushRef="#br0" timeOffset="205374">7346 16158 20274,'-33'24'217,"-1"0"0,0 0 0,1 0 0,6 6 0,2 3 0,1 2 0,2 2 0,3-1-1037,0 6 1,3 1 0,3 2 0,1 0 580,2-5 0,1 1 1,1 1-1,2-1 0,3-2 223,4 3 1,3-1 0,1-1 0,1-4 96,2 11 1,5-1-902,3-9 1,6 3 0,2-1 0,3-8 590,8-9 0,3-7 0,-4 3 0,0 17 1,-4-4-1,-5-23 0,0 1 0</inkml:trace>
  <inkml:trace contextRef="#ctx0" brushRef="#br0" timeOffset="205888">7529 16573 18593,'44'-9'151,"-1"0"0,1-1 1,-3 7-1,0 4 1,-2 4-1245,-5 7 1,-2 4 0,-3 3 942,5 7 0,-6 4 402,-7 1 0,-6 3-385,-6 15 1,-6 0 132,-2-23 0,-2 0 376,1 19 0,-3-2-1166,-6-16-849,-1-4 1,1 0 818,0-4 1,-5 12 0,14-31 0</inkml:trace>
  <inkml:trace contextRef="#ctx0" brushRef="#br0" timeOffset="206171">8645 16563 20061,'-43'17'373,"1"-1"1,1 2-1,6 2-152,12-1 0,4 5-66,3 6 1,0 8 0,2 2 0,5-5-412,2 7 1,7 1-251,-2 6 0,4 5 1,13-14-588,22-23 1,14-13 0,-2-2 682,-15 0 0,0-2 1,-1-2-1,8-2 1,-1-2-1,-7-1 0,-1-6 1</inkml:trace>
  <inkml:trace contextRef="#ctx0" brushRef="#br0" timeOffset="206421">8950 16206 16404,'32'20'819,"-1"-1"0,-8 7 0,0 4 0,-2 9-382,-6-6 0,0 6 0,-1 5 0,0 2 0,-1-1 0,0-1 0,-2-5-1037,3 6 1,-1-5 0,-2 1 0,-3 4 575,-5-1 1,-1 4 0,-2 2-1,-3 0 1,-2-3 0,-3-6 23,-7-1 0,-3-4 0,-3-4 0,4-2 0,-4 8 0,1-1 0,2-5 0,0 1 0,0 0 0</inkml:trace>
  <inkml:trace contextRef="#ctx0" brushRef="#br0" timeOffset="207038">10198 16515 22462,'-28'34'9,"1"0"1,-1-1 0,0 1 0,1-1 0,-5 6-1,1-1 1,1-1 0,1-2-1103,1 1 1,2-4 0,0 0-1,3-4 1,0-2 0,0 0 436,-6 5 1,2-4-1,-6 3 1,28-33 0</inkml:trace>
  <inkml:trace contextRef="#ctx0" brushRef="#br0" timeOffset="207190">9715 16708 19837,'39'18'52,"1"0"1,0 1 0,0-1 0,-1 0 0,6 1 0,1 0-1,0 0 1,-2-2 0,-7-1 0,8 5 0,-5-2 0,7-2-1,0-1 1</inkml:trace>
  <inkml:trace contextRef="#ctx0" brushRef="#br0" timeOffset="207440">10907 16235 18190,'8'44'409,"0"1"1,0 0-1,1 0 1,-4 2-1,1 3 1,-2 1 0,0-1-1,0-5-1332,2 5 0,-2-3 0,-1 1 599,-1-3 1,-2 2-1,-1-2 1,-4-8-610,-3-7 1,-5-5 932,-12 5 0,1-5 0,15-7 0,-4-5 0</inkml:trace>
  <inkml:trace contextRef="#ctx0" brushRef="#br0" timeOffset="207738">10711 16094 15797,'41'10'327,"0"-1"1,0 1 0,0 0-1,0-1 1,0 1 0,-3 19-1,-4 9 1,-4 3 0,-6 1-1,-10-2 492,-10-2 0,-9-1 0,-6 0 0,-3 3-1366,-2-1 1,-5 5 0,-4 0 0,-2-1 0,0-4 0,2-7 136,-8-1 0,0-8 1,-1-2-1,0 2 1,-1-3-1,8-8 0,10-13 1</inkml:trace>
  <inkml:trace contextRef="#ctx0" brushRef="#br0" timeOffset="208040">12061 16042 23702,'-29'39'44,"0"-1"1,-1 1 0,1-1 0,0 0 0,0 1-1,5-2 1,0 0 0,1 2 0,1 0 0,0 0 0,1 0-1,1 0-267,-2 5 0,2 0 0,1 0 0,0 0 0,2 0 0,1 0 228,1-2 1,1 1 0,1 0-1,1 0 1,2-2 0,2-2-8,1 8 1,2-1 0,3-3-1,2-1-364,4 5 0,4-3 1,0-1-556,-1 0 0,0-1 0,5-5 83,11 1 1,9-7 622,7-10 0,8-5 0,-8-1 1,-14-1-1,0-2 0,8-4 0,1 1 1,-1 0-1</inkml:trace>
  <inkml:trace contextRef="#ctx0" brushRef="#br0" timeOffset="208406">12353 17089 21663,'46'-14'-149,"0"0"1,1 0-1,-8 0 1,4 0-150,-8 7 0,9-1 0,4 0 0,-1 1 0,-4 1 0,-10 0 0,1 0 0,-6 1 1,3 1-1,0 0 0</inkml:trace>
  <inkml:trace contextRef="#ctx0" brushRef="#br0" timeOffset="208673">13351 16357 11192,'6'45'296,"0"0"1,1 0 0,-1 0 0,0 0 0,-5-4 0,-1 3 0,-1 2 0,-1-1-1,0 0 1,0-1 0,0-3-150,1 3 0,1-3 0,-1 0 0,-1 0 0,-3 2-147,-2 5 0,-5 7 0,0 1 0,-1-4 0,3-8 0,4-14 0,3-5 0,-6 2 0,0 0 0</inkml:trace>
  <inkml:trace contextRef="#ctx0" brushRef="#br0" timeOffset="209121">13714 16507 11164,'37'-5'497,"0"1"0,-1-1 0,7 0 1,1 2-1,-3 8 33,-8 11 1,-1 6-1,-2 0-250,9 2 0,-4 4 385,-13 1 1,-3 5 0,-7 1-438,-9 0 0,-6 0 0,-4 2-140,-3-2 0,-3 2 1,-1-1-1,0 1-135,-1 8 1,0 0-1,-1-1-840,-5 1 0,-2-1 0,3-6-752,5-8 1,3-6 844,1 1 1,9-18 0,2-7-1</inkml:trace>
  <inkml:trace contextRef="#ctx0" brushRef="#br0" timeOffset="209406">14657 16750 22711,'-33'23'235,"0"0"0,0 0 0,0 0 0,0 0 1,-8 8-1,-2 0 0,6 2 0,9 0-1874,12 14 1,10-1-1,-2-11 1,7-3 1046,14 1 0,11-9-348,17-21 1,9-13 939,-12 1 0,5-5 0,-2 1 0,-5 3 0,-3 6 0,-2 0 0,7-10 0,1 0 0</inkml:trace>
  <inkml:trace contextRef="#ctx0" brushRef="#br0" timeOffset="209755">15191 16233 15361,'14'43'546,"-1"1"0,0-1 0,0 1 0,-6-6 0,-4-3 0,2 6-139,2-3 0,3 4 0,1 4 0,-3 0 0,-4 1 0,-8-1-550,-8-6 0,-6 2 0,-5 0 0,-3 0 1,-1-1-1,-2-1 0,2-3 0,3-2 92,-4 4 1,1-5 0,0-1 0,-1 0 0,-1 3 0,2-2-1,-3 4 1,-1 1 0,1 0 0,0-4 0,2-3 0,2-8-1,-13-1 1,0 1 0</inkml:trace>
  <inkml:trace contextRef="#ctx0" brushRef="#br0" timeOffset="211106">16303 16766 14723,'0'-4'3276,"0"0"-671,0 4-2353,-5-7-95,4 4 45,22-5 38,6 5-167,0 1 0,2 0-28,-3-1 0,1 0-83,6-1 1,2 0 0,-2 0-372,-3 0 0,0 0-1230,23-5 1,-14 8 1394,-36 8 1,11-6-1,-32 8 1</inkml:trace>
  <inkml:trace contextRef="#ctx0" brushRef="#br0" timeOffset="211324">16359 16922 18000,'50'1'635,"-1"1"0,-9-3 0,3 0 0,0 0 0,-5 0-1650,2 0 1,-1-1 601,4-3 1,2 0 0,-13 9-2865,-19 24 2510,-22-2 1,-6 8 0,-4-15 0</inkml:trace>
  <inkml:trace contextRef="#ctx0" brushRef="#br0" timeOffset="214574">17419 16722 20845,'-25'4'1306,"0"14"-4583,15 4 1872,3 2 0,3 2 1248,5 0 1437,12 9-1403,35-28-554,-13-10 1,1-3 785,1 0 1,-1-2 66,1-4 0,-4-3 178,4-8 682,-14 0-583,-17 6-453,-17 2 1978,-17 3-2743,-15 6 0,-5 5-568,11 2 1,0 2-210,-11 0 1,4 5-36,21 6 1,6 3 885,11 13 691,20 6 0,-20-31 0,3-9 0</inkml:trace>
  <inkml:trace contextRef="#ctx0" brushRef="#br0" timeOffset="214724">17938 16884 20795,'-5'9'-3277,"1"5"2702,2 11 1,2-11 0,0 2 0</inkml:trace>
  <inkml:trace contextRef="#ctx0" brushRef="#br0" timeOffset="-214372.73">18500 16642 18964,'-26'24'832,"-1"1"1,3-1-1,-4-4-810,-18-5 1,0-12-432,3-26-684,22-8 1,3-9 0,7 1-268,14-2 1,9-2 1347,1-6 1,5-4 0,6 20-237,11 25 1,-1 21 493,-18 12 1,-5 14-1,-3 6 1,0 1 0,1-7 86,7 1 1,-1-3 0,-4 5-316,-7-2 1,-3 6 0,-2 3 0,-3-1-1,-1-3 1,-2-8-378,-9 12 1,-4-8-611,1-2 1,1-2-671,2-4 1,2-3 1618,2-3 1,8-15-1,3-7 1</inkml:trace>
  <inkml:trace contextRef="#ctx0" brushRef="#br0" timeOffset="-213971.73">19108 16451 21427,'-38'23'232,"-1"-1"1,-2-17-328,3-33 0,46-16 0,10-3-506,-2 2 595,3 10 1,2 4 143,4 11-54,17 9-2,3 27 257,-16 17 1,-6 13-971,-11-12 1,-4 4-1,-1 2 1,-1 1 730,-2 3 1,-1 2 0,-1 0 0,-2-2-74,-1-4 1,0-1-1,-1-1 1,-2-1 0,-4 7 0,-1-1 0,-1-6-188,2-10 1,-2-3 159,-5 8 0,0-4 0,5-6 0,-4-8 0</inkml:trace>
  <inkml:trace contextRef="#ctx0" brushRef="#br0" timeOffset="-213640.73">20100 16293 19921,'-2'34'1092,"1"1"0,-3-5 0,-6 1-637,-11 4 0,-10 3 0,-4 2 1,3-4-1276,6-7 1,1-1 0,0-1 0,-2 1 84,-4 6 1,-2 2-1,1-1 1,2-3 289,3-3 1,2-2 0,3-6 174,-8-2 1,15 4 0,9-17 0</inkml:trace>
  <inkml:trace contextRef="#ctx0" brushRef="#br0" timeOffset="-213406.73">19821 16373 11500,'24'30'459,"1"0"0,-1 0 0,-2-3 0,0 0 1,-1 2 14,7 13 0,-1 3 1,-3-5-876,-7-10 1,0 0 242,5 6 0,2 3 1,-12-7 157,-23-6 0,16-17 0,-9 2 0</inkml:trace>
  <inkml:trace contextRef="#ctx0" brushRef="#br0" timeOffset="-210158.73">21548 16586 12076,'-16'0'2414,"2"7"-1033,8 15 0,4 6-1277,-1-1 0,1 2 391,-3 12 1,11-2-487,19-16 1,12-6-1,4-8 43,-7-10 0,3-7 0,1-4 0,0 1 135,5 1 1,1 1 0,-1-3 0,-4-6 10,-5-6 1,-2-6 0,-6-1 0,-7 2-637,-8-4 0,-13 2 438,-17-1 0,-14 7-994,1 14 1,-7 7 0,0 1 533,0-1 1,-1 2 0,0 4-634,-4 5 1,0 3 0,4 4 662,-4 8 0,8 4 0,15-5 0,7 1 0,10 12 0</inkml:trace>
  <inkml:trace contextRef="#ctx0" brushRef="#br0" timeOffset="-209975.73">22588 16734 17861,'25'38'0,"-5"-8"0</inkml:trace>
  <inkml:trace contextRef="#ctx0" brushRef="#br0" timeOffset="-209575.73">23157 16744 14975,'-38'-18'468,"0"1"0,0 0 0,0-1 0,2 2 0,1 0 0,1 0 0,1-1 120,-6-4 1,3-1-1,1-2-1681,3-2 1,3-3 0,0 0 363,1 1 0,0-1 0,5-2 684,-1-12 0,10 0 691,11 15 0,10 3-719,26 0 0,18 3 0,-4 7 148,-10 10 1,2 5 103,11-8 1,4 0-1,-17 17 349,-30 18 0,-14 14 0,-5 3 0,-1-5-539,1-7 0,-2-2 0,-3 2 166,-5 9 1,-4 5-1,-1-1 1,2-7 143,-5 3 1,-1-4-619,4-1 0,-2 1 0,5-3 319,7-6 0,2-1 0,-11 15 0,9-3 1735,30-8-2020,13-3-535,7-17 1,12-2 0,4-1 0,-4-2 491,-2-2 0,-3-1 0,3 0 1,-1 1-1,3 2 0,-1-1 1,-7-3-1,-5-5 0,1 0 1</inkml:trace>
  <inkml:trace contextRef="#ctx0" brushRef="#br0" timeOffset="-208001.73">22187 17053 20229,'-4'-4'3276,"0"2"-3040,2 2-2146,1 0-1367,5 16 2457,-1-2 1,2 4 0,-3-8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51:46.951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16504 12581 15350,'-33'-27'3276,"21"5"-4915,47 16 1,17 6 1298,-13-1 1,2 0 370,-4-2 1,3 0 0,2 6 197,-2 8 0,3 5 1,-2 4-1,-6 0-67,5 6 1,-15 11-76,-23-6 0,-8 8 0,-5 6 1,-5 2-1,-2 1 0,-2-2 0,2-6-23,-4 1 0,-2-5 0,-3-1 0,-1 2 0,-4 3-42,7-6 0,-4 2 1,-3 3-1,-1 1 1,-1 1-1,1-1 1,0-1-1,2-1 1,3-3-1,3-4-101,-7 11 0,5-6 1,2-1-1,0 2 53,-3 4 1,-2 3 0,7-2 0,15-4-631,18-6 0,12-3 0,3-3 585,2-6 0,3-3 0,2-1 328,7 6 0,2-2 0,0-3-280,-1-9 1,0-3 0,3-3-235,-4-2 0,3-1 0,-2-2 0,-4 2 262,1-1 1,-1 1 35,7-2 0,3 0 1,-24 3 1828,-51 9-1741,7 3 0,-2 7-48,-2 8 0,-4 10 0,1 3 0,3-2-31,2 0 1,4 0 0,1 8-14,6-9 1,1 6-1,1 4 1,0 2 0,2-1-1,0-1 1,3-4-202,1 8 0,2-3 0,2 0 0,0 3 200,0-7 0,-1 2 1,1 2-1,1 1 1,-1 1-1,2 0 29,0-6 1,1 2 0,0 1 0,1 1 0,0-1 0,-1 0 0,1-3 0,-1-2-38,0 6 0,0-3 0,0-2 0,0 1 0,0 6-88,1-10 1,0 4-1,0 3 1,1 1 0,0 0-1,-1 0 1,1-3-1,-1-1 1,-1-5 62,1 6 0,0-4 1,-1-2-1,0-1 1,1 0-4,0 10 0,0 0 0,0-1 0,0-4 0,-1 1 0,0-3 0,-1-6-17,0-6 0,-1-2 499,-2 15 0,-3 1-608,0-16 0,-1 0 737,0 10 0,-5-4-3888,-22-9 0,5-14 2621,1-10 1,0-2 0,4 1 0,-4-5 0</inkml:trace>
  <inkml:trace contextRef="#ctx0" brushRef="#br0" timeOffset="1334">20403 14558 13309,'44'-2'79,"1"0"0,-1-1 0,0 1 0,1 0 0,0 0 0,-1 0 0,1 0 0,2 0 0,3 1-87,-7 0 0,2 0 1,3 1-1,1-1 1,-1 1-1,-1 0 0,-2 0 1,-4 0-35,4 0 0,-5 1 1,-1-1-1,1 1 1,2 0 40,4-1 1,4 0 0,2 1 0,-3-1-1,-6 2 1,-9 0-784,-2 2 0,-8 3-1537,1 17 2321,-18 20 0,-3-35 0,-3 2 0</inkml:trace>
  <inkml:trace contextRef="#ctx0" brushRef="#br0" timeOffset="1484">20666 14943 20515,'43'-8'11,"1"1"0,0-1 1,0 0-1,0 1 1,-2 1-1,5 1 1,4-1-1,1 1 1,0 0-1,0 1 0,-4-1 1,-5 1-1,-5 0 1,11-2-1,-9 1 1,5 1-1,0 0 1,-1 1-1,0 0 1,1 0-1,-1 0 0,1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52:00.944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4552 5677 6333,'3'-3'-129,"-1"0"0,-2 3 1</inkml:trace>
  <inkml:trace contextRef="#ctx0" brushRef="#br0" timeOffset="103725">7496 4412 8198,'-4'0'3276,"1"0"0,3 0 0,-6 43-121,1 6-3135,2-18 1,-1 4 0,-1 4-26,-1 5 1,0 6-1,-2 4 1,1-2-1,1-4-54,0-7 0,0-2 1,1-1-1,-1 3-597,-1 5 1,0 3-1,0 1 1,0-3 0,0-7-300,-1 8 0,2-9-437,1-6 1392,-9-12 0,10-15 0,-6-11 0</inkml:trace>
  <inkml:trace contextRef="#ctx0" brushRef="#br0" timeOffset="104076">7346 4510 14975,'34'-17'546,"0"0"0,1 0 0,-1 1 0,-1-2 0,-2 1 0,1 5-53,18 4 1,-2 17-367,-20 13 1,-2 10-1,-2 4 1,-5-3 552,4 12 0,-12 3-32,-15-10 1,-8 8 0,-5 1 0,-2-2-1,-2-9-585,-7-4 1,-2-8 0,-6 0-884,-6 0 1,-8 0 0,2-4 0,9-8-820,7-6 1,13-8 818,24-12 1,10 5 0,16-2 0</inkml:trace>
  <inkml:trace contextRef="#ctx0" brushRef="#br0" timeOffset="107277">8567 4458 18336,'-38'7'189,"0"0"1,0 0-1,0 0 1,-2-1 0,3 1-1,2 5-150,-2 13 0,2 8 1,4-1-1679,-1 4 1,3 5 1186,10-9 0,-1 5 0,0 2 0,2 1 0,2-4 403,-1 6 0,4-3 1,1 4-244,3-2 0,1 5 1,2 1-1,2-3 1,3-7 77,7 3 1,6-5 315,8 4 0,6-8-1741,-3-19 1,2-5 1118,5-1 1,-1 0 0,-6 4-1,-9-7 1</inkml:trace>
  <inkml:trace contextRef="#ctx0" brushRef="#br0" timeOffset="107545">8973 4789 18308,'-2'38'176,"1"0"1,-2 1-1,1 2 1,-1-4-826,0-6 0,0-2 469,-2 18 1,1-3-3098,-1-5 0,-4 5 2457,-1-13 1,6-8 0,2-15 0</inkml:trace>
  <inkml:trace contextRef="#ctx0" brushRef="#br0" timeOffset="107793">8721 5037 9365,'39'0'387,"0"0"1,0 0-1,-2 0 1,3 0 0,0 0-1,-4 0-240,10 0 0,-2 0-1120,-7 0 1,0 0-1,-2 0-666,1 1 1,-3-2 982,-6-2 1,-3 1-1,10 6 1,-40-3 0</inkml:trace>
  <inkml:trace contextRef="#ctx0" brushRef="#br0" timeOffset="108059">9677 4776 20576,'0'50'274,"0"0"1,-3-8-1,-1 5-930,0-5 1,-2 7-1,0 4 1,-1-2 0,1-6 290,0 2 1,-1-5 0,0 1 0,0-4 0,-1 2 0,0-2 0,2-9 0,-1 10 0</inkml:trace>
  <inkml:trace contextRef="#ctx0" brushRef="#br0" timeOffset="108710">10541 4811 8584,'0'7'269,"0"-3"-280,0-1 3287,0-3 0,-3 0 0,2 0-653,-5 0-1373,-15-2-1211,3 0 11,-19-2-39,-12 0-5,8 10 0,-1 2-9,7-2 0,0 3-14,-7 4 0,2 7-49,15 7 1,3 6 0,3-2-45,4-6 1,2 3 137,-1 9 0,3 5 0,12-4-1121,25-6 1,14-6 0,-2 0 915,-5 4 0,3-2-182,5-5 0,5-2 1,-2-6-1281,-3-8 1,-3-5 1160,-1 1 0,-3-2 0,6 1 0,-26-2 0</inkml:trace>
  <inkml:trace contextRef="#ctx0" brushRef="#br0" timeOffset="109026">11060 4662 21142,'27'41'268,"-1"-1"0,0 1 0,0-1 0,-4 4 0,-5 0 0,-10 7-693,-11-10 1,-6 6 0,-4 3 0,-5 2 0,-2-1 0,-1-3 0,0-6 283,-5 0 1,-2-5-1,-3-2 1,0-1 0,-1 2-1,1-2 1,-1 3 0,-1-1-1,0-1 1,1-4-1,3-6 1,-6-5 0,1-1-1,0 1 1</inkml:trace>
  <inkml:trace contextRef="#ctx0" brushRef="#br0" timeOffset="109575">11871 4690 20123,'-30'27'196,"-1"0"0,1 0 0,-1 0 0,0-1 0,-2 4 0,0-1 0,1-1 0,1-1-196,-2 3 0,3-1 0,3-4 0,-7 8 0,2-4 0,0 0 0</inkml:trace>
  <inkml:trace contextRef="#ctx0" brushRef="#br0" timeOffset="109760">11346 4815 21629,'42'15'-368,"1"0"0,-1 0 1,-2 3-1,1 2 0,-1 1 1,-5-2-1272,2 7 1,-2 0 1273,-4-3 1,3 2 0,0 0 0,-6-4 0,-5-4 0,-2-1 0,6 2 0,-1 1 0</inkml:trace>
  <inkml:trace contextRef="#ctx0" brushRef="#br0" timeOffset="109977">12388 4803 21730,'-5'41'-535,"0"1"1,0-1 0,0 1 0,0-3 0,-1 1-238,0 4 0,-1 8 1,0 0-1,-1-8 116,-1 3 1,2-11-1,4-10 1,-1-5 0</inkml:trace>
  <inkml:trace contextRef="#ctx0" brushRef="#br0" timeOffset="110262">12219 4684 7697,'42'-6'546,"-1"0"0,1-1 0,0 1 0,10 13 0,-2 8 0,-9 4 1092,-5 5 0,-17 8-819,-23 1 0,-13 6 0,-7 0 0,0-7-1315,-4-10 0,-3-6 0,-2 1 99,-1 2 1,-4 2 0,1-1-1,3-4-1242,-9-2 1,7-5 1492,4-4 0,18-4 1,7-1-1</inkml:trace>
  <inkml:trace contextRef="#ctx0" brushRef="#br0" timeOffset="110860">13531 4544 19764,'-47'9'254,"0"0"1,0 0 0,0 0 0,3 5 0,-2 3 0,0 1 0,3 3 0,3 3-131,3 5 1,4 3 0,2 3 0,0 2-781,2-3 1,-1 3-1,2 1 1,1-1 0,3 0 95,0 1 1,3 0-1,2 0 1,4-1 534,-2 6 1,4 0 0,14 0 28,18-2 0,14 0 0,4-2 0,-4-4-578,-11-9 1,-1-2 0,3 0 402,9 5 1,6 3 0,-1-3 0,-8-7-3107,7-3 2457,-37-11 1,5-3 0,-3-6 0</inkml:trace>
  <inkml:trace contextRef="#ctx0" brushRef="#br0" timeOffset="111530">14022 4971 14453,'-32'-13'257,"0"0"1,0 0 0,-11 13-1,-6 6 1,1 3 0,9 3 1022,5 2 1,4 8-1258,-3 4 1,-4 7 0,4 3 0,18-3 105,31 11 0,13 0 488,-13 1 0,6-2-1120,13-16 1,9-4 0,-2-6 502,-6-8 0,-1-2 0,0 1 0,-4-2 0,2-4 0</inkml:trace>
  <inkml:trace contextRef="#ctx0" brushRef="#br0" timeOffset="111810">14431 4640 21570,'14'44'39,"-1"-1"1,1 1 0,-1 0 0,0-1 0,1 1 0,-1-1 0,0 1 0,1 0-1,-1-1 1,1 5 0,1 2 0,1-1 0,-1-1 0,-3-1 0,-3-2 0,-6-3 0,-6-5-860,-13 11 1,-10-8 0,-5-2 0,-2-3 454,-2-1 1,-3-3 0,0-2 0,4-1 0,5 1 0,3-1 0,2-5 0,-14 1 0</inkml:trace>
  <inkml:trace contextRef="#ctx0" brushRef="#br0" timeOffset="113143">7874 5743 16034,'-12'0'3276,"45"0"-2623,-1-1-1,6-1-566,-6 1 0,3 0 0,1 0-470,4-1 1,2-1 0,4 1 415,-8 1 1,2 0-1,2 0 1,0 0 0,-3 0-633,3 0 0,-3 0 1,1 0-1,3 0 600,-2 0 0,2 0 0,2 0 0,2 1 0,3 1-10,-9 1 1,2 0 0,3 1-1,2 0 1,0 1 0,0-1 0,-1 1-1,-2-1 1,-3 1-8,5-1 0,-5 0 0,-1 1 1,1-1-1,4 1 0,4 0 6,-8-1 1,3 1 0,3 1-1,2-1 1,3 1 0,1 0 0,0 0-1,1 0 1,-2 0 0,-1-1-1,-2 0 1,-3 0 0,-3 0 10,8 0 1,-3-1 0,-4 1 0,-1-1 0,1 0 0,3-1-1,5 1 17,-11 0 0,3-1 0,2 0 1,3 1-1,1-1 0,0 0 1,1 1-1,-1-1 0,-1 0 1,-1 0-1,-3-1 0,-3 1 0,-3-1-16,12 0 0,-5-1 0,-4 0 0,0 0 0,2 0 0,4 0-1,-6 1 1,3-1-1,2 0 1,2 0 0,0-1-1,0 2 1,0-1-1,-2 0 1,-3 1 0,-2 0-380,7 1 1,-4 0 0,-1 1 0,-2 0 0,0 0-1,1-1 378,-1 0 0,0 0 0,0-1 0,0 1 1,0 0-1,0 1-240,3 0 1,2 1-1,-1 1 1,0-1 0,-3 0-1,-4 0 226,8 0 0,-5 0 0,0-1-87,6 1 0,1 0 0,-3-1 99,3 0 1,-2-1-62,-11-1 0,0 0 1,-4 0-43,14 1-32,-8 0 1,-9-1-122,-25 0-3018,-4 3 1008,-4 2 2269,-21 5 0,15-4 0,-14 0 0</inkml:trace>
  <inkml:trace contextRef="#ctx0" brushRef="#br0" timeOffset="113592">9708 6463 17221,'-6'42'545,"-1"0"1,1 1 0,1 2-1,1 0 1,0-1-1639,0-6 1,1-2 0,0 1 1035,1-3 1,1 0 0,1-1 449,4 6 0,1 0-2032,-1 5 1,0-2-1,2-8 1,-1-2 982,-2 1 1,-2-6-1,-2-13 1,-1-7 0</inkml:trace>
  <inkml:trace contextRef="#ctx0" brushRef="#br0" timeOffset="113860">9456 6591 14738,'43'-12'409,"-1"0"1,0 0-1,1 0 1,-1 0-1,6-2 1,0-1 0,-3 4-1,-4 7 90,7 11 0,-7 10 229,-8 6 0,-5 5-78,-6 2 0,-8 1-427,-11 0 1,-10-2-301,-17-5 1,-9-2 0,1-3-844,4-4 1,0-2 23,-18 8 0,3-1-2381,8-4 2457,18-7 1,6-1 0,11-6 0</inkml:trace>
  <inkml:trace contextRef="#ctx0" brushRef="#br0" timeOffset="114128">10942 6601 17316,'7'-2'1720,"-3"0"-4997,-4 2 2020,-4 68 822,-2-28 494,2 7 0,-1 1 1001,-1 0-1850,3-20 1,-2 1 455,-7 2 0,2-1 1,8 1-1,-10-8 1</inkml:trace>
  <inkml:trace contextRef="#ctx0" brushRef="#br0" timeOffset="114314">10577 6800 15255,'37'-8'655,"0"1"0,0-1 1,-1 1-1,0 0 0,-2 2 373,5 1 1,-1 1-1029,0 1 0,2 0-1093,7 1 1,5 1 0,-5 0 623,-3 0 1,-2 0 0,-4 0 0,2 0 0,-9 0 0,-4 0 0</inkml:trace>
  <inkml:trace contextRef="#ctx0" brushRef="#br0" timeOffset="114559">11473 6559 16743,'25'30'-80,"0"1"1,0-1 0,-8 8-1,-1 5 1,-5 0 0,-5-6-641,-6 0 0,-11 0 720,-6-6 0,-7 6 0,-5 0 0,1-3 0,4-8 0,0-4 0,-1-5 0,-12 2 0,-1 0 0,0 1 0</inkml:trace>
  <inkml:trace contextRef="#ctx0" brushRef="#br0" timeOffset="114791">10517 6341 8089,'-43'20'802,"0"0"1,3 3 0,7 4 159,15 5 1,6 4-834,0 7 0,8 6-124,7-8 1,4 6 0,5 1-1,4-1-661,6-5 1,4 0-1,4 0 1,0-1 0,-2 0-1,-5-4 1,-2 1-1,1-2 1,0-1 0,4-1 458,6-1 1,4 1 0,0-3 0,-2-4 0,-6-7 0,-5-6 0,-3-4 0,13 8 0</inkml:trace>
  <inkml:trace contextRef="#ctx0" brushRef="#br0" timeOffset="122093">3973 5837 9979,'6'-2'3276,"-1"0"-917,-5 2-1575,0-2-840,0 1 56,0 6-1019,-2 24 1,-2 8 1405,-6 10-175,2-2 1,-5 4-446,-7-13 0,-7 0 0,0-1 507,1-4 0,-2-1 1,-1 1-316,-3 6 0,-1 1 0,-2-3 99,0-5 0,-2-1 0,2-3-735,-6 3 0,3-3 607,7-6 0,3-2-115,3-1 0,7-7-3092,16-9 62,3-8-62,2-4 3156,0-9 1,0 9 0,-2 0 0</inkml:trace>
  <inkml:trace contextRef="#ctx0" brushRef="#br0" timeOffset="122460">3483 5964 14645,'31'5'3276,"-4"-4"-2433,2-3 1,5-5-309,1-7 1,3-4 0,-2 1-424,-2-1 0,0 0-1205,2-1 1,2-1 0,-6 2-200,6-4 2491,-12 9-1535,8 42 704,-22-7 1,-1 4-1462,1 13 1,1 7 0,-3-3-547,-2 4 1,-2 0 1497,-1 1 1,-2 4-1,0-9 1,-3 3 0,-1-20-1,1 1 1</inkml:trace>
  <inkml:trace contextRef="#ctx0" brushRef="#br0" timeOffset="122975">1972 7241 15760,'-4'-3'1556,"1"0"-984,3 3 284,-27 99-1521,14-58 0,-3 5 0,0 1 0,1-1 708,2-5 1,1-1-1,-1 1 1,-1 2-591,0-4 1,-2 4 0,0 1 0,-1-2 0,2-3 0,1-7-1093,-4 5 1,1-4 982,-6 13 1,2-5-1,4-16 1,12-20 0</inkml:trace>
  <inkml:trace contextRef="#ctx0" brushRef="#br0" timeOffset="123275">1705 7257 16017,'41'8'260,"-1"1"0,1-1 0,0 1 0,0-1 0,1-4 0,-4 0 0,-5 9 388,0 23 0,-6 14 0,-16-6-732,-19-16 0,-10-1-77,-5-1 1,-4 1 0,-1-5 160,-5-5 0,3-5 0,-3 5 0,3-9 0</inkml:trace>
  <inkml:trace contextRef="#ctx0" brushRef="#br0" timeOffset="123580">2462 7249 16616,'-18'39'196,"-1"0"0,1 0 0,0 0 0,0-6 0,2-2 0,6-1-160,8 17 1,16-11-1130,22-32 1,14-17 0,-5 0 1183,-14 4 0,0-2 95,16-3 1,4-4 0,-18-6 390,-31-24 1,-19 0-1732,-2 24 1,-6 5 985,-11 2 0,-7 4 0,4 2 0,11 3 0,2 6 0,-2 11 0,-1 1 0</inkml:trace>
  <inkml:trace contextRef="#ctx0" brushRef="#br0" timeOffset="123943">2999 7177 15199,'-38'17'819,"-1"0"0,1 1 0,-7 1 0,6 1-82,12-3 0,7 3-1056,15 20 319,32-7-1639,-2-11 1,3-1 1246,0-8 0,2-1 602,-1-2 0,0 0 629,-4 4 0,-4 1-587,-4 3-252,-7 16-1093,-30-13 1,-14 0 0,3-4-2185,-8 6 2841,-5 4 1,7-8-1,29-19 1,5-3-1</inkml:trace>
  <inkml:trace contextRef="#ctx0" brushRef="#br0" timeOffset="124144">3407 6938 19596,'-6'42'-45,"1"-1"0,-1 1 0,0 0 1,1 8-1,-1 3 0,2-2 1,1-7-1595,1-4 1,1-3 545,1 1 1,0 2 0,-2-4 436,-4-2 1,1-6-1,8-8 1,-7-4 0</inkml:trace>
  <inkml:trace contextRef="#ctx0" brushRef="#br0" timeOffset="124343">3037 7189 18313,'49'-7'655,"0"0"0,-1 1 1,-3-1-1,-2 0 0,0 4-1748,0 2 1,1 3 0,-6 3 666,-2 8 1,-2 0 0,12-11-1,-11 0 1,-26 7 0</inkml:trace>
  <inkml:trace contextRef="#ctx0" brushRef="#br0" timeOffset="124743">3766 7299 17255,'0'32'127,"0"0"0,10-4 0,6-9-2142,9-25 2020,19-9 35,-19-9 701,-4-1-293,-16-20-14,-22 22-143,-18 16 1,-5 8-331,14 6 1,-1 4 301,-15 9 0,5 7-813,17 18 1,11 1 549,2-3-146,4 0 1,9-3-1494,15-23 1,5-4 1279,2 2 1,-2-1 0,1 1 0,-13-9 0</inkml:trace>
  <inkml:trace contextRef="#ctx0" brushRef="#br0" timeOffset="125009">4113 7756 15289,'5'-5'3047,"-1"0"-2297,-2-28 1,-2-9-398,2 0-193,-1 9 1,0-5-1,0 4 61,0 7 1,0 2-1861,3-19 1,1 1 792,5-5 605,-2 13 1,4 6 349,12 14-1202,6 11 1,8 3 0,-2 1-547,-6 1 1,0 1 1091,9 0 1,3 1 0,-7 0 0,-8 4 0,-7-3 0</inkml:trace>
  <inkml:trace contextRef="#ctx0" brushRef="#br0" timeOffset="125161">4650 7281 20722,'0'44'298,"0"0"1,0-2 0,0-2-655,1-13 1,-2-1-1284,-1 5 1,-5 0 982,-11-1 1,0-3-1,11 4 1,-14-5 0</inkml:trace>
  <inkml:trace contextRef="#ctx0" brushRef="#br0" timeOffset="125329">4862 6978 12634,'14'-27'0,"-4"0"0</inkml:trace>
  <inkml:trace contextRef="#ctx0" brushRef="#br0" timeOffset="125610">4989 7381 14701,'7'31'1092,"1"0"0,-1-2 0,5-9 0,16-27 0,8-17 0,-3 1-428,-5 5 1,-2-4-1758,6-9 1,1-5 0,-10 4-2185,-15-10 3378,-28 1-1740,-20 47 1,-7 15 1091,8 3 1,2 0 0,2-11 0,6-2 0,8 5 0</inkml:trace>
  <inkml:trace contextRef="#ctx0" brushRef="#br0" timeOffset="125909">5533 7484 22867,'7'-40'-33,"0"0"0,0 0 0,0 0 1,4-1-1,1-2 0,2 5 1,2 7-30,5 7 1,2 5-49,9-8 1,3 4-401,1 10 0,-1 3 104,-8 4 0,0 1-339,4-1 1,1 4 744,0 12 0,-5 0 0,-11-10 0,10 13 0</inkml:trace>
  <inkml:trace contextRef="#ctx0" brushRef="#br0" timeOffset="127126">11165 3389 11707,'-39'14'90,"1"-1"0,-1 1 1,0 0-1,3-1 1,0 1-1,0 0 1,0 2 462,-5 3 0,1 2 0,-3 3 0,-4 1-435,10-5 1,-3 2 0,-4 1 0,-1 2 0,-1 0 0,0 0 0,2-1 0,2-2-1,5-1-245,-6 3 1,5-3-1,2-1 1,-2 1 0,-5 2-239,6-2 1,-5 2 0,-3 2 0,-1 1 0,0-1 0,2-2 0,3-2 0,7-6 0,7-5-183,-4-5 1,6-5 0,-5 11 0,8-7 0,24-30 0</inkml:trace>
  <inkml:trace contextRef="#ctx0" brushRef="#br0" timeOffset="127391">9806 3672 18179,'-36'24'714,"15"-8"1,-1 6-324,-2 8 1,-3 9 0,-1 3 0,2-3-1212,3-7 1,0-1 0,1-1 0,-1 2 548,-4 7 0,-1 3 1,0-2-1,3-4 284,2-5 0,2-4 0,6-2-1337,9 19 1324,21-26 360,13-9 1,12-6 0,1-2-361,-4-3 0,0-4 0,7-2-469,-4 2 1,7-1 0,4-2 0,2 0 0,-1 0 0,-1 0 0,-6 0 233,1 0 1,-4 0 0,-1-1 0,-1 1 0,3-1 0,-1 1 0,2 0 0,1 0 0,-2-1 0,-3 2 0,-6 0 0,6-1 0,0-1 0</inkml:trace>
  <inkml:trace contextRef="#ctx0" brushRef="#br0" timeOffset="128028">11348 3012 19809,'-13'38'73,"1"0"1,-1 0-1,0 0 1,1 1 0,-3 3-1,0 0 1,2-2-1,5-2-1712,5 12 1,8-7-348,11-1 2103,0-12 1,10-9-109,8-27 1,10-16 0,3-6 0,-8 6 116,-1 6 0,0 0-147,1-6 1,8-5-1,-4 1 1,-13 6 171,-8 3-1227,-7 4 959,-14 17 1103,-2 10-1031,-10 34-182,4-16 1,0 2-363,-1 0 1,0 0-115,1-2 1,2-4-2575,2-1 3179,17-10 0,-10-10 0,11-5 0</inkml:trace>
  <inkml:trace contextRef="#ctx0" brushRef="#br0" timeOffset="128158">11905 3150 20907,'-10'-39'-591,"0"-1"1,14-8 0,1 40-1,15 17 1</inkml:trace>
  <inkml:trace contextRef="#ctx0" brushRef="#br0" timeOffset="128608">12132 2924 20671,'-5'48'238,"1"0"0,-1 1 0,0-5 0,-1 2 0,0 0 0,0-3-1126,0 1 1,0-2-1,-1-1 852,0 4 1,0 0 0,2-9 639,6-4-643,46-29 175,-8-20-123,-6-1 0,5-6 0,-3-5-640,-11-2 0,-2-5 0,-2-2 1,0 3 644,3 2 1,-1 1 0,-2-2-19,1-9 0,-4-3 0,-10 8 61,-29 2-107,2 17-41,-6 16 1,-3 8 52,-8 19 34,10-5 0,1 8-100,10 4 0,1 10 0,3 0 1,6-4-543,9 3 1,3-1-401,-7 7 1,-1 4 0,13-12-52,18-22 1,10-10 0,-1-4-547,6-7 1,0-5 545,-6 5 1,1-1 0,-2-3 534,7-10 0,-5 0 0,4-1 0,-15 4 0</inkml:trace>
  <inkml:trace contextRef="#ctx0" brushRef="#br0" timeOffset="129227">12716 3283 17076,'-33'-5'408,"0"0"1,-13-3 179,54 10 1675,30-24-1798,-16 6-205,-2 0 1,-3-1-3538,-4-3 3266,-6 7 1011,-5 4-1219,-5 10-105,-4 10-86,-7 13-144,-2 13-678,6-5 0,1 2 1926,3-9 1,1 0-1003,-3 7 0,6-2-2969,27 7 2500,0-19-247,11-11 0,5-6 1102,-12-8 1,0-4 106,12 0 0,3-10 470,-12-5 0,3-10 1,1-4-1,-3-2 0,-3 5-220,-1-5 0,-4 2 0,1-5-427,-4 9 0,4-4 0,1-3 0,-3 1 0,-5 2 0,-8 7-8,-10-15 0,-14 11 663,-12 14 1,-6 15-686,6 23 1,-2 16 0,-2 8-1,2 1 1,2-5 766,-1-2 0,3-2 0,0 6-779,-1 4 0,-3 7 1,2 1-1,7-2 0,14-8 30,19-6 1,12-6-1,-3-2-204,-4 12 0,4-6 253,8-14 0,7-7 0,-1-7 215,4-13 1,-2-8 229,-1-1 0,-3-2-490,-5 4 0,-3 0-218,9-9-471,-31 55-169,0-11-928,5 24-1491,16-16 2457,-5-12 1,-8-2 0,-17-12 0</inkml:trace>
  <inkml:trace contextRef="#ctx0" brushRef="#br0" timeOffset="129392">13614 2962 19098,'-4'-31'-1639,"0"0"1,3-17 1307,21 43 1,-10 3-1,9 2 1</inkml:trace>
  <inkml:trace contextRef="#ctx0" brushRef="#br0" timeOffset="129710">13852 2715 15760,'-2'-5'1150,"-6"32"1,0 18-2076,3-19 0,0 3 1207,-1 8 0,-3 5 0,1 0 268,1-6 0,-1 0 1,0 0-367,-3 11 1,0-1-185,2-6 0,0-5 372,-2 8-635,11-41-2484,22-14 2842,22-11 329,-8 8 1,3 1-495,5 3 0,-3 8-1091,-11 11 1,-7 7 238,-11 11 0,-8 6 922,-10 5 0,-5-1 0,0-11 0,-1-2 0,0 7 0</inkml:trace>
  <inkml:trace contextRef="#ctx0" brushRef="#br0" timeOffset="130009">14278 3114 17865,'-10'33'1204,"0"-1"1,16 16-589,24-47 661,7-20 0,-2-9-974,-9-10-340,-1 8 1,-9 0-1392,-33-7-1849,-17 22 0,2 10 2457,-3 16 1,27 0 0,3-1 0</inkml:trace>
  <inkml:trace contextRef="#ctx0" brushRef="#br0" timeOffset="130260">14469 3108 14269,'11'40'1092,"0"1"0,-1-5 0,7-10-962,18-31 0,10-16 0,-5 1 206,-12 8 0,-1 0 404,15-10 0,4-5 1,-16 0-2628,-31-16-1390,-32 19 1638,9 15 1,-1 5 982,-12 12 1,8 2-1,21-6 1,13-7 0</inkml:trace>
  <inkml:trace contextRef="#ctx0" brushRef="#br0" timeOffset="130541">15046 3080 20744,'20'28'1638,"26"-18"0,6-9-954,-6-8-759,-11-1 1,4-2-1,-10-3-1353,-13-7 1428,-37-19 0,13 29 0,-25-8 0</inkml:trace>
  <inkml:trace contextRef="#ctx0" brushRef="#br0" timeOffset="130681">15245 2733 19451,'10'37'73,"0"1"0,0-1 1,-5 3-1,-2 4 0,-2-3 1,0-7-1,-4 10 1,-5-3-1,1 0 0</inkml:trace>
  <inkml:trace contextRef="#ctx0" brushRef="#br0" timeOffset="131243">16813 3774 20719,'-43'24'25,"-1"0"0,1 0 0,-1 0 0,1 0 1,-1 0-1,1 0 0,-1 0 0,1 0 1,-1 0-1,1 0 0,-1 0 0,-2 1 1,3-3-1,3 0 0,0-2 0,-1 2 1,-2 0-1,-3 2-154,7-3 1,-1 0-1,-3 2 1,-1 0-1,-1 2 1,-1-1-1,0 0 1,1 0 0,0-1-1,2 0 1,1-2-1,2-1-281,-5 3 0,0-1 1,0-1-1,2-1 1,2 0-1,1-2 0,3-1 1,3-2 84,-15 7 1,6-4 0,-3 2 0,2 1 0,-9 5 0,2-1 0,12-6 0,22-14 0,25-13 0</inkml:trace>
  <inkml:trace contextRef="#ctx0" brushRef="#br0" timeOffset="131496">15465 4235 20089,'-28'21'318,"0"-1"0,-1 1 1,1 5-1,0 4 0,0 0 1,4-1-1067,-3 8 1,4 2 810,-2-4 1,0 2 0,17-7-1405,33-6 1,13-8 1340,-4-5 0,5-4 147,-5-3 0,3 0 0,3-1 0,1-4-803,-1-2 1,3-3-1,0-2 1,-1-1 0,-1 1 290,4-2 1,-2 0 0,0-1 0,-3 2 0,7-1 0,-2 1 0,-10 1 0,2-1 0</inkml:trace>
  <inkml:trace contextRef="#ctx0" brushRef="#br0" timeOffset="131794">17713 3106 11440,'0'41'409,"0"-1"1,0 1-1,0-1 1,0 1-1,-1 2 1,-1 0 0,1-1-1,-1-4 52,1 4 0,0-4 0,-1 1-613,0 6 1,-1 1 0,1-5-465,1-6 0,-1-6-986,2 0-1675,-9-12 2457,0-9 1,6-6 0,4-2 0</inkml:trace>
  <inkml:trace contextRef="#ctx0" brushRef="#br0" timeOffset="132028">17537 3146 13631,'45'-2'327,"-1"0"1,1 0 0,-1 0-1,1 0 1,-1 0 0,5 7-1,4 2 1,-3 3 0,-11 4-1,-17 6 765,-25 15 0,-21 7 0,2 0-2015,12-2 0,2 1 0,-6-3-132,-16 2 0,-6-3 0,4-4 1229,10-7 0,4-5 1,0-4-1,9-6 1</inkml:trace>
  <inkml:trace contextRef="#ctx0" brushRef="#br0" timeOffset="132275">18157 3575 16504,'-5'-43'819,"1"0"0,9-2 0,4-3 0,5 8 819,5 12 0,5 3-2731,6-5 1,6-1 0,2 8 682,-1 14 0,2 7 1,-3 1-1,3-2 1,-2 2-1,-6 6 0,0-1 1</inkml:trace>
  <inkml:trace contextRef="#ctx0" brushRef="#br0" timeOffset="132476">18678 3249 17126,'10'36'1092,"0"-1"0,3 4 0,-2-2-2109,-4-2 1,-4-1 1016,-5-4 0,-1 0 0,3-2 0,-3-4 0,-14-2 0</inkml:trace>
  <inkml:trace contextRef="#ctx0" brushRef="#br0" timeOffset="132589">18923 3162 8987,'8'-35'-611,"-1"-1"1,0 1-1,3-7 1,3 10 494,6 14 1,-14 7 0,0 12 0</inkml:trace>
  <inkml:trace contextRef="#ctx0" brushRef="#br0" timeOffset="132860">19097 3214 16936,'15'38'819,"-1"-1"0,1 0 0,-2-1 0,3-4-289,16-1 1,3-9-93,8-16 290,-2-4-190,-16-8 0,-1-3-662,10-17 157,-4-7-33,-20-6-341,-10 11-1298,-19 6 1,-7 4-1639,-15 1 2963,-7 13 1,1 6 0,7 4 0,-3 16 0</inkml:trace>
  <inkml:trace contextRef="#ctx0" brushRef="#br0" timeOffset="133278">19710 3477 20532,'0'5'2044,"0"-2"-1601,0-3 481,3-24-684,9-15-223,-4 13 0,0-1-17,3-2 0,6 0-269,7 3 0,6-2 0,3 2 1,-2 3-1267,10 1 0,1 1 715,-9 1 1,3-3 0,0 3 0,-3 9 543,11 18 1,-9 3-1,-18-12 1,-3 8-1</inkml:trace>
  <inkml:trace contextRef="#ctx0" brushRef="#br0" timeOffset="159745">10978 6517 11082,'0'-21'1603,"0"3"-1340,0 18 2381,0-1-2174,0-2-151,0 1 1720,-2-7-1473,2 5 212,-3-1-649,1 4-56,1 1-62,-1 0-151,-2 18 174,-1 3-34,-2 23 11,3 6 70,1-6 0,2 5-390,0-11 0,1 2 0,-1 1 312,0-2 0,0 1 0,0 1 0,-1 2-597,1-4 0,-1 3 1,0 0-1,0-2 1,0-3 595,1 3 0,-1-3 0,0 0 14,-1 4 1,0 0 0,0-13 683,2-16-661,1-7-5,0-4-3311,0-1 2642,-20-17 0,21 20 1,-13-11-1</inkml:trace>
  <inkml:trace contextRef="#ctx0" brushRef="#br0" timeOffset="160292">10477 6892 15995,'49'-3'819,"1"1"0,-13 0 0,2 0 0,0 0-380,0 0 0,1 0 0,6 0-986,-8 1 1,5-1 0,3 1 0,-1 0 0,-1-1 0,-5 1 80,11-1 0,-6 1 0,4-1 466,-8 1 0,5 0 0,0 0 0,-5 0 0,-8 1 1364,9 0-1941,1 1 893,-22-1-1184,4 2-2409,-27-2 0,-22 1 2608,-15-5 0,8 2 0,0-2 0</inkml:trace>
  <inkml:trace contextRef="#ctx0" brushRef="#br0" timeOffset="160928">10996 6389 13877,'-19'-36'3276,"4"8"-2021,15 24-1187,0 0-203,-6-21-5,2 10 23,-6-13 33,2 12 95,1 6 67,0 2-27,4 5 391,2 3-380,1 17 419,-1 17 1,1 12 0,1-2-1186,0-2 1,1 1 767,-1-4 0,0 6 1,0-1-1,0-5-127,3 5 0,-1-1 94,0-5 1,0 3 0,0 1-917,-1-2 0,-1 0 0,0 0 902,0 0 0,1-1 0,-1-1-12,-1 11 1,0-4-938,-2-12 0,0-3 1000,-1 10 687,-2-8-1013,3-23-184,2-8-2835,0-20 0,-2-5 2999,-1-4 0,0-1 1,0 2-1,-3-6 1</inkml:trace>
  <inkml:trace contextRef="#ctx0" brushRef="#br0" timeOffset="161228">10347 6734 17048,'43'3'327,"-1"1"1,1-1 0,-1 1-1,1 0 1,0-2 0,1 0-1,1 0 1,1-1 0,-1 1-1,-1-1-983,6 0 1,-1 0-1,0 0 1,-1-1 0,1 0 644,-2 0 0,1-1 0,0 0 1,-3 0-1,-2 0-669,7-2 0,-4 0 1,-2 1 508,-4 3 1,-2 0-1,-4 0 1,-5-4 0,-5 1-1,-1 3 1</inkml:trace>
  <inkml:trace contextRef="#ctx0" brushRef="#br0" timeOffset="167879">3668 8915 11560,'-7'49'362,"1"0"1,0-6 0,0 1 0,0-4-1119,2-1 0,-1-2 843,1-3 1,-1 2 0,0-2-1359,1 1 1,-1-1 1413,0 8 0,0 1-169,1-7 0,-1-1 9,1-3 0,0-1-109,0 9-524,2-25 200,2-7 0,0-4 0</inkml:trace>
  <inkml:trace contextRef="#ctx0" brushRef="#br0" timeOffset="168230">3329 8990 6587,'44'-24'254,"0"1"1,0 0-1,-9 2 1,-3 1-1,3 8-295,11 16 0,2 10 0,-6 2 41,-11-2 0,-3 4 520,0 1 0,1 4 0,-7 2-405,-9 8 0,-8 2 395,-7 8 0,-7 0-365,2-6 1,-4-2 2,-9 3 1,-4-4 840,4-17 1,-3-3-878,-13 3 0,0-1 2425,-4 1-3282,7-4 1,11-8 744,40-27 0,-30 25 0,24-14 0</inkml:trace>
  <inkml:trace contextRef="#ctx0" brushRef="#br0" timeOffset="168613">4782 8791 12545,'-38'7'546,"-1"0"0,1 0 0,-5 12 0,-3 5 0,0 2 0,5 0-106,5-3 1,4 0 0,-2 7-323,5-2 1,-2 4-1,-2 4 1,2 2-1,3-1 1,6-2-939,5 4 1,5 0 0,3-1 0,-1 0 270,-3 2 1,-2 0 0,3 0 0,5-2 561,5 5 0,5-1 0,12-6-325,12-13 1,11-5 0,3-3 0,-5-1-37,6 4 1,3-4-79,-7-4 1,5 0 0,3-1 0,-1-3 0,-5-4 425,3-7 0,-5-5 0,-3 3 0,0 8 0,-6 1 0,-2-9 0</inkml:trace>
  <inkml:trace contextRef="#ctx0" brushRef="#br0" timeOffset="169042">5321 9030 11698,'0'-5'3276,"0"2"-2816,-27 3 0,-12 8 226,14 3 0,-2 3-459,-6-2 1,-4 2 0,5 3-57,0 13 0,6 3-127,7-7 1,4 3 3,2 14 0,12 2 111,19-9 1,7-2-96,-9 3 1,5-3-191,16-12 1,9-5 0,0-6-968,-12-7 1,0-4 0,0 0-1,6 0 1,1-1 0,-3-3 436,11-6 1,-9-3-1,-8-2 1,-10 2 0</inkml:trace>
  <inkml:trace contextRef="#ctx0" brushRef="#br0" timeOffset="169297">5780 8895 13037,'-4'47'1092,"0"0"0,1-1 0,1 4-627,1-6 0,1 6 0,-1 1 0,0-4-1558,1-2 1,-1-3 0,0 2 539,1-6 1,-1 2 0,0-1-1,0-2 379,0-2 1,0-1 0,0-1-230,-1 4 1,0-1 0,3-2 402,8 3 0,1-5 0,-5 1 0,14-20 0</inkml:trace>
  <inkml:trace contextRef="#ctx0" brushRef="#br0" timeOffset="169595">6457 9090 12735,'5'-1'3276,"-1"0"-2957,-2 25 1,-4 15 77,-1 0 1,-1 3-398,2 6 0,-1 2-137,-1-15 1,-1-1 0,0-4-3141,-9 15 2457,-5-5 1,9-19 0,-1-15 0</inkml:trace>
  <inkml:trace contextRef="#ctx0" brushRef="#br0" timeOffset="169795">6047 9363 13821,'44'-11'655,"-1"1"0,0 0 1,-7 1-1,-3 2 0,1 0-575,2 1 1,0 1 0,-3 0-445,2 1 0,1-1 364,1 0 0,4 0 0,-6 0 0,12-1 0,-11 1 0,1-1 0</inkml:trace>
  <inkml:trace contextRef="#ctx0" brushRef="#br0" timeOffset="170093">6664 8929 12270,'-4'0'1638,"27"23"0,17 11-294,-8-3 1,0 6-2001,-9-8 1,2 5-1,0 2 1,-1 1 0,-4-2 328,-2 2 0,-2-1 0,-4 1 0,-1 1 348,-2 4 0,-1 3 0,-5-1 0,-4-1-1114,-10 5 1,-7-1 0,2-6-547,2-3 1,-1-7 1627,-8-9 0,6-12 0,17-15 0,1-16 0</inkml:trace>
  <inkml:trace contextRef="#ctx0" brushRef="#br0" timeOffset="170345">7324 9158 15760,'38'-3'546,"1"1"0,-1-1 0,0 1 0,3-1 0,-3 1 0,-2-1-653,15-6 1,-17 8-714,-35 16 1,35-22 0,-41 15 0</inkml:trace>
  <inkml:trace contextRef="#ctx0" brushRef="#br0" timeOffset="170560">7284 9405 11995,'46'3'1092,"1"1"0,-5-5 0,3-1-1670,-4 0 1,5-1-1,1 0 1,-6 0-356,3-3 1,-5 1-707,1-2 1,-13 7 1711,-30 14 0,1-9 0,-4 9 0</inkml:trace>
  <inkml:trace contextRef="#ctx0" brushRef="#br0" timeOffset="178661">8616 9280 9018,'-26'32'76,"-1"-1"0,1 1 0,1-2 1,3-1-1,6 0 1192,12-3 1,5 0-1266,-1-1 0,2 1 2,12 8 1,3-2-96,5 2 794,-1-10 1,7-8-11,5-27 1,4-15 0,-4-2-387,-7-3 0,-2-4-418,-2 3 0,2-4 0,-3 0 0,-9 2 166,-14-12 0,-12 3-126,-6 3 0,-8 9-1073,-14 17 1,-5 14-180,2 13 0,2 6 367,-1 1 0,4 7-138,16 2 1,3 6 0,4-4 436,4-2 1,3-4-1,-5 13 1,15-42 0</inkml:trace>
  <inkml:trace contextRef="#ctx0" brushRef="#br0" timeOffset="178829">9291 9429 18364,'-22'32'-1093,"5"-11"1,16-12 0</inkml:trace>
  <inkml:trace contextRef="#ctx0" brushRef="#br0" timeOffset="179277">10136 9246 12797,'-38'23'819,"0"-1"0,1 0 0,-8 4 0,2-5 713,1-7 0,1-8-1398,11-12 1,2-3-269,-16-7 100,26-8 0,7-4 9,15 3 0,5 0 19,-2 0 1,2 1-1634,5 1 1,3 4 1388,12-1 144,3 8 139,-4 15 1,2 8 86,-6 10 1,-1 5-76,6 1 0,-2 4 41,-7 6 1,-9 8 164,-11-6 0,-5 8 0,-4 3 0,-2 0 0,1-6-91,-3 5 1,-2-4-1,-1 4-707,3-9 1,-2 6 0,0 2 0,-1-1 0,0-5 0,2-8-1093,-11 7 1,4-12 818,10-13 1,26-38 0,0 1 0</inkml:trace>
  <inkml:trace contextRef="#ctx0" brushRef="#br0" timeOffset="179512">11007 9134 20979,'-24'42'184,"0"0"0,0 0 0,0 0 0,0 0 1,-2 4-1,3-4 0,-1 0-432,4-8 0,-1 1 0,-1-2 0,0-2-221,-4-3 1,-1-3 0,7-3 0,5 3 0,-6-4 0,0 1 0</inkml:trace>
  <inkml:trace contextRef="#ctx0" brushRef="#br0" timeOffset="179727">10497 9256 7786,'40'8'546,"1"0"0,-1-1 0,1 1 0,1-1 0,-1 0 0,0 4-521,0 3 1,2 4-1,-2 1 1,-6-1-1004,-2 2 1,-4 2 1219,1 0 0,-1 3 1,-9-3-1,-12 1 0,-6 1 1</inkml:trace>
  <inkml:trace contextRef="#ctx0" brushRef="#br0" timeOffset="184044">11704 9359 8710,'-34'34'401,"0"1"1,4-4-1,8 3 1198,16-2 0,6 1-1445,1-7 1,1-1-602,2 9 1,3-1 553,15 7 566,4-18 0,6-4-575,-7-5 0,4-5 258,16-6 1,7-4-1,-5-4 684,-7-6 0,-2-3-840,2 2 0,3-2 0,-9-9 199,-12-18 0,-10-8 1,-9 4-484,-11 9 0,-7 1 626,8-6 0,-1-2 0,-8 10-932,-21 15 1,-6 15-704,5 11 1,-2 7 0,7 1-2185,-8 12 2730,20 9 1,12 0 0,26-11 0,5-10 0,0-1 0</inkml:trace>
  <inkml:trace contextRef="#ctx0" brushRef="#br0" timeOffset="184179">12462 9651 18896,'13'3'-820,"2"-1"1,-6 0 0,-2-1 0</inkml:trace>
  <inkml:trace contextRef="#ctx0" brushRef="#br0" timeOffset="184511">13041 9521 18902,'-22'36'764,"-1"0"0,0 0 1,1 14-1,15-6-1469,26-21 1,9-6 782,5-7 1,4-8-31,-4-5 1,2-6-1,0-2 267,7-8 1,0-4 0,-2-2-1053,-5 1 0,-1-1 0,-1-1 882,-2 2 1,1-1 0,-6 1-48,5-6 0,-18 4-135,-43 9 0,-18 9-820,0 8 1,-3 6 478,6-3 1,-2 1 0,2 4-211,3 3 0,3 3 0,5 5 588,2 21 0,5-1 0,-10-11 0,25-4 0,0-1 0</inkml:trace>
  <inkml:trace contextRef="#ctx0" brushRef="#br0" timeOffset="184709">14066 9030 21664,'-16'45'-92,"-1"0"0,1-1 0,4-5 0,0 3 0,1 1 0,0 1 0,0 0-143,-1 4 1,2 1 0,-1 0 0,1 0 0,1-3 0,0-1 0,1-2 0,0 0 0,0-2 0,-1-4 0,1 1 0,-1-1 0,1 0 0</inkml:trace>
  <inkml:trace contextRef="#ctx0" brushRef="#br0" timeOffset="184911">15100 9699 17792,'0'0'0</inkml:trace>
  <inkml:trace contextRef="#ctx0" brushRef="#br0" timeOffset="190480">3706 11199 8651,'0'-4'3276,"0"-1"-2009,0 4 2009,0-1-2099,0 24-824,2 23-311,-1-18 0,1 3-1,0 4 0,-1 2 0,1-1-1680,0 1 1,-1 0 1605,0 14 1,0-1 49,-1-12 0,0 0-79,0-3 1,0 1-1,-1 0 65,0 0 1,-1 0 0,0-2-1,1 11 0,-1-4-3,-1-6 0,0-7-3277,1-13 1832,1-8-650,1-6 2095,0-47 0,0 47 0,0-27 0</inkml:trace>
  <inkml:trace contextRef="#ctx0" brushRef="#br0" timeOffset="190946">3409 11338 13021,'18'-40'939,"0"0"0,-9 10 0,4 5-824,12 10 0,7 10-11,8 13 1,6 11-1,-4 0-79,-3 4 1,1 3-846,-7-5 1,5 2 0,-2 1 0,-7 0 55,-4 6 1,-8 0 1903,-5 4 0,-6-1-489,-14 1-375,-16-2 1,-9-4-25,2-12 0,-3-3-165,-7 5 0,1-3-37,9-9 1,2-3-2510,-11-6-19,24-9 2478,34-14 0,9-3 0,-9 6 0,13-1 0,1-1 0</inkml:trace>
  <inkml:trace contextRef="#ctx0" brushRef="#br0" timeOffset="191511">4768 10738 15894,'-41'2'632,"-1"1"1,3 0 0,2 5-272,9 7 1,1 7-48,-3 8 0,1 7-96,5 0 0,0 5 1,3 0-1312,2-2 1,3 1 0,1 2 1058,5-5 0,0 1 0,2 0 0,1 0 73,1 3 1,1-1-1,3 3-554,2 3 1,3 4 0,1-1-1,0-4 513,0-9 0,1-3 1,0 2-1,4 13 0,1 2 0,4-9 518,6-14 0,4-7-494,4-2 1,1-2-23,-7-3 0,0-2-123,22-2-135,-33-10-3019,-1 0 2419,-2-6 858,7-18 0,-8 12 0,2-10 0</inkml:trace>
  <inkml:trace contextRef="#ctx0" brushRef="#br0" timeOffset="192046">4686 11143 10041,'-4'-3'3276,"1"0"-122,53 3-2415,-13 0-349,-4-2 0,7-2 0,-3 0-2029,-5 1 1,-1-1 1508,11-3 0,-2 0 186,5 1 553,1 2-396,-25 8 146,2 6 16,-22 11-1039,1 18 0,0 4 748,-2-12 0,1 1-28,-1 2 0,0 4 0,-2 3 47,-2-3 1,-1 5 0,-1 1 0,0-1 0,1-6-70,0 11 0,-1-1 92,0-2 1,-2 7 0,1-3 0,2-12 607,3-5-538,1-18 22,1-5-649,0-11-2846,3-14 0,1 0 2737,5-13 1,-4 17-1,0 1 1</inkml:trace>
  <inkml:trace contextRef="#ctx0" brushRef="#br0" timeOffset="192996">5934 11221 17384,'-25'-5'760,"1"-1"0,-7-1 0,-4 6-469,-2 14 0,-4 9 0,3-1-199,-4-2 1,3 7-16,10 4 0,-1 8 0,4 2 0,8-5-44,7-2 1,9-1-1127,8 6 1,6 3 0,4-8 15,2-14 0,3-4 1061,16 10 0,1-2 66,-14-11 1,-1-3 559,7 3 0,0-2-319,12-4 367,3-11 1,2-5-606,-19 3 1,0-1-29,15-4 0,-5 0-64,-16 0-1480,-15 9-1527,-11 3 66,-2 1-297,-14 6 2457,4-2 1,6 0 0,12-5 0</inkml:trace>
  <inkml:trace contextRef="#ctx0" brushRef="#br0" timeOffset="193378">6466 10858 18515,'-4'36'646,"-1"0"0,-2 13 1,-1 6-1,0 0 1,1-7-1740,-1-2 1,2-4 0,-1 5 1023,0-5 1,0 7-1,-1 2 1,0 0 0,1-3-1,0-6-243,-1 9 0,0-6 0,1-3 446,0 6 0,1-2-117,0-2 0,1-4 561,2 2-975,3-31-404,0-6-2476,0-16 2457,8-16 1,-11 23 0,5-4 0</inkml:trace>
  <inkml:trace contextRef="#ctx0" brushRef="#br0" timeOffset="193862">7008 11123 12886,'5'-5'3276,"-2"0"-1970,-3 5 397,0 0 503,-12 142-1901,7-100 0,-1 2-350,2 2 0,-1 9 1,0-2-1,1-9-339,0-9 1,0-6-2664,0 16 2227,-1-48 1,7 7 0,-3-2 0</inkml:trace>
  <inkml:trace contextRef="#ctx0" brushRef="#br0" timeOffset="194109">6660 11392 17669,'45'1'546,"0"0"0,-1 0 0,1 0 0,-7 0 0,-2-1 0,-1 0-335,8 2 0,-1 0 1,-6-1-3489,8-1 0,-16-1 0,-4-5 0,-13 0 2703,-3-8 0,-5 8 0,0-1 1</inkml:trace>
  <inkml:trace contextRef="#ctx0" brushRef="#br0" timeOffset="194447">7362 10885 18666,'5'41'468,"0"0"0,1 0 0,-1 0 0,0 0 0,-1 7 0,-1-4 0,-1 3-103,0-1 1,1 4 0,-1-1 0,-3-6-335,-5 4 0,-2-8-71,-5 9-1618,5-18 96,6-26-1127,-1-3 2689,-3-7 0,5 9 0,0-4 0</inkml:trace>
  <inkml:trace contextRef="#ctx0" brushRef="#br0" timeOffset="195777">7094 10838 13015,'-19'-41'3276,"3"7"-273,16 32-2762,3 0 145,2 0 45,7 1 230,31 7-543,-11 8-40,-3-2 0,0 4-8,-8 2 0,-3 5 40,1 2 0,0 5 1,0 4-55,-3 1 0,-1 4 0,0 1 0,-1-1-665,2 5 0,-1-1 0,-1 2 638,-3-5 1,-2 2 0,-1 0-1,-2-5-1354,-1 6 0,-6 0 1547,-4-6 1,-3 4-1,-2 0 1,1-3-263,1-4 1,0-3-1,-3 4 215,-6 8 0,-2 4 0,-4 0 0,-2-3-445,-1-8 1,-3-3 0,-1-1 0,3-2 269,1 2 0,1-2 0,0 0 0,-7 3 0,-1-1 0,10-10-2490,11-11-787,29-24 2621,4-3 1,-1 0-1,-9 7 1,1 0 0</inkml:trace>
  <inkml:trace contextRef="#ctx0" brushRef="#br0" timeOffset="196313">7963 11372 22391,'47'-3'235,"0"1"0,-1 0 0,1-1 1,0 1-1,-5 0 0,1 0 1,-1 0-1,-2 1 0,-4 0-282,1 0 1,-5 0-1,0 1-1354,11-1 1,-3 2-239,-4 0 1,-7 5 818,-12 9 1,-8-12 0,-12 2 0</inkml:trace>
  <inkml:trace contextRef="#ctx0" brushRef="#br0" timeOffset="196512">8240 11640 12659,'46'4'409,"-1"-1"1,1 0-1,0 0 1,1-4-1,3 0 1,1-2 0,-3 0-1,-6 0-26,-3 0 0,-5-1 0,2-1-699,9-3 1,2-1-1,-9 4-268,-1 7 584,-57 35 0,28-37 0,-14 12 0</inkml:trace>
  <inkml:trace contextRef="#ctx0" brushRef="#br0" timeOffset="209460">9621 11470 15473,'-35'15'546,"0"0"0,1 0 0,-1 0 0,-6 7 0,2 2 0,4 1-2185,-2 7 1,8 5 976,13 1 1,5 5 0,5-5 921,7-7 1,4-1-261,2 18 0,7-4 386,14-19 1,8-9-275,2-9 0,5-5 0,-1-2 43,-7 1 0,-1-2 0,0-4 71,12-2 0,0-6 0,-4-8 474,-11-9 0,-2-9 0,-6-2 0,-7 3-619,-8-5 1,-7-1-209,4-7 0,-2-4 0,-13 12-353,-16 23 0,-9 9 0,1 2 792,-7-4 1,2 6-1952,7 9 1,6 7 1606,3 25 0,14-26 0,5 3 0</inkml:trace>
  <inkml:trace contextRef="#ctx0" brushRef="#br0" timeOffset="209627">10365 11590 14516,'-35'0'0,"8"0"0</inkml:trace>
  <inkml:trace contextRef="#ctx0" brushRef="#br0" timeOffset="209979">10617 11193 10973,'43'3'1092,"0"0"0,-8 23 0,-10 8 470,-19-7 1,-8 3-1422,-7 12 1,-7 7 0,-2-6-33,-3-4 1,-4-2-31,3-3 1,-3 4 0,1 0 0,3-5 352,1-1 0,1-1-460,-12 11 0,14-2 418,39-15 0,12-6-438,-6-8 1,3-3-93,3 3 0,5 0 0,-2-3-975,4-4 0,-1-6 1115,-6-7 0,1-5 0,-7 5 0,-2 10 0,6-20 0</inkml:trace>
  <inkml:trace contextRef="#ctx0" brushRef="#br0" timeOffset="210376">11747 11276 22511,'26'32'-19,"0"0"1,1 0 0,-1 0 0,0 0 0,1 1 0,1 0 0,-4-2 0,-4-3-1621,-1 4 1,-8-3-1639,-19 18 2457,-4-7 1,-7-11 0,7-20 0</inkml:trace>
  <inkml:trace contextRef="#ctx0" brushRef="#br0" timeOffset="210578">12096 11352 17820,'0'-5'3276,"0"2"-2396,0 3-605,-158 138-1082,120-106 1,2-3 0,-5 5 337,10-8 1,-3 3 0,-4 2 0,1 0 0,0 0 0,2-2 0,5-5-1,-10 8 1,4-4 0,3-2 0,-6 2 0,9-5 0,13-11 0</inkml:trace>
  <inkml:trace contextRef="#ctx0" brushRef="#br0" timeOffset="211681">13066 11376 17832,'-32'38'398,"0"1"1,0-1 0,12 4-1,2 5 1,5-2 0,7-8-959,12-9 0,5-3 580,0 9 1,3 3 0,7-14 418,13-24 1,11-17 0,1-7-1,-6 3-69,-11 3 0,-4-1 0,3-1-1167,9-2 1,6-1 0,-4-2 0,-15-3 1028,-22-19 1,-17 4-119,1 22 0,-6 3-305,-9-13 1,-8 7-903,2 22 1,-5 9 0,7 0 436,-11 5 1,-1 0-1,12 3 1,33-2 0</inkml:trace>
  <inkml:trace contextRef="#ctx0" brushRef="#br0" timeOffset="211879">13794 11482 23545,'-9'3'-820,"1"0"1,7-2 0,1 0 0</inkml:trace>
  <inkml:trace contextRef="#ctx0" brushRef="#br0" timeOffset="212328">14271 11290 21724,'-47'4'410,"0"0"1,-1 1-1,-1 1 1,5-5-411,16-8 0,7-6-3277,15-32 675,15 7 2552,3-8 1391,11 16-1366,6 21 0,4 7 974,6 4-818,5 8 1,-2 8-1138,-16 6 1,-6 6 1078,2 12 0,-5 4 731,-6-6 1,-7 0-777,-8 5 0,-7-1-1036,-2-11 0,-4 0 1009,-3-1 1,-3 0 0,1-1-58,-3 4 0,-1-2-346,4-6 1,-1 1-1,2-3-46,1-4 0,3-1 841,-10 10-3670,9-11 2995,43-30 1,-1 0 0,-35 21 0,41-23 0</inkml:trace>
  <inkml:trace contextRef="#ctx0" brushRef="#br0" timeOffset="212812">15004 11253 21875,'-45'21'315,"0"0"0,0 0 0,5 0 0,0-1 0,10-14-3592,5-36 451,13-8 2795,5 12 0,4-1 716,5 3 0,5-2-771,11-1 0,5-2 0,0 4 474,-4 5 0,2 1-381,7-5 1,5-1-1,-4 12-2079,10 31 2251,-19 8 0,-4 7 683,-5 2 1,-4 3-793,-3 10 0,-5 3-98,-3-13 0,-4 2 0,0 0 242,-1-3 0,-1 1 0,0-1 1,-1 0-152,-1 4 1,-1-2-1,0 0-30,-1 3 1,-1-1 0,2-6-26,2-8 1,2-4-144,-3 11-425,2-7-1876,7-17-841,9-8 2457,4-3 1,-2 1 0,1-2 0</inkml:trace>
  <inkml:trace contextRef="#ctx0" brushRef="#br0" timeOffset="212980">16002 11616 17563,'4'-2'-2935,"-1"0"2935,-3 2 0,0 0 0</inkml:trace>
  <inkml:trace contextRef="#ctx0" brushRef="#br0" timeOffset="-197919.73">14552 9300 19316,'42'6'424,"-1"0"1,1 0-1,0 0 1,8 1 0,-3 0-730,-4-3 1,0 0 0,-16 8 304,-36 35 0,20-30 0,-25 4 0,1 1 0</inkml:trace>
  <inkml:trace contextRef="#ctx0" brushRef="#br0" timeOffset="-197733.73">14420 9703 16902,'40'6'655,"0"0"0,-1 0 1,-1-1-1,-1 0 0,2 0-1454,-2-2 0,3 0 1,-2 1-1,-3-1 468,1 1 1,0 0-244,4-1 1,4 0 0,-16 7 925,-24 29 0,2-36 1,-6 18-1</inkml:trace>
  <inkml:trace contextRef="#ctx0" brushRef="#br0" timeOffset="-197181.73">16074 9379 16566,'-42'-6'819,"0"0"0,6 11 0,-1 5 0,7 4-329,12 8 1,3 5-491,-11 4 0,6 4 53,28 12 0,13-3-565,-4-23 1,3-4 572,14 12 1,9-7 287,-9-21 1,8-8 0,2-4-1,-2-2 1,-4 2-173,-2-1 1,-3 0-1,0-6-386,7-10 1,3-7 0,-6-2 0,-17 3-739,-22-3 1,-19 2 572,-12 4 0,-12 2 0,3 8 0,10 7 0,0 6 0,-6 9 0,-1-1 0</inkml:trace>
  <inkml:trace contextRef="#ctx0" brushRef="#br0" timeOffset="-196967.73">16873 9497 21411,'0'0'0</inkml:trace>
  <inkml:trace contextRef="#ctx0" brushRef="#br0" timeOffset="-196299.73">17475 9326 13267,'0'-6'3276,"0"0"-357,0 6-2135,0 0-437,-46-2 291,6 22-1513,9-3 0,-6 5 1,6 1 874,8 1 0,4 1 25,-9 14 0,9-2 37,21-9 84,24-12 0,7-4-2092,13 2 2055,1-8 0,2-5 101,-17-5 0,-1-5-236,4-7 0,2-5 0,-5 1 135,-8 3 0,-2-2 753,18-17 1,-16-1-1939,-51 11 1,-12 5-681,1-8 420,-4 9 0,-4 9 1297,15 22 1,4 1-1,7-16 1,-7 15-1</inkml:trace>
  <inkml:trace contextRef="#ctx0" brushRef="#br0" timeOffset="-195950.73">18021 9334 22431,'-28'20'317,"0"-1"1,0 0 0,-7 10 0,4 1-522,9-5 0,5 0 204,1 17-1093,50-29 1,24-7 0,-4-4 963,-18 0 1,2-3 5,-1 0 1,7-2-1,3-1 1,-3-1 0,-9-2 270,1-5 0,-10-6-550,-3-19 0,-12-4-57,-26 5-310,-7 12 0,-7-1 0,0 6-514,1 7 1,-1 5-298,-8-2 0,3 2 1292,2 3 0,16 4 0,9 0 1</inkml:trace>
  <inkml:trace contextRef="#ctx0" brushRef="#br0" timeOffset="-195483.73">19093 9134 23405,'-40'9'96,"1"0"0,0-1 1,-1 1-1,-9-6 1,6 6-148,12 12 1,3 7-1,10-2-268,10 1-224,21-6-109,30-18 630,-19-5 0,2-6 81,10-9 1,4-6 0,-5-2 264,-4-3 1,-2-2-412,-3 6 0,1-2 0,-6 3 434,0-20-2918,-17 23 2571,-3 10-263,-1 6 302,0 33 196,-1 2 0,-1 11 1,0 3-1,0-5-138,1-7 1,0-2-1,-7 5 47,-4 1 0,-6 7 0,-5 5 0,-1 1 0,-3-3 0,0-4 0,2-8-330,-3-5 1,1-7 0,-3-3 0,-7 3-180,2-2 1,-6 1 0,-5 2 0,-2 1 0,-3-1 0,1-1 0,2-2 0,3-3 0,5-4 90,-9 0 1,4-6 0,2-2 0,-4 1 0,6 0 0,-5 1 0,-1-1 0,3 0 0,4-1 0,10-3 0,-18-2 0</inkml:trace>
  <inkml:trace contextRef="#ctx0" brushRef="#br0" timeOffset="-194029.73">15797 11264 12900,'46'0'546,"-1"1"0,0 0 0,-6-1 0,2 0 0,-2 0 0,-3 1 585,9-1 0,-3 1-1196,7-2 1,-13 2-272,-29-1-2336,-4 2-605,-35 11 2457,6-2 1,-10 2 0,18-6 0</inkml:trace>
  <inkml:trace contextRef="#ctx0" brushRef="#br0" timeOffset="-193817.73">15768 11594 10519,'44'0'655,"-1"0"0,0 0 1,-9 0-1,-1-1 0,1 0 287,8-1 0,1 1 0,-6-1-1620,11-1 458,-19-1 1,-7 4 219,-20 6 0,-1-9 0,-1 4 0</inkml:trace>
  <inkml:trace contextRef="#ctx0" brushRef="#br0" timeOffset="-190664.73">8024 8887 20442,'-34'27'467,"11"-5"1,-4 6-1124,3-2 1,-3 5-1,-3 2 1,1 0 0,2-3 170,-2 3 1,1-3 0,-2 3 547,3-5 1,-1 3 0,-2 1 0,1-3 0,2-5 39,-11 4 0,3-7-103,7 0 0,0-4 517,0-9 1,4-8-720,3-17-829,-3-18 0,0-6 997,8 16 1,0-1 14,-1-4 1,0-2-1,2 2 876,2 5 1,2-2-845,1-5 0,1-5 0,1 4-281,1 2 1,1 0 328,-3-15 1,3 2 73,5 5-135,7 19 359,18 8 0,5 3-314,16 5-20,-3 5 0,2 4-95,-13 1 0,-1 7 29,6 15 0,2 8 0,-3 0-117,-4 0 0,-1 3-240,-7-9 0,1 4 1,-2 1-1,-5 0-695,-6 0 1,-5-1 0,-2 3 764,1 14 0,-2 3 1,0-11-1,1-3 0,-4-1 1</inkml:trace>
  <inkml:trace contextRef="#ctx0" brushRef="#br0" timeOffset="-189552.73">8875 11203 20028,'-29'36'621,"14"-16"1,-2 0-491,-4 3 1,-2 0 2,0 1 1,-3 2 145,-7 2 0,-5 3 0,2-3-518,2 0 0,-1-2 330,5-5 1,-4 2-1,-2-1 1,1-4-1186,-8-5 1,0-6 0,2 0 903,-5 5 1,0-6 344,0-10 0,-3-6 1,11-6-208,17-7 1,5-4-484,-7-7 1,4-2 533,12 2 0,5-1 2,0 7 1,2-1-798,0-10 0,0-1 817,0 7 0,0 1 937,1 1 0,0 4-959,0-4-88,3 25-97,20 10 308,1 10-73,0-2 1,1 2 5,0 1 0,1 4 56,8 10 0,5 7 0,-3-2-634,-2 1 1,-1 1 532,-9-8 0,4 3 1,-2 1-1,-5-2-11,-1 7 0,-2 1-587,0-1 0,2 6 1,1 0-1,-2-5-1052,4 4 1,1-2 1553,-5-6 1,3 4 0,-1-3-1,-4-10 1,6-3 0,-6-12-1</inkml:trace>
  <inkml:trace contextRef="#ctx0" brushRef="#br0" timeOffset="-181468.73">22769 7303 15698,'-46'-12'235,"0"1"0,-2 2 1,6 6-3513,15 11 2088,-2 7 2394,17-1-1244,8 0-51,9 7 253,23 1 100,4 0-137,-9-12 0,5-2-377,14-4 1,1-4 608,-1-4-134,-3-3 1,-10-9-206,-34-18 1,-12-5 725,8 14 1,-5-1-795,-8-4 1,-7-3 0,-3 7-1045,-3 11 1,-4 5 0,3 3 982,-6-1 1,2 4 0,-6-3 0,10 8-1,22 14 1</inkml:trace>
  <inkml:trace contextRef="#ctx0" brushRef="#br0" timeOffset="-181252.73">23246 7315 19764,'35'-5'-656,"0"-1"1,-6 1-1,-6 1 1,-16 4 0</inkml:trace>
  <inkml:trace contextRef="#ctx0" brushRef="#br0" timeOffset="-180731.73">23729 7012 15821,'-32'-7'26,"0"1"0,2 1 1,8 7 12,25 21 39,-1-7-11,7-1 73,1-11-100,4 5-40,1 4-54,-1 12 1,-3 5 48,0 14-1634,-2-8 1,-3 0 1534,-11 13 109,-4-12-5,-9-5 6,-3-11-2190,-19 4 2024,16-15 1,-1-2-273,0 1 0,-1-1-372,-4-3 1,-1-2 803,-1-2 0,4 0 0,11-1 0,2 0 0</inkml:trace>
  <inkml:trace contextRef="#ctx0" brushRef="#br0" timeOffset="-180286.73">24168 7048 10024,'1'-4'2717,"0"0"-2653,-22 11 0,-8 8 586,7 10-398,-6-12 0,4 2 196,27 30-375,7-24 36,4 8 0,1 6-1433,0 11 1,-2 0 1441,0-13 0,-6 0-117,-12 1 0,-7 3 0,-9-7-1094,-18-13 1,-11-9 0,-2-1 812,10 2 0,-1-1 0,0 1 0,1-3 0,-10 0 0,2-2 0,4-1 0,4-3 1,0 1-1</inkml:trace>
  <inkml:trace contextRef="#ctx0" brushRef="#br0" timeOffset="-179351.73">22524 7387 13037,'45'5'252,"-1"0"0,1 0 0,0 0 0,0 0 0,-1 0 0,1 0 0,0 0 0,-1-1 0,-1 0 0,2 0 0,0 0 0,1 0 0,2 0 34,-6 0 1,2 0 0,1 0 0,1 1 0,1-1 0,-1 1 0,1-1 0,-2 0 0,-1 0 0,-1-1-756,8 0 1,-1 1 0,0-2 0,-2 1 0,-1-1 0,-2 1 0,-2-1 64,2 0 0,-2-1 0,-2 1 0,-2-1 1,-3 0 403,8-1 0,-5 0 0,-6 0 792,11 0-4069,-50 4 0,-11 3 2621,-13 0 1,-3-1-1,-2 2 1,4-2 0</inkml:trace>
  <inkml:trace contextRef="#ctx0" brushRef="#br0" timeOffset="-178299.73">16715 11075 13133,'-45'2'1092,"0"0"0,8-1 0,5 5 1171,-2 27-2134,22-9 0,2 2-23,3 2 1,3 0-748,1 2 1,3-1 662,6-2 0,4-2-16,18 7-697,9-17 1,12-4 0,-3-3 866,-6-1 0,2-5 3,1-2 0,8 0 1,-1-6-1,-7-7-574,-7-15 0,-6-8 0,-2 2 481,8-3 1,-8-1-85,-13 3 0,-5-3 0,-14 5-684,-29 6 1,-17 8 0,4 5-958,13 4 1,1 7 1162,-12 14 1,5 5 0,12-4 0,39 26-1</inkml:trace>
  <inkml:trace contextRef="#ctx0" brushRef="#br0" timeOffset="-178082.73">17658 11197 22010,'0'-5'-174,"0"0"-1198,0 5-1395,0-3 2767,10-6 0,-15 8 0,6-2 0</inkml:trace>
  <inkml:trace contextRef="#ctx0" brushRef="#br0" timeOffset="-177785.73">18311 10614 20485,'-16'47'306,"1"0"0,0 0 0,0-1 0,-1 2 1,1-2-1,0 0-267,1-5 0,-1 2 1,1-1-1,1-5-304,-3 9 0,1-3 240,4-11 1,-1 1-1,2-2 296,0-1 1,2-1-1709,0-1 0,5-3-1840,16 6 2621,10-20 1,2-4-1,5-4 1,14-10 0</inkml:trace>
  <inkml:trace contextRef="#ctx0" brushRef="#br0" timeOffset="-177000.73">19037 11430 18408,'40'-21'1034,"0"-1"1,-3 3-1,-12-6-606,-27-4 0,-13-5 0,-2 0-311,1 3 1,-3 0-1,-1-1-986,-2-7 1,-1-1-1,0 2 902,0 6 1,0 2 0,2 2 441,1-2 1,4 0-521,2-14 0,6 1-495,7-4 422,4 14 1,6 5-90,22 18-57,-6 6 1,3 6 75,3 12 0,0 4 112,-6-7 1,-2 3-801,1 10 0,-10 5 1024,-19 1 1,-9 0-1046,1-3 1,-3 1 1044,-10 10 1,-4 1-119,1-8 1,-1-1 73,0-1 0,-2 3-46,7-5 0,-2 3 1,0 0-1,4-2-55,-2 2 0,9 2-776,13 2 0,7 5 0,9-10-759,16-16 0,11-7 1532,-1 0 0,8-1 0,-1-1 0,-7-1 0,-4-3 0,-3 0 0,8 0 0,0 0 0</inkml:trace>
  <inkml:trace contextRef="#ctx0" brushRef="#br0" timeOffset="-176550.73">19950 11388 20285,'-17'-43'298,"-1"0"1,1 1-1,-1-1 1,0 0-1,3-6 1,2 2 0,-4 2-246,-5 9 0,-5-1 0,0 2 0,6 1-1146,7 1 1,4 0 0,4 3-122,8 1 0,4 1 1161,0-8 0,7 7 693,10 16 0,7 11-840,8 20 0,5 14 0,-8 2 348,-12-1 1,-4 5-20,8 1 0,2 4 0,-14-2 437,-23 2 0,-14-2-215,-1-11 0,-5-1 0,0-1-870,-4 5 1,-1 0 611,5-7 1,-3 1-1,4 3 606,2 6 1,3 4 0,10-3-1518,12-2 1,13-2 596,12-3 0,10 2 0,4-3 0,-4-7 0,4-4 0,2-6 0,-4-6 0,0 0 0,0 0 1,0 0-1</inkml:trace>
  <inkml:trace contextRef="#ctx0" brushRef="#br0" timeOffset="-172052.73">22499 8252 10183,'-21'35'601,"-1"0"0,10 12 0,12-4-13,25-10 750,7-5 0,8-4 56,5-19 1,2-6-1149,-10 1 1,-1-2 218,4-5 0,-7-7 134,-16-21-473,-20 9 1,-5-1-407,-1 2 0,-4 2-1359,-8-1 1,-3 5-1639,-2 11 2457,4 14 1,21 2 0,1-1 0</inkml:trace>
  <inkml:trace contextRef="#ctx0" brushRef="#br0" timeOffset="-171885.73">23230 8400 16112,'30'-14'-1093,"-11"4"1,-10 6 0</inkml:trace>
  <inkml:trace contextRef="#ctx0" brushRef="#br0" timeOffset="-171430.73">23691 8212 16409,'-7'-3'1949,"-3"2"-1893,5 1-22,-4 0 10,-1 0 130,-4-1 34,0-6-169,3 2-252,5-14 61,11 12-72,19-6 118,-2 25 0,0 7 83,3 2 1,-5 6 221,-15 15 1,-8 9 0,-4-4-164,2-8 1,-8-1-857,-5-7 1,-6 3 0,-3-3 0,2-8 182,0-9 0,-2-5 183,-13 2 0,2-2 1,13-3-1,-2-5 0</inkml:trace>
  <inkml:trace contextRef="#ctx0" brushRef="#br0" timeOffset="-171066.73">24068 8306 12970,'1'-5'3276,"0"2"-2570,17-21-498,-6 11-113,11-13-34,-10 19 85,-4 7-2844,20 30 2990,-11-7 55,3 8 1,-6 7 44,-20 8 0,-8 1-982,4-12 1,-3-1 4,-5-4 1,-4 2 0,-6-3 584,-7-6 0,-9-2 0,2-3 0,11-3 0,5 2 0,-12 2 0,-1 0 0</inkml:trace>
  <inkml:trace contextRef="#ctx0" brushRef="#br0" timeOffset="-170733.73">22051 9016 17479,'39'13'341,"-1"1"1,0 0 0,-1-4-1,5 0 1,1-1 0,1 0 0,0 0-998,0-1 1,0 0-1,0-1 1,2 0 0,1 0 297,-2 0 0,2 0 0,1-1 0,1 1 0,-1-1 0,0 1 368,-2 0 0,1-1 0,-1 1 1,1 0-1,-1 0 0,-1 0-182,-2 0 1,0 1-1,0 0 1,-1-1-1,-1 1 1,1 0-485,5 0 1,0 0-1,0 0 1,-3 1 0,-1-1-165,-2 0 1,0 1 0,-4 0 0,-4-3 595,7 1 0,-11-2 0,-21-3 0,-12-2 0</inkml:trace>
  <inkml:trace contextRef="#ctx0" brushRef="#br0" timeOffset="-169818.73">24014 10094 14645,'-12'-40'364,"-1"-1"0,1 0 0,0 0 0,-1 0 0,2-7 0,-1-2 0,2 1 0,1 2 0,0 6 99,0 4 0,1 5 1,5-1-608,7-12 0,7-2 1,10 13-117,10 21 0,8 10 0,-2 2-782,6-4 1,-2 4 831,8 8 0,-10 7 159,-24 18 500,-26-5 1,-11 1 31,-2-6 1,-4 0 0,-2-1-480,1 1 1,-2 0 0,-3-1 200,1-2 0,-4 0 0,1-1 0,4-2-116,-3 2 0,4 0-62,-8 10 0,9 0 82,24-4-107,19 11-359,14-22 1,7-5-1281,4 1 1,3-2-1,2 1 1,2-2 1327,-9-8 1,0-2 0,-5 0 0,11 0 0,4-10-1</inkml:trace>
  <inkml:trace contextRef="#ctx0" brushRef="#br0" timeOffset="-168133.73">23353 9784 17384,'-44'4'1081,"1"1"0,6-6 0,5-3-1020,2-9 1,16-10-129,11-3-96,24-1-66,3 6 150,12 7-61,-8 33 0,-4 9-68,0 11 277,-11-4 0,-1 6 0,-5-2 49,-7-3 0,-4 0-20,-1 13 0,-6 0 21,-5-19 1,-4-1-1,0-2-649,-6 4 0,-2-3 336,4-4 0,-4-1 0,-4-4-178,-7-8 1,-8-4-1,3-1 1,11 0-1,3 9 1,-12-10-1,1 0 1</inkml:trace>
  <inkml:trace contextRef="#ctx0" brushRef="#br0" timeOffset="-167049.73">22499 9733 21467,'34'5'405,"0"0"0,-5 9 1,-7 8-2045,-13 21 1,-9 6-1,2-8 1,-2 0 545,-5 0 1,-3 2 0,1-6 545,0-9 1,1-3 0,-3 9 0,4-13 0,7-24 0</inkml:trace>
  <inkml:trace contextRef="#ctx0" brushRef="#br0" timeOffset="-166583.73">21762 9675 14281,'-44'9'655,"1"-1"0,-1 1 1,4 2-1,1 2 0,7 4-314,4 14 1,8 4-549,3-6 0,7-1 443,16 20 250,13-22 354,10-18 0,8-4 0,-2-4-277,-2-5 0,-2-6-849,14-16 1,-11-6-2022,-29-15 1487,-34 8 1,7 26 0,9 19 0</inkml:trace>
  <inkml:trace contextRef="#ctx0" brushRef="#br0" timeOffset="-166384.73">22243 9980 23601,'-15'-13'-501,"18"1"1,-6 11-1</inkml:trace>
  <inkml:trace contextRef="#ctx0" brushRef="#br0" timeOffset="-161900.73">22488 9876 7296,'-6'-3'1871,"1"0"-1507,5 3 1529,0-1-1171,0-1 7,0-1-567,0-1 40,0-1-3348,0-10 3146,0 5 0,0-15 376,0-14-320,0 14 100,1-17 91,-1 33 296,1-2-45,-1 10 2778,0 0-1070,0 18-1968,-2 19 0,-2 6-177,1-7 1,0 1-1155,-1 2 1,-1 3 0,0-2 1104,-3 2 1,0-3-10,1-7 0,-1 0 13,-2 4 1,-1 1 22,-2-1 1,1-3-38,4-7 1,-1-1 19,0 2 1,1-4 11,6-11 66,0-4-66,2-3 16,-2-2 3226,1-2-3384,-1 0-726,2-2-1109,-3 0-1334,-4-8 2457,-1 3 1,0-2 0,4 5 0</inkml:trace>
  <inkml:trace contextRef="#ctx0" brushRef="#br0" timeOffset="-161150.73">22522 9746 12640,'-5'29'1638,"-3"13"0,0 6-510,-1-4 1,-2 5-1072,3-12 0,-1 4 0,0 2 1,-1-1-1,2-5-16,-1-2 0,1-4 0,0 2-1134,-2 10 1,-1 2 0,3-11-1045,1-12 3631,6-13-1466,1-8-659,0-1 631,-22-2 0,23 4 0,-14-2 0</inkml:trace>
  <inkml:trace contextRef="#ctx0" brushRef="#br0" timeOffset="-156551.73">18819 10824 7962,'1'-4'2549,"0"0"-202,-1 4-661,3-2 554,-2-3-1148,2-4-38,-29-13-864,8 8-39,-7 1 1,-2 1-63,-1 4-691,0 3 0,0 1 602,0 1-3,3 5 1,-2 4-26,2 11 0,3 4 19,3-4 1,2 2-20,-4 17 0,5 0-6,8-4 23,11 9 17,7-29 1217,11 2-1155,-1-7-1,7-3 87,7-4 0,3-3 3,12-8-120,-15 1 0,5-3 1,-6-1 6,8-12 20,-12 1 1,-4 0-3185,-12 1 3461,2-23-184,-11 25-90,-2-12 157,-5 15-218,-4 6-6,-5-3-51,-1 6 40,2 5 0,5 1-84,2 3 3319,3 1-3717,-4-1 275,-7 1 106,-22-1-1689,7 1 1768,-12-1 21,18 1-69,-2 8 0,0 4 75,-1 0 0,2 0 1,2 4-79,-1 27 79,13-17-1,-1 1 0,5 2-100,18 16 106,-4-13 73,15 2 165,16-25 0,6-9-180,-15-3 1,1-4-508,10-3 1,5-2 0,-7-3 484,-13 0 1,-3-3 22,5-10 0,-7-2 299,-15-14-207,-1 14-44,-6-2-23,-1 26-28,0 2-62,0 2-28,0 1-167,0 7 274,0 5 3203,-1 24-3092,1 11 0,-1 5-675,1-16 0,-1 1 504,1-2 0,0 4 1,-1 0 60,-3 7 1,-1 1 0,0-4-73,0-3 1,-1 0-1023,-1 6 0,-1 4 1,1-9 1030,-4-1 118,4-13 140,3-21-162,3-4-40,-2-1-1424,-13 0 1447,3 0 2330,-27 0-2314,2 0 0,-3 0-78,9 0 0,-2-1-756,-4 0 0,-3 0 0,3 0 747,3 0 1,3-1-20,-1 0 0,3 1 0,-16-2 51,25 3 2234,5-1-2285,11 0-6,5 1-358,0-2 3640,-2 2-3305,2-1-61,-2 0 40,18 1 171,16-2 0,11-2 1,-1 1-94,-6 1 0,4-1-84,2 0 0,8 0 0,4-1 0,-3 0 0,-9 2-73,2-1 0,-2 1-691,-4 0 1,6 1 0,-3 0 0,-8 1 525,2 2 305,3 3 196,-31-4-140,-1-1-11,-4 0 219,-2 0-2555,0-13 2275,0 6 2273,0-17-2251,0-7-12,0 9-5,-1-10 0,2-3-39,0-11 19,-1 14 1,0 0-26,1-17-3,-1 16 1,0 0 1685,-4 6 0,0 0-1689,-1-10 0,-1 1-17,-9-4-167,-9-2 168,11 23 28,-4-6-332,2 8 187,7 5-365,-13-11 252,9 11-33,-12-7 246,4 7-107,-5-1-94,2 2-40,-2 3 241,6 2 78,3 2 1,6 1-3272,-6 2 3100,4 0 138,-14 1-56,-15 3 89,13 2-5,-19 6-28,20 12 44,8-7 1,-1 6 0,16-13 3270,-5 12-3099,5-6-166,-3 12-5,6-6 5,0-4-5,1 0 50,0 1-17,2-4-33,-1 1-1,2-6 264,3-3-185,-1-2 73,6 4 190,9 1-229,-5-2-51,8 4 17,-4-6 56,9 3-135,-2-2 1,5 2 61,15-3-56,-20-2 73,7-1 0,1-1-78,-5 0 27,17-1-1672,-13-2 1,-1-1 982,-1 2 1,-3-1-1,-4 0 1,-19 2 0</inkml:trace>
  <inkml:trace contextRef="#ctx0" brushRef="#br0" timeOffset="-149150.73">4071 14366 4235,'-4'42'487,"1"1"0,0-3 1,1 0-152,1 0 0,1-2-333,0-10 0,0 1 769,0 6 0,0 0-770,0-9 1,0 0-386,0 2 1,-1 0 382,-6 1 0,1-2 0,1 10 0,-8-17 0</inkml:trace>
  <inkml:trace contextRef="#ctx0" brushRef="#br0" timeOffset="-148800.73">3817 14308 13021,'12'-37'557,"1"1"0,-1 0 0,3-6 0,6 6-493,10 14 1,5 8-1704,-7 7 1,1 5 710,15 6 0,2 7 1612,-5 7 1,-2 6-419,-11-4 1,-1 2 0,-4 2-594,1 8 0,-6 2 587,-8-4 1,-8 1 93,-18 6 0,-8-2-304,10-12 1,-3-1-950,-17 9 1,-9 2 0,6-7-2379,-2-7 2932,9-8 0,9-7 0,23-14 0,17-11 0</inkml:trace>
  <inkml:trace contextRef="#ctx0" brushRef="#br0" timeOffset="-148482.73">5230 13906 12970,'-35'22'468,"0"-1"0,-1 1 0,1-1 0,3 0 0,-1-2 0,2 4 0,3 8-59,8 1 1,2 6-1,2 6 1,0 2-1,2 1 1,1-1 0,0-3-1,1-5-270,-2 4 0,2-4 0,1-1 0,0 7-206,2-3 1,-1 6-1,0 5 1,0 1-1,2-1 1,2-4-1,3-5 1,3-9-1573,10 8 1,8-8-1,10 7 1,6-9-1,-5-19 1,2-6 1355,14 0 1,-2-3 0,-17-2 0,-2 0-1,5-2 1,0 1 0</inkml:trace>
  <inkml:trace contextRef="#ctx0" brushRef="#br0" timeOffset="-148167.73">5648 14438 16493,'-41'-1'954,"0"0"0,3 2 1,6 5-698,12 10 1,5 6 33,-4 21 0,3 5-1103,2-10 1,2 0 811,3-5 0,2 2 0,4-3 208,9-2 1,3-3-315,9 8-418,7-13 1,7-8-1116,6-10 1,4-11 1584,-3-9 0,5-9 0,0-1 0,-5 5 0,4 4 1,-2-2-1,-4-11 0,1 0 0,0-1 0</inkml:trace>
  <inkml:trace contextRef="#ctx0" brushRef="#br0" timeOffset="-147934.73">6199 14153 15575,'0'-3'1853,"0"0"-864,0 36 0,-1 20-765,-2-19 0,0 4-124,0-3 1,1 4 0,0 4 0,-2 1-164,0-2 1,-1 3-1,0 2 1,-1-1-1,1-1 1,1-4-758,2-1 1,-1-4 0,2 0 0,-1 3 566,1 7 1,-1 6 0,1 0-1,1-5 1,2-12 0,7 10 0,8-21-1</inkml:trace>
  <inkml:trace contextRef="#ctx0" brushRef="#br0" timeOffset="-147667.73">6898 14316 20412,'-5'45'-232,"0"0"0,1 0 0,-2 4 1,0 0-1,-1-3-1407,0-3 1,-2-2-1,1 2 1,-2-5 818,-5-7 1,7-15 0,-2-4 0</inkml:trace>
  <inkml:trace contextRef="#ctx0" brushRef="#br0" timeOffset="-147467.73">6660 14602 14846,'49'-3'3276,"-12"-2"-3684,-1 3 1,12 1 0,2-1 0,-7 0 407,-1-2 0,-2 0 0,3 1 0,2 0 0,-9 1 0,-10-3 0</inkml:trace>
  <inkml:trace contextRef="#ctx0" brushRef="#br0" timeOffset="-147233.73">7242 14027 18033,'14'45'306,"0"0"0,1 1 1,-4-10-1,0 0 0,-1 3 1,-2 6-199,-3-5 1,-1 6 0,-2 5 0,0 2 0,-1 2 0,0-1 0,0-1 0,0-4 0,0-5-469,0 4 0,-1-6 0,1-2 0,-1 2 1,-1 6-6,1-5 1,-1 5 0,0 5 0,0 1 0,0 0 0,-1-2 0,-1-4 0,0-6 0,-2-8-292,-7 17 1,-1-12-1,2 2 1,6-25 0</inkml:trace>
  <inkml:trace contextRef="#ctx0" brushRef="#br0" timeOffset="-146283.73">8117 14506 21310,'40'1'13,"0"0"1,0 0-1,0 0 1,0-1 0,13 1-1,-3 0 1,-4-1-899,4-2 1,-8 4-2393,2 14 2457,-20 3 1,-9 3 0,-15-7 0</inkml:trace>
  <inkml:trace contextRef="#ctx0" brushRef="#br0" timeOffset="-146132.73">8251 14947 10200,'37'-10'494,"1"0"0,0 0 0,-3 0 0,-1 1 0,0 0-60,11-2 0,2 0-434,-2 3 0,3 1 0,-4 1 0,-3-1 0,-2 1 0,8 1 0,0 0 0</inkml:trace>
  <inkml:trace contextRef="#ctx0" brushRef="#br0" timeOffset="-145539.73">9871 13927 16308,'-47'14'872,"1"1"0,4-1 0,5 2-491,0 15-123,10 3-116,21 1 1,6 2-137,13 7 120,13-6 0,13-9-761,-5-27 1,6-9-1,2-4 1,-4 2 826,-2 4 1,-3-1-1,2-3 70,5-7 0,4-4 0,-5-4 0,-14 0 148,-21-10 0,-12 1-1626,-3 5 1,-8 8 837,-17 22 0,-4 7 0,13-12 0,3 3 0,-13 31 0</inkml:trace>
  <inkml:trace contextRef="#ctx0" brushRef="#br0" timeOffset="-145367.73">10575 14123 19053,'2'-4'3276,"0"0"-5981,-2 4 1885,15-4 1,-11 2 0,11-2 0</inkml:trace>
  <inkml:trace contextRef="#ctx0" brushRef="#br0" timeOffset="-145033.73">10976 14043 16829,'-24'38'721,"-1"1"0,4-3 0,14-8-2360,28-17 1,10-8 1079,-2-2 0,2-4 1876,12-6 1,-1-4-965,-13 1 0,-5-4-53,-4-14 1,-6-2-301,-8 2-364,-14-15-1275,-25 23 1,-6 13 982,-1 34 1,4-30-1,5 2 1,18 43 0</inkml:trace>
  <inkml:trace contextRef="#ctx0" brushRef="#br0" timeOffset="-144700.73">11816 13949 19860,'-27'25'370,"-1"1"1,1 0 0,-12 9 0,15-2-2010,36-7 1,9-3-39,8-1 1949,12-8 0,4-13 820,-11-21 0,-2-12 0,-2 2-823,1 3 0,-3-2-204,-5-4 0,-4-3 1,-12 7-2334,-39 0-443,-6 14-566,-9 18 2677,10 17 1,17-9-1,2 8 1</inkml:trace>
  <inkml:trace contextRef="#ctx0" brushRef="#br0" timeOffset="-144315.73">12760 13670 14656,'4'0'1638,"-33"24"0,-20 7-2637,20-22 1,-1-1 951,-1 9 1,-3 4-1,6-12 480,4-23 0,9-9-512,18-1 1,7-1 5,-4-5 1,2 1 21,5 5 1,2 3-17,8-3-1896,3 10 2189,5 18 1,2 8 776,-11 0 0,-1 5-776,7 10 1,2 8 0,-6 0-910,-5 2 1,-7 6 1014,-7-6 1,-3 6 0,-2 3 0,-1-2 0,-3-5-334,-3 1 0,-3-4 0,-2 3-35,0 5 0,-1 3 0,-4 0 0,-8-3-24,-7-12 1,-7-2-1,-6-1 1,0-2 0,3-2-1,7-2 1,5 1 0,5-3-1,-5 1 1,-10 1 0,0 0-1,0 0 1,-1 0 0,1-1-1</inkml:trace>
  <inkml:trace contextRef="#ctx0" brushRef="#br0" timeOffset="-143897.73">10249 14945 19613,'46'2'273,"-1"0"0,1 0 0,-1 0 0,1 0 0,-1 0 0,1 0 0,-1 0 0,6-1 0,-3 0 0,-2 0 0,3-2 0,4 0-397,-12 0 1,2-1 0,1 0 0,2 0 0,2-1-1,1 0 1,0 0 0,2-1 0,0 1 0,1-1 118,-7 1 0,3 0 0,1-1 0,2 0 1,1 0-1,0 0 0,0-1 0,0 1 0,0 0 1,-2 0-1,0 0 0,-3 0 0,-1 0 0,-4 1-395,9-1 1,-4 1 0,-2 0-1,-2 0 1,0 0 0,1 0 0,2 0-1,5 0 318,-7 0 1,4 0-1,3 0 1,2 0 0,1-1-1,1 1 1,-1 0 0,0 0-1,-2 0 1,-3 1 0,-3 0-1,-5 0 1,-4 1-52,17 0 1,-9 0-1,-3 1 1,0 2 132,-1 1 0,0 2 0,-2-1 0,-4-1 0,3-3 0,-3-1 0,-6 6 0,0 0 0</inkml:trace>
  <inkml:trace contextRef="#ctx0" brushRef="#br0" timeOffset="-143261.73">10298 15721 19456,'-35'17'821,"-1"0"1,0 11-1,7 2-681,17 15-109,4-14 1,3-1-32,6 8 0,12-6 67,17-16 0,8-7 126,-1-7 0,4-9-977,0-8 1,3-8 0,-5 0 802,-5 0 1,-6-3-356,1-20 0,-18 2-2941,-49 14 2457,6 20 1,-8 2 0,26 22 0</inkml:trace>
  <inkml:trace contextRef="#ctx0" brushRef="#br0" timeOffset="-143082.73">10800 15888 23142,'25'-20'0,"-6"4"0</inkml:trace>
  <inkml:trace contextRef="#ctx0" brushRef="#br0" timeOffset="-142785.73">11098 15697 16611,'-7'38'610,"0"0"1,0-1-1,-2 9 1,10-7-2250,22-11 1,7-8 672,12-6 1153,-5-11 1,2-8-189,-8-11 0,-3-5 328,-7 4 1,-1-2-52,4-12 0,-4 0-276,-7-2-34,-14-2 34,-29 34 0,-16 12 0,8-2 0,2-9 0,-1 10 0,-1 0 0,1 0 0</inkml:trace>
  <inkml:trace contextRef="#ctx0" brushRef="#br0" timeOffset="-142516.73">11486 15824 15277,'2'26'1638,"-1"0"0,26 9-2365,1-12 0,8 1 0,-2-6 971,1-7 0,2-7-69,1 0 1,3-4-1,-5-6 1366,0-15 1,-13-6-3227,-23 1 1483,-26 15 1,-14 5 0,6 0 0,3-4-1,-14 13 1,1 0 0</inkml:trace>
  <inkml:trace contextRef="#ctx0" brushRef="#br0" timeOffset="-142115.73">12518 15519 17227,'-31'33'655,"0"1"0,0 0 1,-7-5-1,-1-4 0,3-5-308,7-7 1,2-6-570,-8-7 1,10-10-53,26-17 0,11-7-1365,4 1 1,4-1 1534,-1 0 0,2 2 146,7 3 0,0 5 872,14 4-197,-6 18-1,0 8-864,3 16 372,-10 0 0,-5 5-3,-15 1 0,-9 7-680,-5-2 0,-5 7 0,-3 3 1,-1-2-1,2-4-44,1 0 1,1-3 0,-4 3-154,0 0 1,-2 5-1,-2 1 1,0-3 0,1-6 503,-10 10 1,3-11 0,7-6-1,5-8 1</inkml:trace>
  <inkml:trace contextRef="#ctx0" brushRef="#br0" timeOffset="-141800.73">13159 15394 16812,'0'45'468,"0"1"0,0-1 0,0 0 0,-1 0 0,0 1 0,0-1 0,-2-4-1561,0-4 1,0-3 0,-3-1 695,-7 13 0,-2-7 0,0-11 0,-4-15 0</inkml:trace>
  <inkml:trace contextRef="#ctx0" brushRef="#br0" timeOffset="-141630.73">12858 15789 19059,'44'-15'-342,"-1"0"0,0 0 0,0-1 1,-2 2-1,-2 1 0,0 0-205,7-1 1,0 0 0,-7 4 0,1 1 0,-15 1 0</inkml:trace>
  <inkml:trace contextRef="#ctx0" brushRef="#br0" timeOffset="-141335.73">13491 15563 14801,'-4'35'819,"0"1"0,0 0 0,-3 12 0,9-8-2630,41-15 2136,-13-27 0,4-8-182,0-1 1,3-4 0,-1-2-397,-6-1 0,-2-1 1,-1-4 494,7-12 1,-2-5 0,-5 5 295,-9 9 1,-5 1-1220,-2-14 1,-15 10 511,-24 36 1,-17 18-1,5-4 1,14-17-1,0 1 1,-10 17-1,0 0 1,1 0-1</inkml:trace>
  <inkml:trace contextRef="#ctx0" brushRef="#br0" timeOffset="-141166.73">13966 15545 19512,'24'-3'-820,"-1"2"1,-25 4 0,1-4 0</inkml:trace>
  <inkml:trace contextRef="#ctx0" brushRef="#br0" timeOffset="-140935.73">14683 15124 23629,'-6'49'-266,"-1"0"1,0 0-1,-2-7 1,-1-1 0,-1 0-828,-2 8 1,-1 2 0,1-6-547,-3-4 1,2-4 982,6-11 1,3-4-1,5-9 1,0-9 0</inkml:trace>
  <inkml:trace contextRef="#ctx0" brushRef="#br0" timeOffset="-140618.73">14944 15400 16089,'-32'-20'72,"0"1"1,1-6 0,12-1 902,26 0 1,8 0-1133,11-15-852,2 35 0,1 10 1609,0 20-376,-10 7 0,-9 8-323,-15-1 1,-10 5 0,-2-1-785,0-6 0,-1-1 0,-2 2 873,1-1 1,-2 1 0,1 0 0,0-5-1,-7 4 1,2-6 0,-5 5 0</inkml:trace>
  <inkml:trace contextRef="#ctx0" brushRef="#br0" timeOffset="-140215.73">15717 15599 22901,'-25'-34'-184,"1"0"0,-1 1 0,0-1 0,4-3 0,3 0 0,2 1-909,0 2 1,2 1 0,10 1-492,26-11 1,11 8 3076,7 9-1370,-7 6 0,-5 12-517,-18 31 1,-10 8 451,-6-8 1,-6 1-29,2 4 0,-2 3 1,-6 4 96,-5-4 1,-6 3-1,-3 3 1,-2 0 0,3-2-1,5-4-79,0 5 1,4-3 0,-3 2-29,-3 2 0,-8 5 0,1 1 0,11-7 1,19-13-839,39-12 0,16-14-112,-19-3 1,2-3-1,1-2-163,9-4 1,2-1 0,-5-1 436,-4-1 1,-6 1-1,-5 2 1,-26 16 0</inkml:trace>
  <inkml:trace contextRef="#ctx0" brushRef="#br0" timeOffset="-139384.73">13068 14901 18067,'31'-5'655,"1"0"0,6 2 1,7 1-1,2 0 0,-3 1-1416,3 1 1,-2 0 0,8 0 791,-13 0 1,5-1-1,4 0 1,3 0-1,0 0 1,0 0-1,-3 1 1,-3-1-25,0 0 1,-4 0-1,-1 1 1,1-1-1,2 0 1,6 1-49,-8-1 1,4 0 0,3 1 0,2-1 0,2 1 0,1-1 0,0 0 0,0 1 0,-2-1-1,-2 1 1,-3-1 0,-3 1-188,4-1 1,-3 1-1,-4-1 1,0 1-1,1-1 1,1 1 0,4 0 148,-3 0 0,2 0 0,4 0 0,1 1 0,1-1 0,0 0 0,-2 1 0,0-1 0,-4 0 0,-3 0 0,-5 1-53,15-1 1,-7 0-1,-2 0 1,2 0 36,-1 1 1,4 0 0,-2 0 0,-3-1 0,-8 1 517,1-1 1,-5 0-1152,6 1 0,-15 3 728,-55 16 0,26-11 0,-37 10 0</inkml:trace>
  <inkml:trace contextRef="#ctx0" brushRef="#br0" timeOffset="-138448.73">4149 17608 21539,'-6'43'114,"0"-1"0,0 1 1,0 0-1,0-1 1,4 5-1,0 2 0,1 1 1,2 0-1,-1-2 1,1-4-216,1-1 0,1-3 0,0-1 0,0 2-719,3 9 1,1 2 0,-1-1 0,0-7-454,-1 0 0,-2-6-366,-6-5 1,-2-5 818,-8 1 1,11-1 0,5-28 0</inkml:trace>
  <inkml:trace contextRef="#ctx0" brushRef="#br0" timeOffset="-138165.73">3674 17799 14163,'29'-39'364,"-1"0"0,0 1 0,0-1 0,1 0 0,-3 4 0,-2-2 0,2 2 0,2 5 0,3 9 455,16 9 0,7 12 0,-2 6 0,-7 4-253,-1 9 0,-2 7-493,-4-12 0,5 1 0,-4 3 0,-16 6-323,-24 13 0,-18 9 0,-7 1 1,3-7-679,-3 3 1,-3-3 107,7-8 1,-2 3 0,0-4 0,2-8-1,-11-8 1,21-13 0,11-13 0</inkml:trace>
  <inkml:trace contextRef="#ctx0" brushRef="#br0" timeOffset="-137865.73">5256 16964 17645,'-33'28'409,"0"-1"1,-1 0-1,1 0 1,-1 0-1,4 1 1,2-2 0,1 3-1,1 6-245,5 0 0,0 5 0,1 4 0,-1 2 0,2 2 0,1-1 0,2-3 0,2-3-820,1 2 1,2-3-1,3-1 1,0 1 0,-1 1 339,-1 0 0,0 3 0,-1 0 0,2 0 0,3-2 1,4-4 243,4 3 1,5-2-1,2-3 1,4-4-41,5 1 1,5-5-1,4-4-981,11 0 1,7-6 0,1-9 682,2-15 0,1-10 1,-5 3-1,-9 12 0,-7-2 1,1-15-1</inkml:trace>
  <inkml:trace contextRef="#ctx0" brushRef="#br0" timeOffset="-137516.73">5221 17333 7332,'40'-12'546,"0"0"0,1 0 0,-1 0 0,9-3 0,0 1 0,-3 3-204,-9 6 0,-2 2 0,-2 1-216,3-1 0,-2 4 711,10 14 1,-8 7-228,-13 20 153,-10-8 0,-8 8-451,-9-4 0,-7 7 1,-3 4-1,-1-2 1,4-4-369,0 3 0,2-4 0,-1 4-491,1-8 1,-2 6 0,-1 2 0,1-2 0,2-4 0,2-7-1093,0 4 1,5-6 818,11 14 1,0-44 0,-1-1 0</inkml:trace>
  <inkml:trace contextRef="#ctx0" brushRef="#br0" timeOffset="-137032.73">6201 17103 21584,'-4'0'-218,"1"0"-2432,3 0 2650,-6-4 0,8 5 0,-4-2 0</inkml:trace>
  <inkml:trace contextRef="#ctx0" brushRef="#br0" timeOffset="-136515.73">6377 17267 20694,'-44'-21'653,"0"-1"1,17 6 0,-1 3-629,-19 9 0,2 8-3302,7 10 2105,5 18 0,2 7 1510,17-13 0,3 2-342,-1 1 0,0 4 1,5 3-28,8 9 0,6 6 0,3 0 1,1-5-15,0-9 0,1-4 0,6 2-174,3-1 1,5 3 0,3 1-1,0-6 1,-1-10 190,11-5 0,3-14-792,-3-7 1,4-7 0,0-3 0,-8 0 272,-2-4 1,-5 0 0,5-3 0,-7 4 0,-16 10 0</inkml:trace>
  <inkml:trace contextRef="#ctx0" brushRef="#br0" timeOffset="-136200.73">7161 16960 18678,'2'50'170,"-1"0"0,0 0 0,0 0 0,1 0 0,-1 0 1,0 0-1,0 0 0,1 0 0,-1 1 0,1-5 1,0-2-1,-1 2 0,-2 4-535,-1-8 1,-1 4 0,0 3 0,-2 1 0,1 0 0,-1-1 0,0-4 0,0-5 0,0-7-729,-3 7 1,0-9 0,0 1-1,-1 3 1,0 1 0,2-4 436,1 1 1,1-8-1,2-15 1,4-15 0</inkml:trace>
  <inkml:trace contextRef="#ctx0" brushRef="#br0" timeOffset="-135901.73">7738 17295 18105,'11'33'103,"-1"1"0,0-1 0,1 8 0,-1 3 0,-2-2-1196,-4-7 1,-2-1 0,0 1-1,1 2 1,0 0 0,-3 0 1020,-5 2 0,-3 0 0,2-5 0,-1 10 0,-2-21 0,-1 0 0</inkml:trace>
  <inkml:trace contextRef="#ctx0" brushRef="#br0" timeOffset="-135730.73">7527 17704 17036,'-2'-5'1638,"33"-8"0,15 1-1139,-11 3 0,4-1-864,2-2 1,7-2 0,1 0 0,-8 3 0,0 0 0,-5 1 0,9-4 0,-1 1 0</inkml:trace>
  <inkml:trace contextRef="#ctx0" brushRef="#br0" timeOffset="-135465.73">8175 16987 21007,'10'45'159,"1"0"0,-1 1 1,0-1-1,1 0 1,-1 1-1,0-1 1,-1-2-1,0-3 1,-2-1-1,-1 0 1,-2 3-189,-2 3 0,-2 3 0,-1 2 0,-2-1 0,-3-1 0,-2-5-627,-5-1 1,-2-2-1,-3-1 1,1-4 0,1-2 245,1 2 0,1-5 1,-1 2-1,-6 9 1,0 0-1,5-10 0,6-14 1</inkml:trace>
  <inkml:trace contextRef="#ctx0" brushRef="#br0" timeOffset="-135101.73">9236 17386 21791,'38'-1'-263,"1"0"1,0 0 0,0 0 0,-4 0 0,-2 0 0,-1 1-1377,20-2 1,-9 5 818,-14 14 1,-14-11 0,-8 10 0</inkml:trace>
  <inkml:trace contextRef="#ctx0" brushRef="#br0" timeOffset="-134935.73">9247 17927 17865,'32'-9'819,"1"0"0,-1 0 0,12-3 0,-2 1-2458,-1 1 1,-3 2 982,0 2 1,-8 2-1,-5 2 1,-19 6 0</inkml:trace>
  <inkml:trace contextRef="#ctx0" brushRef="#br0" timeOffset="-133832.73">11286 17177 18660,'-19'8'1614,"4"21"-1564,14 5-30,15 2 0,8-2 64,4-17 0,4-4-643,7 7 0,2-5 615,2-15 0,-2-9 253,0-8 0,-3-9 133,-13 2 1,-3-5 0,-1 1-792,7-5 1,-4-1 418,-7-6 0,-10 4-70,-22 7-605,-22 15 0,-7 5-82,15 4 1,-1 2 428,-3 2 0,-3 2 1,4 3-351,5 4 1,5 4-1032,-4 8 1,9 5 1422,21 5 0,4 2 0,-15 8 0,25-19 0,0-1 1</inkml:trace>
  <inkml:trace contextRef="#ctx0" brushRef="#br0" timeOffset="-133600.73">12170 17223 21506,'39'3'-1093,"-22"-3"1,7 3 0</inkml:trace>
  <inkml:trace contextRef="#ctx0" brushRef="#br0" timeOffset="-133298.73">12723 16784 21573,'0'42'-410,"0"0"0,1-1 1,-1 1-1,1 0 1,-1 4-1,-1 1 0,2-4 1,2-5 197,7 4 1,0-8-1,-3 3 1,10-12-1</inkml:trace>
  <inkml:trace contextRef="#ctx0" brushRef="#br0" timeOffset="-132865.73">13567 16848 21287,'-39'19'84,"0"1"0,0-1 0,4-1 0,1 0 0,7-10-476,1-20-151,26-33 426,15 14 100,-1 5 0,4 5-36,6 14 0,1 5 53,14-1 196,-8 12 0,-2 4 22,-4 11-39,-10-3 0,-6 4 188,-11 8 1,-6 0-293,0-6 1,-4 1-569,-6 4 0,-3 4 0,0-5 395,-1-2 0,-2-2-815,0 0 0,-2 1 0,5-3 913,-1 12 0,-5-7 0,26-21 0</inkml:trace>
  <inkml:trace contextRef="#ctx0" brushRef="#br0" timeOffset="-132365.73">14211 17031 22957,'-25'-29'-94,"-1"1"0,1 0 0,-2-9 1,10-2-1000,18 4 1,8-3 0,1 5-547,0 5 1,3 2 2215,20-12 0,1 9-622,-12 21 662,-4 12-455,-11 15-608,-18 6 1,-11 8 0,-6 3 0,2-3 469,-2 3 0,0-1 1,-2 2 427,5-7 1,-1 3-1,-1-1 1,0 1 0,1-3-371,-5 2 1,0 0-1,2-3 1,2-1-61,-4 8 1,3-1-357,-1 1 0,5-2 278,6 4-1700,45-21 1840,4-12-84,12-12 0,5-4-202,-15 3 0,0-1-457,13-7 0,2-2-980,-1 2 1,-2 1 982,-15 5 1,-2 2-1,14-6 1,-46 14 0</inkml:trace>
  <inkml:trace contextRef="#ctx0" brushRef="#br0" timeOffset="-131466.73">11187 17739 20520,'-29'-11'1866,"5"3"-1866,29 8 330,41 0-210,-15 1 1,6-1-93,0 1 0,8-1 0,4 0 0,2 0 0,0-2-497,-8-1 1,2 0 0,0-2 0,2 1 0,0-1 0,0 0 0,-1 1 334,2 0 0,-2 0 1,1 1-1,0 0 1,2-2-1,3 0 1,4-2 67,-14 2 0,1-2 0,3 0 1,2-1-1,1-1 0,2 0 1,0 0-1,1 0 0,-1-1 1,1 1-1,-1-1 0,-1 1 0,-1 0 1,-1 1-1,-3 1-144,5-1 0,-2 0 1,-2 1-1,0 0 1,0 0-1,-2 0 1,1 0-1,0 1 1,1-1-1,0-1 1,2 1 153,-3-1 0,2 0 0,0 0 0,1 0 0,1-1 0,-1 1 0,1-1 0,-1 1 0,-1 0 0,-1 0 0,-2 1 0,-1 0 0,-3 1-47,14-1 1,-2 0-1,-1 0 1,-3 1 0,-3 2-1,-3 1 1,-5 2-991,8 4 1,-6 2 0,-7 2-547,-5 1 1,-5 4 1224,-5 9 1,-9 3 0,-16-3 0,-17 3-1</inkml:trace>
  <inkml:trace contextRef="#ctx0" brushRef="#br0" timeOffset="-130851.73">11341 18336 13513,'-13'37'819,"0"-1"0,0 1 0,-5 6 0,6-4-189,10-12 1,8-3-3908,23 5 3382,4-26 0,4-7 248,-6 1 0,-1-3 763,11-10 0,-4-8-228,-12-15 0,-6-2-29,0 1-1442,-16 4 1,-10 6-2493,-28 24 1436,12 16 1,1 6 1116,4 5 0,4 2 0,0 18 0,13-7 0</inkml:trace>
  <inkml:trace contextRef="#ctx0" brushRef="#br0" timeOffset="-130730.73">11961 18464 16853,'5'-4'3276,"-2"0"-3015,4 8 0,-5-3 0,5 2 0</inkml:trace>
  <inkml:trace contextRef="#ctx0" brushRef="#br0" timeOffset="-130499.73">12168 18192 19070,'-2'42'-258,"0"1"1,0 0 0,0-1 0,2 9 0,2-3 0,-2-7 0,-6 6 0,7-23 0</inkml:trace>
  <inkml:trace contextRef="#ctx0" brushRef="#br0" timeOffset="-130165.73">12553 18238 18975,'-39'-27'145,"13"1"-1784,22 0 1,7 0-1025,31-5 4520,4 22-1426,-12 19 0,-3 9-626,-8 11 1,-6 5 345,-2 0 0,-4 1-151,-6 4 0,-5 0-852,-4-1 1,-3 1 851,-4 6 0,0-2 0,4-13 0,2-3 0,2-1 0,-1-1 0</inkml:trace>
  <inkml:trace contextRef="#ctx0" brushRef="#br0" timeOffset="-129700.73">13139 18358 21601,'-32'-21'-15,"0"-1"0,-1-13 0,6-4-234,11 2 0,7-2 23,5 5 0,3-2 0,4 2 66,9-11 1,6 4-133,-2 11 0,3 5 163,18-1 31,-25 55 0,-8 16 196,-13-1 0,-8 7 170,5-12 1,-2 7 0,-3 3 0,0 2 0,0-3 0,1-6-232,1-1 1,0-5 0,0 0 0,-1 2-43,-3 3 1,-3 3-1,0 0 1,6-5-1,11-10 5,25 3-50,6-24-1065,12-18 1,4-8 1114,0 0 0,-4-1 0,0-2 0,-18 10 0</inkml:trace>
  <inkml:trace contextRef="#ctx0" brushRef="#br0" timeOffset="-129265.73">13888 17975 12905,'-3'39'381,"3"-5"0,1 5-998,1 2 1,0 4 0,0-2 616,-1-6 0,1-1 0,-1-1 0,2 18 0,-1-8 0,-2-17 0</inkml:trace>
  <inkml:trace contextRef="#ctx0" brushRef="#br0" timeOffset="-129099.73">13768 18344 17714,'32'-19'655,"0"0"0,0 0 1,-4 1-1,1 0 0,2 3-1065,8 5 0,4 2 1,-1 2-1,-10 0 1,4-8-1,13 7 0,0 0 1</inkml:trace>
  <inkml:trace contextRef="#ctx0" brushRef="#br0" timeOffset="-128781.73">14438 18099 16644,'20'43'889,"-1"-1"0,8-4 0,2-11-3445,7-24 2869,-10-7 1,0-3 330,13-13-1119,-14-2 1,-1-3 812,-7 7 1,-1-2 494,4-10 1,-6 0-1053,-12-8-1420,-37 27 1,-11 10-1,18 6 1,-1 6 1228,-13 8 0,-5 6 1,9-1-1,17-4 1,4-1-1,-1 3 0,-1 1 1</inkml:trace>
  <inkml:trace contextRef="#ctx0" brushRef="#br0" timeOffset="-128631.73">14888 18126 21472,'34'3'-943,"-24"-14"0,-5 17 1</inkml:trace>
  <inkml:trace contextRef="#ctx0" brushRef="#br0" timeOffset="-128313.73">15508 17997 17462,'-12'36'819,"1"-1"0,0 0 0,-5 6 0,11-8-4096,42-13 2743,-2-33 1030,0-9 1,0-5-153,-12 5 1,-2-1 471,8-8 0,-5-3-822,-15-6 1,-12 3-2862,-31 6 2867,0 37 0,-9 14 0,5-2 0,4-7 0,3 3 0,0 18 0,0 0 0,1-1 0</inkml:trace>
  <inkml:trace contextRef="#ctx0" brushRef="#br0" timeOffset="-127980.73">15806 17921 15977,'9'35'393,"0"0"1,14-10-1,8-3 1,-2-8-165,-3-9 1,2-7 194,15-2 0,6-5 0,-3-7-544,-11-9 1,-3-8 0,-3 3 259,11-1 1,-9-1-1073,-14-11 1,-17 8-335,-36 26 173,4 13 1,-6 5 0,1 2-547,-1 6 1,-1 5 1466,1 4 1,-3 4-1,6-4 1,10-6 0,4-1-1,-1 3 1,1-1-1</inkml:trace>
  <inkml:trace contextRef="#ctx0" brushRef="#br0" timeOffset="-127511.73">16798 17476 17400,'-27'37'627,"0"1"1,0 0-1,6-5 1,2-1-1,8-4-134,16 7 0,18-19-3764,13-38 3691,-7 2-355,-4-1 1,0 0 85,6 1 84,10-2-137,-14 17 0,1 4-1906,16 3 1813,-2 9 1,1 6 16,-10 5 1,-3 5 14,-5-4 1,0 2-1,-3 2 425,2 13 0,-6 1 146,-5-9 0,-6-1-348,-8-3 1,-11 0-320,-14-1 0,-13 0 0,-4 0 0,4-3-154,7-4 1,2-2-1,-4 1 215,-6 4 0,-5 3 0,2-1 0,7-6-854,4-6 1,9-4 31,7-3 1,18-4 0,7-2 0</inkml:trace>
  <inkml:trace contextRef="#ctx0" brushRef="#br0" timeOffset="-127313.73">18424 17885 19070,'0'0'0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58:01.620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2834 8354 11872,'-23'-14'1638,"0"1"0,-10-7-578,16 17 933,5 3-1062,4 2-707,-1 5-174,7 8-7,5 15 1,4 15-1,1 4 1,-1-7-614,1 6 0,0 1 569,-1-7 0,2 6 0,0 4 0,0-2 0,-1-3-196,1-3 1,0-2 0,-1-1 0,1-1-897,1 8 1,1 0 0,-1-2 561,-2 2 0,0-1 0,3-15-85,7-19 0,-13 12 0,1-35 0</inkml:trace>
  <inkml:trace contextRef="#ctx0" brushRef="#br0" timeOffset="367">2543 8400 5708,'4'-37'803,"0"0"1,22 8 0,11 3 0,1 7-441,-6 11 0,2 7 0,1 0-313,12-6 0,3 1 1,-3 10 1041,-1 15 0,-1 10 0,-13 3-746,-13 2 0,-14 5-394,-11 4 1,-8 8-1,-6-1 1,-1-8-417,1-11 1,-3-7 0,-4 0-357,-4 4 1,-6 1 0,2-5 0,9-15-2458,-3-33 2830,26-9 1,7-4-1,-1-3 1,4 16-1,-1-1 1</inkml:trace>
  <inkml:trace contextRef="#ctx0" brushRef="#br0" timeOffset="700">3570 7919 12046,'0'-7'1638,"-29"17"0,-10 11-2480,7 16 987,4-14 1,-4 4 0,4 7 54,11 6 0,4 8 0,3 2 1,1-3-138,-1 2 0,3-2 1,1 4-54,1-7 0,1 4 0,1 2 0,2-2 0,3-4-29,6 7 1,5-3-1,2-4-1061,-1-7 0,1-2 0,2-2 836,10 9 0,3-7 168,-8-15 0,1-4-401,0-2 1,3-4-988,11-1 1,3-5 1463,-1-6 0,-2 0 0,5 7 0,-23-6 0</inkml:trace>
  <inkml:trace contextRef="#ctx0" brushRef="#br0" timeOffset="1150">3650 8256 16605,'40'-24'111,"0"0"0,0 0 0,0 0 1,3 7-1,5 1 0,0 3 1,-2 2-1,-8 5-61,4 5 1,-3 9 313,2 8 0,7 9 0,-4 4 0,-11 1-6,-11 12 1,-12 8-1015,-3-9 1,-2 6-1,-1 3 1,-1-1 0,-3-7 427,-3-2 0,-2-5 1,-1 2 232,-3 2 1,-2 4 0,1-3-1,1-9 1201,0-1-3653,1-5 923,7-22 169,1-4 1355,17-33 0,-19 35 0,12-20 0</inkml:trace>
  <inkml:trace contextRef="#ctx0" brushRef="#br0" timeOffset="1749">5042 8155 17848,'-42'7'437,"-1"-1"0,0 0 0,3 1 0,0 0 0,7 7-266,0 20 0,7 9-86,6-5 1,1 3 0,2-1-787,3-7 0,0-1 1,2 1 700,-2 4 0,2 0 0,11-3-1531,25 3 0,9-8 1531,3 1-10,-2-14 1,7-2 0,-3-5 201,-8-8 0,0-5-1285,12-3 1,5-3 0,-3-2 545,2-4 1,-3 0 0,2-1 0,-3 0 0,2-3 0</inkml:trace>
  <inkml:trace contextRef="#ctx0" brushRef="#br0" timeOffset="1983">5501 7812 10099,'2'41'63,"0"-1"1,0 0 0,0 1 0,0-1 0,-1-1 0,0 4-1,0 3 1,0 2 0,0 0 0,0 0 0,0-1 0,0-3 0,0-3-293,1 9 0,0-4 1,1-3-1,-1 2 0,0 4-122,-1-6 0,1 3 1,-1 3-1,1 1 0,-1-2 1,1-2-1,0-5 0,0-6 351,3 7 0,0-7 0,-1-7 0,1 6 0,0-10 0</inkml:trace>
  <inkml:trace contextRef="#ctx0" brushRef="#br0" timeOffset="2439">6515 7989 11489,'-2'36'61,"0"0"1,0 0-1,0 0 1,1-1 0,1 1-572,2 4 0,2 0 0,0-2-383,0 6 0,1 2 929,-1-6 1,2 6 0,0-2 0,-2-8-1,0-8 1,-1-2 0,3 15 0,0 1-1</inkml:trace>
  <inkml:trace contextRef="#ctx0" brushRef="#br0" timeOffset="2665">6377 8466 16895,'36'-15'-116,"0"0"1,0 1 0,-4 1 0,0 1-1,1 1-49,13-1 1,2 1-1,-7 3 1,-16 3-1,0 1 1,10-5-1,0 0 1,0 1-1</inkml:trace>
  <inkml:trace contextRef="#ctx0" brushRef="#br0" timeOffset="2900">6914 7943 17210,'30'39'213,"0"0"1,-1 0 0,-9-2-1,-1 4 1,0 1 0,-2 1-1,-2-4-638,-1-2 0,-2-2 1,-1 0-1,0 4-122,-3 0 1,0 6 0,0 1 0,-2-1 0,-1-2 0,0-6 77,-2 1 1,-2-5 0,0-2 0,0 21 0,0-22 0,-1-36 0</inkml:trace>
  <inkml:trace contextRef="#ctx0" brushRef="#br0" timeOffset="3819">8529 8133 19070,'49'4'-547,"0"-1"1,0 1 0,-4 0 0,2 2 0,-1-1 0,-6 0-1,2 1 1,-3 0 0,11 2 0,-11-1 0,-26-1 0</inkml:trace>
  <inkml:trace contextRef="#ctx0" brushRef="#br0" timeOffset="4035">8757 8573 11990,'0'3'3276,"0"-1"-6553,0-2 4462,82-18-1185,-42 11 283,-2 0 0,7-1 0,0 4-283,-5 7 0,-1 4 0,-3-2 0,-4-3 0,-2 0 0,13 7 0,-1-1 0</inkml:trace>
  <inkml:trace contextRef="#ctx0" brushRef="#br0" timeOffset="5349">10267 8412 14997,'-29'4'1638,"13"33"0,9 10-135,11 2-2323,10-10 1,7 11 0,3-1 0,-1-10-608,2-11 0,4-4 1427,7 9 0,5 2 0,-2-11 540,-10-15 1,1-11-313,2-9 0,4-9 1,0-4-1,-4 0 42,-4-3 1,-3-1 0,1-5-122,3-3 1,3-4 0,-2-2 0,-10 1 113,-10-3 1,-8 1 0,-4 2 31,-5-6 0,-7 5-253,-6 9 0,-9 7-673,-5 16 0,-9 6 1,-1 3-1,6 1 250,1-1 0,0 3-712,-17 4 1,-5 5 0,26 6-2185,50 19 2990,5-12 1,3-2 0,-2-10 0,0-2 0,2-4 0,0 1 0</inkml:trace>
  <inkml:trace contextRef="#ctx0" brushRef="#br0" timeOffset="5583">11511 8484 16180,'0'0'0</inkml:trace>
  <inkml:trace contextRef="#ctx0" brushRef="#br0" timeOffset="6050">12206 8021 18504,'-36'33'486,"-1"0"0,1 0 0,-5-13 0,-1-6 1,6-11-515,10-10 0,7-11-101,6-14 0,4-13 0,5-2 1,6 9-94,8 2 1,11 9 258,10 9 1,9 5-1,-5 14 67,-10 24 1,-6 16 0,1 2-512,2-5 0,1 3 0,-2 1 0,-5 2 519,-7 4 0,-4 2 0,-4 0 0,1-4-624,1 1 1,-2-2-1,0-1 512,-1 1 0,-1 0 0,0-1-1093,-3 5 1,1-1 0,4-14 788,9-18 0,-11 14 0,0-8 0,15-53 0</inkml:trace>
  <inkml:trace contextRef="#ctx0" brushRef="#br0" timeOffset="6532">12803 7907 21427,'-25'39'115,"0"0"0,0 0 0,0 1 0,0-1 0,2-6 0,1-3 0,2 2 0,2 4-198,4 4 0,1 4 1,2 4-1,2 1 1,1-2-1,1-3 120,1 4 1,1-2 0,2-2 0,4-1-1131,7 6 1,4-1 0,1-2 760,-5-7 0,0-1 0,7-6 349,12-6 0,7-5 0,1-14-148,2-23 0,2-17 1,-3 3 376,3 12 1,-2-3-98,-5-12 0,-2-7 1,-14 5 393,-28-9-1109,-21 29 1,-8 5 330,10 0 0,0 4 24,-4 5 0,-2 4 0,3 2 653,4 2 1,2 5-2082,-5 10 1,5 3-1639,2 5 2457,11 13 1,22-31 0,5-5 0</inkml:trace>
  <inkml:trace contextRef="#ctx0" brushRef="#br0" timeOffset="7317">13955 8631 7161,'7'0'3276,"-1"0"0,-6 0-1892,0 0-4273,5 0 2889,7 6 0,-4-5 0,3 6 0</inkml:trace>
  <inkml:trace contextRef="#ctx0" brushRef="#br0" timeOffset="11967">8233 8450 15698,'10'-48'436,"1"0"1,-1 0 0,-3 13 0,-1 2 0,4 1-1462,5-5 1,3 1-1,0 4 1095,-2 4 0,-1 3-67,0 3 0,0 0-1158,2 0 0,3 2 1130,2 7 0,1 2 31,15-5-286,2 36 0,-1 10 353,-4 1-132,-3 4 0,-1-1 137,-4-4-19,10-4 1,3-3-10,2-3 397,3 1 1,3-9 128,-7-32 1,-4-9-482,-10 16 1,0-4-61,4-15 1,0-8-1,-6 4-35,-12 13 0,-2 1 478,6-14 1,-3 4-1230,-7 12 1739,-4 9-988,-2 20 0,-1-15 0,0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1:00:36.577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17947 6387 9654,'-3'8'3276,"0"-2"-867,3-6 257,0 0-2330,4 2-84,3-2 163,24 2-1430,-2-1 0,8 1 1,-1-1 1047,-1 1 1,0 0-1,4 0-19,2 0 0,2 1 0,5-1 0,6 1-231,-13-1 0,4-1 0,5 1 1,2 0-1,1 0 0,2 0 1,-1 0-1,-2 0 0,-2 0 1,-3 0 217,2 0 1,-4 0-1,-2 1 1,0-1 0,2 1-1,3 0 1,6 0-92,-14 0 0,3 0 1,4 0-1,2 0 1,2 1-1,1-1 1,2 1-1,1 0 1,-1 0-1,1 0 1,-1 0-1,-2 0 1,-1 0-1,-2-1 0,-3 1 1,-3 0-1,-4-1 90,13 1 0,-7 0 0,-3 0 0,-2 0 0,1 1 0,4 0 0,5 1-69,-10-2 0,3 2 0,4 0 1,2 1-1,3 0 0,0 0 1,1 1-1,0-1 0,0 1 1,-2-1-1,-2 0 0,-3 0 1,-3-1-1,-5 0 0,-3-1 57,17 3 1,-10-1 0,-2-1 0,6 2 151,-2 0 0,6 0 0,2 1 0,1 0 1,-3 0-1,-5 0 0,-7-1-170,0 2 0,-6-1 1,-5 0 101,12 3 706,-1 0 1,-10-3-830,-25-8 1972,-2-1-2817,2 0-417,-1 0 1313,-1 0 0,0 0 0</inkml:trace>
  <inkml:trace contextRef="#ctx0" brushRef="#br0" timeOffset="10887">20597 7903 12819,'35'0'462,"0"0"1,1 0-1,-2 1 1,1-1 0,-3 0-949,1 0 1,-3-1 513,0 0 0,-2 2 165,-2 2 1,-1 3-219,4 2 0,0 4 87,-3 0 1,0 4-58,6 21 1,-4 4 14,-15-19 0,-4 5-644,-2 7 1,-1 11 0,-1 4 0,-2-2 0,0-7 645,-2 8 1,0 0-15,-1-4 1,-1 7-1,2 2 1,2-2-71,3-2 1,2 1 0,1-2 0,-2-4 96,-3-4 1,0-3 0,0 4-55,1-4 0,2 5 0,-1 1 0,0-2 0,-4-6 27,-8 15 1,-2-7-6,2-10 0,-2-1 41,-3 0 1,-2-2 79,-8 15-46,7-12 2796,-1-3-2858,8-20-10,3-4 84,-2 0 1265,3-3-784,-11 0 155,3-2-346,-21 1-1189,1-2 0,-3 0 809,4-3 0,0 0 0,-2 2 0,4 0 0,0-5 0</inkml:trace>
  <inkml:trace contextRef="#ctx0" brushRef="#br0" timeOffset="35587">4971 4558 18924,'-11'12'269,"3"10"0,3 7-187,1 14 0,3 9 0,0-1-123,-1-9 0,-1-1 0,2 4-287,1-5 0,1 6 0,0 0 1,0-3-1,0-8 0,0 2 1,0-5-1,2 6 0,0 0 1</inkml:trace>
  <inkml:trace contextRef="#ctx0" brushRef="#br0" timeOffset="35886">4579 4452 13445,'39'-15'409,"0"-1"1,0 1-1,0 0 1,0 0-1,5-4 1,0-1 0,-2 4-1,-1 10-1502,5 18 1,-2 12 0,-6-1 1004,-7-7 0,-3 5 129,2 12 0,-1 8 0,-16 1-861,-22-9 1,-14 1 0,-4 0 0,4-2-274,5 2 1,1-2 0,-4 1 1199,-6 1 0,-6 3 1,0-4-1,7-7 1,-6 3-1,1-2 1</inkml:trace>
  <inkml:trace contextRef="#ctx0" brushRef="#br0" timeOffset="36135">5838 4381 13138,'-1'-3'1092,"-24"8"0,-20 12 0,6 3-241,9 4 1,1 7-1508,2-3 1,-5 6-1,0 3 1,2-1 0,6-3-89,7 1 0,6-2 0,1 2 645,-3 15 0,2 3 0,6-8 394,3-14 1,8-4-296,14 2 0,9-1 0,-10-2 0,-17 6 0,20-9 0,0 0 0</inkml:trace>
  <inkml:trace contextRef="#ctx0" brushRef="#br0" timeOffset="36451">6248 4550 14661,'-36'5'655,"0"-1"0,0 1 1,-3 22-1,2 9 0,9 1 79,10 1 1,13 1-1828,12 7 1,11 4 0,5-11-547,4-17 1,6-10 1228,13-6 0,8-5 1,-9-3-1,-18 0 1,-2-2-1,4-6 0,1 0 1</inkml:trace>
  <inkml:trace contextRef="#ctx0" brushRef="#br0" timeOffset="36655">6504 4371 12909,'-1'-7'3276,"0"0"-2711,18 18 1,15 18 0,-3 4 115,-9 8 1,-6 7 0,3 0-610,4-9 1,2 1 0,-1 1 0,-9 2-729,-9-2 1,-5 3-1,-4 1 1,-3-2 0,-1-5 186,-5 1 1,-3-4 0,-1-3 0,-5 9 0,2-8 0,7-19 0</inkml:trace>
  <inkml:trace contextRef="#ctx0" brushRef="#br0" timeOffset="37155">8864 4406 15182,'3'-5'2101,"0"2"-1278,-3 3 298,-2 100-1908,-1-55 1,-1 3 626,1-7 0,1 5 0,-2 1 1,-2-3-661,-2-4 1,-2-1 0,-1-2 0,1-3 272,-4 12 1,1-6 0,-2-2 0,7-16 0,10-24 0</inkml:trace>
  <inkml:trace contextRef="#ctx0" brushRef="#br0" timeOffset="37434">8708 4381 6677,'48'-12'655,"-1"-1"0,1 0 1,-9 2-1,-3 0 0,0 5 882,15 0 1,-4 14-926,-16 17 1,-4 10 0,-9 1-661,-13 3 0,-10 5-772,-1-3 1,-2 5 0,-4 0 0,-3-7-274,-6-8 1,-3-6 0,-2-1-1,-3 4 1,-1-1 0,6-8 807,1-6 0,13-7 0,6-6 0</inkml:trace>
  <inkml:trace contextRef="#ctx0" brushRef="#br0" timeOffset="37686">10033 4159 12953,'0'-5'3276,"0"2"-2668,-28 2 0,-17 13-1256,17 9 0,-2 8 0,0 6 0,-1 1 0,1-5 722,-2-3 0,0-2 0,0 1 1,1 4-53,4 2 0,-1 4 1,0 3-1,2 0 1,4-1-1,4-3 298,2 7 0,7-3 0,5 3-416,6-2 1,3 3 0,5-1 0,3-5-574,8 0 1,5-4-1,3-1 669,1-3 0,3 1 0,2-2 0,-2-7 0,11 0 0,-1-8 0,-8-9 0,0 0 0</inkml:trace>
  <inkml:trace contextRef="#ctx0" brushRef="#br0" timeOffset="38168">10089 4412 7586,'42'-9'468,"-1"1"0,1-1 0,0 1 0,4 0 0,1-1 0,-1 2 0,-3 4 327,-3 4 1,-3 3 0,-3 3-370,14 7 0,-6 9 892,-8 13 1,-13 7-1273,-21-7 1,-9 2 0,-1 0 76,3-4 0,0-1 0,-3-1-119,-2 1 0,-2-1 0,-1 2-987,-5 10 1,-2 3 0,3-5 63,4-10 1,1-1-175,-3 6 1,-1 3 0,6-8 997,8-8 1,3-11 0,1-3 0</inkml:trace>
  <inkml:trace contextRef="#ctx0" brushRef="#br0" timeOffset="38467">11196 4668 18975,'-35'5'557,"-1"0"1,0 0 0,-5 11 0,1 4-1,5 2-2196,1 6 1,5 4 827,7-4 0,0 1 0,7-1 772,4 17-929,29-8 1,8-1-321,9-2 1442,6-21 0,12-3 0,-9-5 0,0-6 0,-2-9 0,0 0 0</inkml:trace>
  <inkml:trace contextRef="#ctx0" brushRef="#br0" timeOffset="38683">11524 4291 7175,'21'39'112,"0"0"1,1-1 0,-1 1 0,0 0 0,0-1 0,0 1 0,-14 3 0,-5 5 0,-4 3 0,-2 1 0,-2 2 0,-1-1 0,-1-1 0,1-3 0,1-3 0,2-5 0,1 13 0,2-7 0,-2-2 0,-6 5 0,-9-9 0,0 1 0,0-1 0,0 1 0,0-1 0,0 1 0,0-1 0,0 1 0</inkml:trace>
  <inkml:trace contextRef="#ctx0" brushRef="#br0" timeOffset="43618">16074 8268 13435,'5'0'1742,"-1"0"-207,-4 1-1300,-7 1-62,-5 0-100,-12 0-3350,-11 0 3148,4-2 0,-7 0 1,3 0 623,1 0 0,-1 1-380,-8-2 1,-6 1 0,7-1-69,15 0 1,2 0-26,-11-2 1,4 1-85,12-2-195,0 2-1188,19 0 831,3-1-1178,2-3 1860,4-8 0,-3 7 1,0-2-1</inkml:trace>
  <inkml:trace contextRef="#ctx0" brushRef="#br0" timeOffset="43920">15606 8057 8528,'0'-7'3276,"0"2"-2278,0 5-208,-13 9-157,1 5 190,-7 8 0,-5 8 1,3-2-564,4-5 1,1 3-1043,-3 5 1,-3 7-1,1 0 1,5-7 1094,-3 15 207,2-7 1,8-4-336,21-18-2025,34-1 1858,-8-11 1,7-3 0,0 1-462,-1-1 1,1 0 0,1 2 253,-5 2 1,2 3-1,-2 0 1,-5-4-1,3-7 1,-6 2 0,3 15-1</inkml:trace>
  <inkml:trace contextRef="#ctx0" brushRef="#br0" timeOffset="45167">1838 7987 12421,'8'-6'1484,"-2"2"-576,-6 4 78,0 0-320,-12 58 90,4-12 0,-1 4-697,3-9 1,0 1 0,0 0-60,0-4 0,1 0 0,1-2-1423,3 13 1,-1-7-1552,-3-8 2974,-11 9 0,8-38 0,-7-4 0</inkml:trace>
  <inkml:trace contextRef="#ctx0" brushRef="#br0" timeOffset="45420">1408 7897 10959,'36'-22'546,"0"0"0,0 1 0,-1-1 0,4-2 0,-2 2 0,1 5 236,-4 7 1,1 3 0,-1 6-220,7 9 1,0 8 0,-7 3-9,-8 3 0,-10 8-516,-14 5 0,-6 8 0,-6 1 0,-2-5-710,-4-8 1,-3-3 0,-2 0 201,-2 3 1,-3 2 0,1-2 0,3-8 0,-6-2 0,24-12 0</inkml:trace>
  <inkml:trace contextRef="#ctx0" brushRef="#br0" timeOffset="45752">2440 7423 14502,'-27'33'409,"-1"-1"1,1 1-1,0-1 1,3 3-1,0 4 1,2 0 0,2-1-1,5-5-1242,3 9 0,5 0 846,-3 0 0,0 4 0,6-3-69,10 6 0,7-5-1233,1-11 1,3-2-179,5 5 0,4-4 1551,6-16 0,-1-7 0,-2-3 0,2-4 1</inkml:trace>
  <inkml:trace contextRef="#ctx0" brushRef="#br0" timeOffset="46002">2710 7652 11530,'0'-3'1638,"-2"24"0,0 16-372,0-9 1,0 2-1178,-1 15 1,1 0-90,0-11 0,1-3-583,1-5 1,0-1-914,2 8-497,1 3 1173,3-20 1,-2-8 0,-1-3 0</inkml:trace>
  <inkml:trace contextRef="#ctx0" brushRef="#br0" timeOffset="46217">2433 7881 15827,'38'-4'346,"0"0"0,0 0 0,0 0 0,0 1 0,-3 0-1985,3 0 1,-2 0-1,1 0 1,0-2 1174,-4-2 1,-3 0 0,5-1 0,2-3 0</inkml:trace>
  <inkml:trace contextRef="#ctx0" brushRef="#br0" timeOffset="46452">3077 7439 13121,'1'42'468,"-1"-1"0,0 0 0,0 1 0,3 7 0,1 3 0,0-1 0,0-4-268,0-4 0,0-3 0,1 0-1293,3 6 1,1-1 0,2-7 808,10 1 0,-12-20 0,-4-16 0</inkml:trace>
  <inkml:trace contextRef="#ctx0" brushRef="#br0" timeOffset="46769">3628 7506 12718,'-49'-6'1092,"1"0"0,8 2 0,3 9-33,1 25 0,7 10-2348,14-14 1,2 1 1349,-1 3 1,0 3 0,4-3-4,5-1 1,3-2 370,-1-1 1,3 1-766,14 10 0,5-3-120,8 3-205,1-12 0,5-6-719,-2-15 0,3-8 1380,0-5 0,2-4 0,-6 6 0,-5 10 0,3-12 0</inkml:trace>
  <inkml:trace contextRef="#ctx0" brushRef="#br0" timeOffset="47019">3757 7277 10080,'31'29'546,"1"0"0,0 0 0,-6-2 0,1 1 0,-2 2 0,-4 0-700,-2 5 0,-4 0 0,-4 5 318,-3 5 0,-3 5 0,-4 2 0,-5-2-820,-3-10 1,-4-1-1,-2 1 1,-2-1 0,-2 1 644,1-2 0,-2 1 0,-2 1 0,-1-2 0,1-1 0,0-4 0,-9 10 0,0-5 0,0-2 0,6-9 0,0-1 0,0 1 0</inkml:trace>
  <inkml:trace contextRef="#ctx0" brushRef="#br0" timeOffset="47753">1769 9024 10914,'-1'-6'3159,"0"2"-2352,1 4 717,6 46-875,0-4 1,0 5-593,-2-11 1,0 1 0,1 2-1151,0 11 1,0 1 0,-1-6-547,0-10 1,-2-5 1005,-3 5 0,0-9 1,-1-21-1,-3-2 1</inkml:trace>
  <inkml:trace contextRef="#ctx0" brushRef="#br0" timeOffset="48084">1605 8845 12573,'48'3'655,"0"0"0,1 0 1,-1 10-1,0 4 0,-10 4 880,-12 4 0,-8 4-3174,-6 14 1,-14 0 986,-20-10 1,-9-5 651,1-3 0,-1-2 620,-2 0 1,-2-3-621,-7 0 0,4-4 0,5 0 0,7-7 0,0 1 0</inkml:trace>
  <inkml:trace contextRef="#ctx0" brushRef="#br0" timeOffset="49887">2598 8340 12191,'-32'16'1092,"0"-1"0,1 5 0,3 1-2731,9-2 1,3 2 1357,-3 13 0,3 5 502,5 3 0,3 2-681,-1 1 0,2 1 518,2 3 1,4 1-170,6-13 0,2 0 0,0-1 114,1 6 0,1-1-3,0-6 0,3 1 0,3 1-26,4-4 1,4 2 0,1-2 0,-3-4 25,2 3 0,0-2 642,3 4 0,4 1 0,-8-10-687,-8-16 612,-13-21 0,-2 9 0,-2-10 0</inkml:trace>
  <inkml:trace contextRef="#ctx0" brushRef="#br0" timeOffset="51270">2730 8925 12477,'-4'2'2235,"1"-2"1041,3 0-1080,4-1-2263,-3 0-157,4-1 51,-3 2 21,10-3 231,28-8-74,-5 2 17,-6 0 1,-1 0-17,9-4 13,-8 3 1,-1 0 25,-1 0-3202,10-3 3202,-35 12-3322,-2 1 0,2 0 2457,3 0 1,-2 0 0,1 0 0</inkml:trace>
  <inkml:trace contextRef="#ctx0" brushRef="#br0" timeOffset="51923">3418 8422 9167,'-2'-2'3276,"0"0"-974,2 2-907,-2-3-835,1 3-67,-1-4 196,2 4 281,0-2-570,7 40 0,3 19-313,-5-31 0,0 2-23,2 6 1,0 8-1,1 2 1,-1-4-9,1 0 0,0-3 0,0-1-421,1 10 1,1-1 398,-1-1 0,0-4 268,1 4-28,-6-25-134,2 6-330,-5-25-1193,2 0 122,-2 0-2016,0-6 2707,-1-8 0,0 5 1,0-2-1</inkml:trace>
  <inkml:trace contextRef="#ctx0" brushRef="#br0" timeOffset="52351">4118 8474 18022,'-40'5'289,"-1"-1"0,1 1 0,3-1 0,1 1 1,7 5-50,-3 24 121,15 11 1,5 2-312,6 2-17,2-4 1,11-4 64,21-19 0,8-7-463,-4-5 1,1-2 364,7 4 0,1-4-810,3-5 1,-2-4-2468,6-8 2830,-16 0 0,-3-1 0,-6-3 0,-11-4 1</inkml:trace>
  <inkml:trace contextRef="#ctx0" brushRef="#br0" timeOffset="52652">4327 8201 13189,'39'23'546,"0"0"0,0 0 0,-7-3 0,1 0 0,-3 2 0,-3 5 273,-7 7 0,-4 4 0,-2 2 0,-1-4 45,4-4 1,-1-2 0,-5 4-1029,-8 10 0,-6 9 0,-3-3 0,-3-11-1068,-1-15 1,-4-4 1231,-21 20 0,3-9 0,25-23 0,-5-3 0</inkml:trace>
  <inkml:trace contextRef="#ctx0" brushRef="#br0" timeOffset="61521">16232 9094 15883,'-40'-1'244,"0"1"0,1 0 0,2-1 0,1 1 1,2 0-161,-5 0 0,0 0-385,2 0 1,-3 0-1,1 0-1338,-8 0 1,0 0 545,8 0 1,-2 0 0,4 0-547,6 0 1,2 0 982,-2-1 1,6 1-1,14 1 1,16-1 0</inkml:trace>
  <inkml:trace contextRef="#ctx0" brushRef="#br0" timeOffset="61803">15621 8899 15146,'-39'10'362,"1"0"0,-1 1 1,0-1-1,0 0 1,-4-1-1,3 0 0,2 7-1182,2 6 1,0 6 0,5 2 0,11-2-30,14 6 0,13-2 431,7-5 0,8 0 0,6-2 481,3-5 1,8-1 0,3-2 0,-1 0-1,-5-2 1,-1 1 0,-3-2 0,2 0-1,3-1 1,-1 0 0,0 0 0,1 0-1</inkml:trace>
  <inkml:trace contextRef="#ctx0" brushRef="#br0" timeOffset="63021">1460 11514 12981,'-5'0'3276,"1"0"-1427,4 0-353,-17 104-1292,9-59 1,0 3-349,2-11 1,0 6 0,0 2-1,0-3 1,0-5-1423,-2 12 1,2-5 909,0 0 1,2-11-1,4-22 1,0-9 0</inkml:trace>
  <inkml:trace contextRef="#ctx0" brushRef="#br0" timeOffset="63303">1368 11416 11626,'40'-5'546,"-1"0"0,1 0 0,0-1 0,-4 1 0,-2 0 0,0 2 468,8 1 0,0 1 0,-5 9 56,4 20 0,-16 7-816,-23-6 1,-10 3-1075,-4-1 1,-5 6 0,-3-2 0,0-5-820,-14 3 1,-2-6 545,0-1 1,-1 0 0,20-13 272,22-16 1,2 0 0,5-5 0</inkml:trace>
  <inkml:trace contextRef="#ctx0" brushRef="#br0" timeOffset="63535">2153 11506 13278,'1'6'1638,"-2"17"0,-4 9-3277,-7 4 1,-3 0 1091,5 2 1,-1-1 0,-2-2 0,0-8 0,5-18 0</inkml:trace>
  <inkml:trace contextRef="#ctx0" brushRef="#br0" timeOffset="63751">1894 11671 4874,'37'0'819,"1"0"0,-1 0 0,13-1 0,-1 2-2458,-4 1 1,-5 0 818,8 2 1,-14 1 0,-29-2 0</inkml:trace>
  <inkml:trace contextRef="#ctx0" brushRef="#br0" timeOffset="64271">2779 11458 17440,'4'32'1092,"0"0"0,0 15 0,-2 2-1228,0-1 0,-1 2 197,-2-11 1,-1 1-1,1 0-1154,-1-6 1,0 0 0,0-2 833,-1 5 0,-1-4-268,0 5 418,3-19-3168,8-13 2457,13-4 1,-18 0 0,5-2 0</inkml:trace>
  <inkml:trace contextRef="#ctx0" brushRef="#br0" timeOffset="64671">3137 11552 13525,'-7'-3'1537,"26"1"1,14 2-1090,0 5 0,3 3-142,2-2 0,3 1 0,-1 3-1399,-7 2 1,-2 3 0,-2 1 1078,4 3 1,-6 3 237,-8 1 0,-6 2 977,-7 16-804,-9-10 1,-4 6-1,1-3-293,1-7 0,0-1-32,-7 23 1,-1-4 0,1-18-2296,-1 1 2223,8-14 1142,-1 1-2861,6-14 1719,-1-3 0,0 0 0</inkml:trace>
  <inkml:trace contextRef="#ctx0" brushRef="#br0" timeOffset="65172">4341 11707 20280,'-38'-8'218,"1"1"0,0-1 1,0 0-1,1-1 0,2 1 1,0 6-152,-4 11 0,1 7 0,5 3-1706,2 7 1,5 4 500,-4 7 0,5 2 1690,8-8 0,5 0-552,3-4 0,9-1-326,24-5 0,15-2 1,-3-3 325,-12-3 0,2-1-73,12 3 0,7 0 0,-3-5-171,6-11 1,-9-2 0,-9 7 0,-6-3 0,1-1 0</inkml:trace>
  <inkml:trace contextRef="#ctx0" brushRef="#br0" timeOffset="65670">4597 11446 13704,'3'-7'3276,"0"2"-1253,-3 5-1754,0 0 1097,75 46-1005,-49-14 0,0 3-1277,5-6 1,3 2 0,-5 1 918,-11 0 1,-5 1 0,-3 1 140,-4 4 1,-3 1 0,-3-2-274,-3 8 0,-7 0-691,0-9 1,-4 3 0,-3 0 0,-7-2 735,-8-6 0,-7-1 1,-4-1-1,1-2 0,6-1 1,2 6-1,3-1 1,-3-2-1,-6-7 0,0 1 1,0 0-1,0 0 0</inkml:trace>
  <inkml:trace contextRef="#ctx0" brushRef="#br0" timeOffset="66437">2366 11003 11122,'0'-5'3226,"0"2"-2056,0 3 992,-60 26-3022,22-2 1039,11-10 0,-4 2 1,-2 8 2,6 5 1,-2 9-1,-2 5 1,1 4-1,0-1 1,2-2-1,4-6-182,0 1 0,3-4 0,2 0 0,-4 6-14,1-3 1,-4 4 0,-3 3 0,0 2 0,1 1-1,5-2 1,6-2 0,8-4-542,9 9 1,11-3-1,6-3 1,1-1-263,0-3 1,2-2 0,3-1-1,4-1 817,1-4 0,5 1 0,1-1 0,-1-4 0,-5-4 0,7 2 0,-5-7 0,-1-3 0</inkml:trace>
  <inkml:trace contextRef="#ctx0" brushRef="#br0" timeOffset="67353">2231 11462 9610,'0'-7'3276,"0"2"-1638,-5 33 0,-2 15 284,-2-4-1754,0 8 0,-1 3-42,3-20 0,-1 0-104,2 4 0,1-1-25,-1-6 1,1-1-323,0 20-495,-6-27 1,14-11 0,-7 1 0</inkml:trace>
  <inkml:trace contextRef="#ctx0" brushRef="#br0" timeOffset="67639">1827 11759 15648,'45'-1'327,"1"-1"1,-1 1 0,0 0-1,0 0 1,0-1 0,7 1-1,1 0 1,-2-1 0,-2 1-1,-7 1-497,-5-1 0,-5 1 0,-1 0-1387,17 1 0,-19-2 737,-35-5 1,14 8 0,-10-4 0</inkml:trace>
  <inkml:trace contextRef="#ctx0" brushRef="#br0" timeOffset="67837">2237 11524 15732,'3'42'88,"-1"-1"0,0 1 0,0 0 0,-1 1 0,-2 1 0,0 0 0,1-3 0,1 6 0,0-2 0,0-2 0,-3-10 0,0 0 0,0 1 0</inkml:trace>
  <inkml:trace contextRef="#ctx0" brushRef="#br0" timeOffset="68420">1259 12786 14174,'0'-4'1126,"0"2"-2219,-7 22 1,-6 25 0,1-2 416,2 0 0,0 2 557,1-5 0,-2 5 0,2-1 0,1-4-273,0 8 1,2-6 391,6-5 0,0-6 0,1-9 0,1-4 0</inkml:trace>
  <inkml:trace contextRef="#ctx0" brushRef="#br0" timeOffset="68686">1152 12711 12124,'47'-6'468,"-1"0"0,1 0 0,-1 0 0,-3-2 0,0 0 0,-2 2 0,-3 8 434,5 12 0,-3 7 0,-19 3-101,-35 9 0,-15 6-1894,13-2 1,0 4 0,-7-5 714,-6-13 1,-7-4 0,-2-3 0,3 0-407,-6 5 1,1-2 0,22-11 783,51-24 0,-26 15 0,21-11 0,0-1 0</inkml:trace>
  <inkml:trace contextRef="#ctx0" brushRef="#br0" timeOffset="69451">2115 12549 16532,'-38'29'292,"1"-1"0,0 1 0,0 0 0,0-1 0,2 7 0,-1 1 0,3 2 0,4-1 0,7-1-1385,6 2 1,7-1 0,1 1 269,-2 6 1,2 2-1,5-4 1187,10-2 1,9-5-1555,15 1 0,5-4-261,-2-4 1,2-4 357,-5-9 1,3-3 0,-3-3 907,1-3 0,-5-4 1,5 1-1,-11-1 1</inkml:trace>
  <inkml:trace contextRef="#ctx0" brushRef="#br0" timeOffset="70002">2150 13046 16045,'49'-1'468,"0"0"0,-1 1 0,1-1 0,2-1 0,2 0 0,-3-1 0,-5 0 1112,5-2 0,-5 0-1440,-5-1 0,-4 2-824,-1-1-2593,-41 5 2568,3 0 1,-3 0 0,5 0 0</inkml:trace>
  <inkml:trace contextRef="#ctx0" brushRef="#br0" timeOffset="70354">3191 12573 20676,'-3'46'111,"0"0"0,1 0 1,-1 0-1,0 0 0,1 0 1,-1-2-1,1-3 1,0-2-1,0 2-852,-1 5 1,-1 3-1,3-5 1,6-11-80,28-1 1,-20-5 0,18-23 0</inkml:trace>
  <inkml:trace contextRef="#ctx0" brushRef="#br0" timeOffset="70686">3289 12671 16303,'46'-9'655,"0"0"0,0 0 1,-9 2-1,-2 1 0,0 1-1748,-1-2 1,0 1 0,-2 9 1242,0 14 1,-2 9-1,-7 2 248,-7 8 0,-7 6-503,-5 1 1,-3 8 0,-3 0 0,-2-5 106,-3-11 0,-3-3 0,-2 0 275,-5 12 0,-2 1 0,5-10-3554,8-9 2457,2-7 1,4-12 0,0-7 0</inkml:trace>
  <inkml:trace contextRef="#ctx0" brushRef="#br0" timeOffset="70944">4289 12788 16992,'-36'11'546,"-1"1"0,0 0 0,0 0 0,-7 4 0,2 1 0,8 4 39,9 11 1,8 3-589,3-9 0,7-1-31,17 16-1605,21-26 1,11-8 1273,-1-7 1,5-6 0,-3 2 0,4 7 0,-1-2 0,-13-9 0,1 1 0,-1 0 0</inkml:trace>
  <inkml:trace contextRef="#ctx0" brushRef="#br0" timeOffset="71175">4648 12537 14225,'44'23'468,"-1"1"0,1-1 0,0 1 0,-5-3 0,1 0 0,-4 1 0,-11 4 624,-11 6 0,-9 2 0,-4 0-2551,-5 9 1,-14 3 1458,-1-16 0,-8 4 0,-7 4 0,-1-1 0,-1 0 0,3-4 0,6-5 0,-2 2 0,5-5 0,-6 3 0,-3-2 0,-1 1 0,0-1 0,1 1 0,-1 0 0,0-1 0</inkml:trace>
  <inkml:trace contextRef="#ctx0" brushRef="#br0" timeOffset="104054">4739 13860 6932,'0'-4'2196,"0"0"1080,0 4-1674,-2 0 12,1 0-1334,-2 0 464,0 0 516,1 0-1148,0 0 6,1 0 2280,-1 0-2398,10 0 50,20-1-44,4-1 2,0 0 0,2 0-2,5-2-1,-15 2 1,2 0 22,18-3-17,-23 4 157,8-2-112,-28 3-3333,0 0 0,-6 0 3247,-24-3 1,16 2 0,-15-3 0</inkml:trace>
  <inkml:trace contextRef="#ctx0" brushRef="#br0" timeOffset="104572">4684 13947 10366,'-4'1'3276,"1"0"0,3-1-1825,0 2-734,31 1 1,15-2-581,-14 1 0,3 0-957,1-1 1,5 0 0,1 0 0,-6 0 365,2-1 1,-4 0 450,7 0 0,-8 0-634,-18 0 822,-8 0-73,-2 0-2549,-5 0-840,9 0 2804,5-1 0,-8 1 0,-1 1 0</inkml:trace>
  <inkml:trace contextRef="#ctx0" brushRef="#br0" timeOffset="107555">6433 13957 9985,'-4'3'3276,"1"0"-581,3-3-1155,-1 1-1238,32 6-151,-8-2 150,14 0 0,11 0 0,-4-1-1940,-9-1 1,-1-2 1659,7 2 0,5-1 0,-1 0-709,-1-2 1,1 0-1,-4 0 713,0 0 1,1 1-334,-4-1 1,5 0 0,-1 0-1,-5 1 325,2-1 0,-3 1 53,11-1 0,4 1 5,-10-1 1,3 0 0,1 0-1,-5 0 106,7 0 0,1 0-181,-8 0 0,5 0 0,-1 0 0,-6 0-6,-5 0 1,-3 0 897,-1 1 0,0 0-895,-2 1 1,1 1-29,12 2 1,0 0 27,-10-1 0,2 0-17,9 2 1,0-1-79,-12-2 1,2-1 76,13 1 1,5 0 0,-4-1-8,-7 1 0,1-1 630,3 1 0,5-1 1,-5 1-629,-7 0 1,-2 1-1178,2-1 0,1 0 1200,-1 1 0,-1-1-17,-2 0 1,1-1 897,10 1 1,1 1-879,-6-1 0,1 1 0,8 0 0,-1 0 117,-12 1 0,-3 0-123,12 2-1119,-14-2 0,0 0 1125,1-1 0,-1 0 0,-1 0 0,-1-1 2239,19 2-2237,-17-4 1,-1 0 121,6 0-54,1 0 0,-1-1 19,5 0-44,8 0-39,-15 0 3270,-5 0-3132,-2 1 1,2 0 23,13 0 56,-6 0 0,7 0 0,-4 0-171,-5 0 0,0-1 8,8 1 1,4-1 0,-5 0-17,-11 0 0,-1 0 55,14 0 1,1 0 8,-8 0 1,-1 0-548,-7-1 0,1 0 455,6 1 0,-2-1-12,0-2 7,15-1-10,-19 3 1,-1 0 0,0-1 0,1 0-1,9 1 1,0-1 3,-6 0 0,0 0 2,11 0 0,0-1-8,-9 1 0,0-1 460,-1 1 1,0-1-433,10-1 0,-3 1-664,1-1 636,-6 1 0,-5 1 0,-18 2 0,0 0 39,-2 0 12,-2 0 77,-2 0 63,-1 0 899,-2 0-961,1 0-129,-1 0 22,3 0 12,-2 0-3126,1 0 1176,-2 4-666,-1 9 426,-15 10 2156,-6-3 0,0 0 0,-6 1 0,-10 4 0</inkml:trace>
  <inkml:trace contextRef="#ctx0" brushRef="#br0" timeOffset="141188">15590 12687 6789,'39'-25'409,"1"-1"1,-1 1 0,-8 6 0,0-1 0,2 1 0,2 0-158,3-1 0,3 1 0,1-1 1,1 1-1,0 1-99,-3 0 1,0 1-1,0 1 1,2-1 0,3 0-53,-2 2 1,4-1 0,2 0-1,1 0 1,-2 1 0,-1 1 0,-4 1-236,-1 1 1,-3 1-1,-1 2 1,-1-1 0,1 2-111,8-3 0,1 2 0,-3 0 1,-6 3-1396,-1 3 1,-10 1-1639,-9-3 3174,-1-6 1,-15 6 0,-2-4-1</inkml:trace>
  <inkml:trace contextRef="#ctx0" brushRef="#br0" timeOffset="141490">16836 11827 15451,'46'5'228,"0"0"0,0 0 0,0 0 0,0 0 0,-1 1 0,-5-1 1,5 1-206,1 0 1,7 2-1,0 0 1,-3 2-1,-9 2-1662,3 12 1,-7 3 497,-1-6 0,-9 4 1227,-19 6 1,-12 1 679,-9-9 0,-10 0-734,-10 2 0,-11 3 1,-1 0-1,5-3-587,-2 2 1,0 0 355,4-5 0,-6 4 1,2-2-1,11-6-3078,2 0 2457,25-13 1,-7 2 0,8-6 0</inkml:trace>
  <inkml:trace contextRef="#ctx0" brushRef="#br0" timeOffset="149356">5259 14901 17568,'7'-25'-902,"-7"15"0,10-9 1</inkml:trace>
  <inkml:trace contextRef="#ctx0" brushRef="#br0" timeOffset="152790">18493 12308 11226,'-8'49'224,"-1"-1"0,1 0 0,-1 2 0,0-1 0,0-1-299,2-8 1,1-1 0,-1-1 100,1-3 0,-1 0 1,1-2 560,-3 14 1,0-4-1297,1-14 0,-1-1-229,-1 4 0,-3-5 1118,-13-10 0,13-16 1,-1-1-1</inkml:trace>
  <inkml:trace contextRef="#ctx0" brushRef="#br0" timeOffset="153171">18163 12290 15221,'32'-11'424,"0"0"1,0 0-1,13-5 1,0 5-299,-1 13 0,0 8-145,-7 3 0,0 4 1,-1-1-914,8 3 0,-2 2 954,-12-3 0,-1 4 1,-9 3 799,-14 8 0,-9 4 0,-6-3-215,-5-1 1,-9-1-1038,-3-2 1,-7 4 0,-2-3 0,3-5 429,-7-5 0,-2-5-187,2-3 0,-3 0 1,10-5-2165,12-5 542,4-3-1468,52-12 0,5-3 2621,-1 1 1,0 0-1,-1-1 1,-4 1 0</inkml:trace>
  <inkml:trace contextRef="#ctx0" brushRef="#br0" timeOffset="153673">19723 12567 19484,'-14'31'131,"-1"0"1,0 0 0,-3 8 0,1 1-328,4-6 0,0 2 0,0-2-1124,-1 2 1,0-4-37,2-8 1,-2-4 1355,-17 7 0,17-18 0,-3-6 0</inkml:trace>
  <inkml:trace contextRef="#ctx0" brushRef="#br0" timeOffset="153872">19273 12729 11637,'-2'-4'2330,"0"0"-1143,2 4-1013,88 3 336,-40 2-1166,-13-2 1,10 1-1,4-1 1,-1 1 0,-9-1-984,2 1 1,-1 0 1345,-3-1 0,6-1 1,-3 0-1,-9-2 1,-1-1-1,-7-6 1</inkml:trace>
  <inkml:trace contextRef="#ctx0" brushRef="#br0" timeOffset="154089">20236 12537 14818,'-19'42'655,"0"0"0,-1 0 1,3-4-1,0-2 0,5-2-2294,7 4 1,3-4-1639,-4-4 2457,-1 18 1,3-47 0,0-1 0</inkml:trace>
  <inkml:trace contextRef="#ctx0" brushRef="#br0" timeOffset="154273">19875 12751 11726,'44'0'655,"0"0"0,0-1 1,-2 1-1,-2-1 0,-1 1 141,7 2 0,-3 1-1435,-14-2 1,-3 2-1642,0 4 2280,-26 0 0,3-5 0,-2 0 0</inkml:trace>
  <inkml:trace contextRef="#ctx0" brushRef="#br0" timeOffset="155107">19331 12110 14421,'-39'10'521,"1"1"1,-1-1 0,0 1 0,-5 1 0,1 0 0,5 6-382,9 5 0,4 4 0,2 1-14,1 0 1,3 1 0,0 7-49,7-2 1,0 7-1,1 5 1,1 1 0,1 1-1,1-3 1,2-5-109,0 3 1,2-4-1,3 0 1,4 5-51,2-4 0,2 6 0,3 4 0,2 1 1,1-2-1,1-3 0,1-5 0,0-9-232,7 1 1,2-9-1,5 0 312,2 0 0,6 3 0,1-1 0,-3-4 0,-9-7 0,3-2 0,15 2 0</inkml:trace>
  <inkml:trace contextRef="#ctx0" brushRef="#br0" timeOffset="155622">20929 12294 20666,'-2'43'-328,"1"0"0,0 0 0,0 0 1,-1 0-1,0 5 0,0 2 1,0 1-1,-1 0 0,1-1 1,1-4 29,0 5 0,0-4 0,1-1 0,0 1 0,-2 2 0,-1 1 0,1-3 0,1-7 1,1-8-1,0 1 0</inkml:trace>
  <inkml:trace contextRef="#ctx0" brushRef="#br0" timeOffset="156091">22343 12409 8873,'-34'-10'359,"0"1"1,0-1 0,1 1-1,1 1 1,-2 3 660,-2 3 0,-2 3 0,0 4-673,-8 5 0,-1 5 1,2-1-52,6-4 1,2 0-1,1 2-292,-2 5 0,1 3 0,12 5-414,14 20 0,17 2 419,8-18 1,8 0-1,5 0-208,-1-3 1,4 1 0,3 1 0,3-2 0,3-3 198,0-5 0,6-3 0,2-1 0,1-1 0,0-1 0,-2-1 0,-5 1 0,9 3 0,-5 0 0,-1-1 0,2-2 0,-4-5 0,1-1 0,-1 1 0,1-1 0,-1 1 0</inkml:trace>
  <inkml:trace contextRef="#ctx0" brushRef="#br0" timeOffset="156324">22838 12238 14013,'19'46'93,"0"0"1,0 0-1,0 0 1,0-1 0,0 1-1,0 0 1,0 0-1,0 0 1,-18 0 0,-5 3-1,-3 1 1,-4 1 0,-2 1-1,-2 0 1,-1-2-1,1 0 1,-1-3 0,2-2-1,2-3 1,0 7 0,2-4-1,0-2 1,-2-2-1,-3-1 1,-6 2 0,-8-8-1,-1 0 1,1 0-1,-1 0 1,1 0 0,-1-1-1,1 1 1,-1 0 0,1 0-1</inkml:trace>
  <inkml:trace contextRef="#ctx0" brushRef="#br0" timeOffset="157288">17994 13666 17059,'-20'0'2347,"14"0"-5624,49 2 3296,-5 0 1,8 1-1,1-1 196,1 0 0,1 0 0,4 0-317,-15-1 1,3 0 0,1 1 0,2 0 0,-1-1 0,0 0 152,0 0 0,-1-1 1,1 1-1,0-1 0,1 1 1,0-1 17,3 0 1,-1 1 0,0-1 0,2 0-1,5 1 1,6 0-67,-20 0 1,3 0 0,3 0 0,2 0 0,3 1 0,1-1 0,2 1 0,0-1 0,2 1 0,-1 0 0,0 0 0,-1 0 0,0-1 0,-2 1 0,-2 0 0,-2 0 0,-3-1-142,9 1 0,-3 0 0,-2 0 1,-2-1-1,-1 1 0,0 0 1,2 0-1,2 0 0,3 0 1,4 1 114,-16-2 1,2 1-1,2 0 1,2 0 0,1 1-1,1-1 1,2 0-1,1 1 1,0-1 0,0 1-1,1-1 1,0 1-1,0-1 1,0 1 0,-1-1-1,-1 1 1,-1-1 0,-1 1-1,-2-1 1,-1 1-1,-2-1 1,-2 1-151,15 0 1,-2 0 0,-3 1 0,-2-1 0,-1 0 0,0 0 0,-2 1 0,1-1 0,1 0 0,0 0 0,2 0-81,-4 0 1,1-1 0,0 1 0,1 0 0,0-1 0,0 1 0,1-1 0,-2 0 0,1 1 0,-2-1 0,0 0 0,-2 0 0,0 0 164,7 0 0,1 1 0,-2-1 0,0 0 0,-2 0 0,-1-1 0,-2 1 0,-1-1 0,-3 0 0,9 0 0,-1 0 0,-4-1 0,-4 0 1,-3 0-1,9-1 0,1-1 0</inkml:trace>
  <inkml:trace contextRef="#ctx0" brushRef="#br0" timeOffset="162007">23448 12583 19042,'-14'35'-656,"0"1"1,0-1-1,-2 4 1,0 1 0,-1-5-984,1-7 1,-1-3 1381,-7 5 1,1-8 0,5-16 0,-2-4 0</inkml:trace>
  <inkml:trace contextRef="#ctx0" brushRef="#br0" timeOffset="162157">23172 12651 17731,'44'11'-41,"1"1"1,-1-1 0,-4-1-1,0 1 1,-2 2-1053,-5 4 1,-2 1 0,-2-1 770,4 1 0,-1-2 0,5 3 0,-5-3 0,-8-6 1</inkml:trace>
  <inkml:trace contextRef="#ctx0" brushRef="#br0" timeOffset="162391">23950 12316 18560,'2'43'-328,"0"0"0,0 0 0,0 0 1,1 0-1,-1 0 0,0 0 1,-1 6-1,0-4 0,0-1 1,0 2-83,1-3 0,-1 3 1,1-1-1,0-5 1,-1-8-1,3 11 0,-4-33 1</inkml:trace>
  <inkml:trace contextRef="#ctx0" brushRef="#br0" timeOffset="162639">23718 12383 13261,'1'-46'1092,"-1"1"0,3 2 0,5 2-689,10 5 1,7 5 97,10 4 1,8 12-1202,-9 18 1,5 7 0,0 5 0,-3-1 700,-4-1 1,-3 1 0,-1 4-2,1 6 0,2 4 0,-6 3 0,-13 3-102,-20 5 0,-15 5 0,-8 1 0,0-3 0,9-6 0,7 2 1,-1-1-1,-8-4 0,-1 0 0,1 0 0,-1 0 0,0 0 1</inkml:trace>
  <inkml:trace contextRef="#ctx0" brushRef="#br0" timeOffset="162907">24656 12445 18056,'-40'2'432,"0"1"0,0-1 1,3 1-1,0 1 1,4 4-2072,-4 12 1,6 8 695,5 12 1,4 2 894,0-8 1,6 0 647,10 7 1,13-1-1615,24-8 1,12-8-80,-12-11 1,2-4 0,2-1 717,12 3 1,3 0-1,-4-4 1,-3-4-1,-5-3 1,-8-3 0,-1 0-1</inkml:trace>
  <inkml:trace contextRef="#ctx0" brushRef="#br0" timeOffset="163175">24946 12194 9886,'18'39'262,"0"1"1,0-1-1,-7-3 1,0 4 0,-2 1-1,-1 0 1,-4-3-319,-4 12 0,-5-3 0,-1 2-56,3-4 0,0 1 0,-2 0 0,-2-3 299,-6 4 1,-3-2 0,-1-5-914,-6 3 1,-5-4-368,-5-4 1,-6-1 0,1-2 623,9-10 1,2-2 0,1-1 0,-10 8 0,17-10 0,27-20 0</inkml:trace>
  <inkml:trace contextRef="#ctx0" brushRef="#br0" timeOffset="163440">24366 11967 14241,'-20'37'327,"0"0"1,0 0 0,0 0-1,0 0 1,0 0 0,-2 4-1,-1 0 1,2 0 0,5 3-1,6 2-486,8-2 1,7 4 0,4 2 0,3 1 0,1-1-1,-1-3 1,-2-3-662,0 6 1,0-5 0,1-1 0,2 5 350,-1-7 1,1 3 0,2 3 0,1 0 0,0-2 0,0-3 0,-1-7 88,8 12 0,1-7 0,-5-8 0,4 6 1,-7-11-1</inkml:trace>
  <inkml:trace contextRef="#ctx0" brushRef="#br0" timeOffset="164490">19612 14338 12606,'1'40'468,"0"1"0,0 0 0,0 0 0,0-1 0,1-1 0,0 0 0,1-2-1561,-1-1 1,1-2 0,0 1 763,1 7 1,0 0 0,-1-6 1154,1 13-1112,-1-16 1,-3-3-2992,-13-13 2457,1-8 1,-3-3 0,6-6 0</inkml:trace>
  <inkml:trace contextRef="#ctx0" brushRef="#br0" timeOffset="164791">19538 14271 12797,'40'6'409,"0"0"1,0 0-1,0 0 1,0 0-1,6 0 1,0 1 0,-4 0-1,-9 2 515,-6 3 0,-7 5 224,0 14 1,-11 5-936,-16-8-1,-5 0-212,1 9 0,-6-1-445,-22-5 0,-3-6-1194,18-10 1,2-2-1,-7 2 1,4-3-1639,9-4 3193,17-9 0,-9 4 1,6-2-1</inkml:trace>
  <inkml:trace contextRef="#ctx0" brushRef="#br0" timeOffset="165057">20926 14462 14930,'4'0'3276,"-1"0"-2673,-2 25 0,-4 10-239,1 4-280,-1-5 0,1 6 0,0-1-224,1 7 0,-1-1-1028,1-2 0,-2 0 1168,-8 0 0,0-5 0,6-8 0,-17-11 0</inkml:trace>
  <inkml:trace contextRef="#ctx0" brushRef="#br0" timeOffset="165225">20590 14656 14253,'40'-1'546,"0"0"0,1-1 0,-1 1 0,10-1 0,-1 0 0,-5 1 64,-7 1 1,0 0-1080,7 4 1,5 2 0,-10-2 0,-1-4 0,-2 4 0,-1 0 0</inkml:trace>
  <inkml:trace contextRef="#ctx0" brushRef="#br0" timeOffset="165642">21760 14548 15939,'0'-5'3276,"0"0"-2979,0 5 454,0 126-1451,0-93 0,0 1-120,-1 3 1,-1 8 0,0-1 0,-1-9-820,-1-7 1,-1-5 818,-13 11 1,17-29 0,3-6 0</inkml:trace>
  <inkml:trace contextRef="#ctx0" brushRef="#br0" timeOffset="165840">21452 14777 12662,'0'-4'3019,"0"2"-2518,18 1 1,15 2-670,4-1 0,8-1 0,3 1 0,-3-1-925,-1 0 1,-3-1 0,5 0 933,-1 0 1,6 0 0,1-1 0,-5 0 0,-10 0-1,-7 0 1,-4-1 0,4 0 0,-1-1 0</inkml:trace>
  <inkml:trace contextRef="#ctx0" brushRef="#br0" timeOffset="166043">22388 14372 14471,'5'0'3276,"-1"0"-2457,14 19 0,12 22 0,2 8 0,-7-6-387,-9-8 0,-4-1 0,-7 7-615,-6-5 1,-5 7 0,-4 5 0,-1 2 0,-2 0 0,0-2 0,1-5 0,2-7 0,-1 8 0,1-7 0,-8 1 0,-13-8 0,1 1 0,-1-1 0,1 1 0,-1-1 0,0 1 0</inkml:trace>
  <inkml:trace contextRef="#ctx0" brushRef="#br0" timeOffset="166425">20594 13985 8320,'-20'37'273,"0"0"0,0-1 0,0 1 0,0 0 0,10 4 0,2 6 0,2 3 0,1 1 0,3 1 0,1-3 0,1-3 0,1-6-303,1 2 1,2-6 0,4-1 0,3 5-278,1-3 0,1 6 1,3 2-1,2 2 0,3-2 1,1-2-1,3-5 0,2-7 288,8-5 0,5-6 0,4-4 0,-1-3 1,-3 0-1,-5 2 0,2 9 0,-6-1 0,3-2 1,6-6-1,1-1 0,-1 1 0</inkml:trace>
  <inkml:trace contextRef="#ctx0" brushRef="#br0" timeOffset="167542">24150 14618 20196,'-39'29'336,"-1"0"0,1 0 0,-1 0 0,3-2 0,-3 3 0,-2 1 0,0 0 0,3-2 0,3-2-257,0 0 1,4-2 0,0-1 0,-2 0-736,-1 1 1,-3 3-1,0-1 1,4-6 0,7-10-1375,-7-15 2368,21-21 0,5-14 0,3 0-355,0-5 0,3-3 15,0 4 0,1-2 1,2 3 415,2 0 1,3 6-521,13-6-1131,2 25 1,7 7 1169,7 10 0,5 7 0,1 2 25,4 2 0,1 2 1,2 4-201,-11-3 0,1 2 0,2 1 0,0 3 0,1 1 134,-4 1 0,3 3 1,0 2-1,1 1 1,-3-2-1,-3-2 0,-4-5 1,2 0-1,-5-4 1,1 2-1,12 11 0,0 0 1,0 1-1</inkml:trace>
  <inkml:trace contextRef="#ctx0" brushRef="#br0" timeOffset="176858">19135 15168 10662,'0'-8'2426,"0"2"-1648,0 6 157,0 0-4212,18-19 4196,3-2 0,4-4-462,0 1 1,2-3-1,1 0-267,-1 1 0,1-1 0,4-3-95,-1 1 0,4-3 0,2-2 0,-1 2 1,-5 3-470,1 0 1,-3 3-1,2-2 374,4-4 0,3-4 0,0 3 0,-5 6-431,4 1 0,-7 17 319,-16 31 0,-3 18 49,-4-7 0,1 9 1,-1 4-1,0 3 1,0-2-1,0-4 535,3 5 0,-1-4 0,1 0 0,0 4-452,-3-4 1,-2 6 0,0 1-1,3-3 1,4-6 0,7-12 259,15-9 0,8-11 0,1-7 0,-3-1-690,9-3 1,0-6 474,-11 1 1,3-2 0,0-2 0,-2-4 4,-7-4 0,-1-3 0,-2-3 0,1-3-240,1-1 1,-1-4 0,1-1 0,0 0 0,-1 1 169,2-1 0,0 2 0,-1-1 0,1-2 0,-5 3 0,0-2 0,-1-1 0,1 2 0,-2 3-571,8-5 1,-1 3 0,-1 5 318,0 3 0,0 8 257,11 10 1,-3 14-10,-18 14 0,-6 10 1,1 3 0,0-2 0,0 3 0,0 0 1,0-1 411,2 7 1,0-1 0,5 0-365,3-3 0,4 2 0,3-4 0,2-6 151,-2-11 0,2-5 0,2-4 0,1 0 326,5 3 1,1 0 0,4-4 0,4-9-494,-15-6 0,4-4 0,3-4 0,2-4 1,1-1-1,0-1 0,0-1 0,-1 1 0,-3 1 1,-3 2 214,9-2 0,-4 0 1,-2 1-1,0-1 1,1 0-1,3-2-292,-6 2 1,2-2 0,3-1 0,1-2-1,-1 2 1,-1 0 0,-2 2 0,-3 4 0,-3 3-107,7 0 0,-4 3 0,-3 5 0,-5 5 53,4 9 0,-7 8 76,-4 9 0,-7 7-152,-8-1 1,-6 5-1,1 2 180,2 7 1,-1 2 0,1 0 136,-2-4 0,2-1 0,6-2-563,12-1 0,7-3 1,1-9 536,-2-12 1,3-10 23,9-7 1,8-7 0,-5-5-23,-13 0 1,-3-4 0,2-1-113,9-5 0,2-2 0,-3 1 74,-8 4 1,-2 0 0,-1-1-89,-1 1 1,0 0 0,-1 0-846,12-5 0,-4 3 619,8 0 171,-18 6 1,-4 6 1866,-9 17-1802,1 19 122,5-2 1,6 1 106,13 0 1,9-4-215,-8-9 1,6-2 0,3-2 0,1-1 7,-4-4 1,2-2 0,1-1-1,0-1 1,-1 0 125,-4 0 0,0-1 1,0 0-1,-1-1 0,-1 0-149,6 0 0,0 0 0,-1-1 0,-5 0-230,12-2 1,-5-1-1410,-5 0 1,-3-1-1,-10 3 1,-8-2 1395,-14-7 0,-19 10 1,-21 0-1</inkml:trace>
  <inkml:trace contextRef="#ctx0" brushRef="#br0" timeOffset="177957">16802 13233 18268,'26'-25'819,"0"0"0,-1 0 0,11-11 0,-8 8 516,-19 19-1184,-3 2-106,-18 12-26,-8 11 1,-4 5-1659,-3-1 1,-1 3 1614,0 0 1,-2 3 0,0 0 36,5-3 0,-1-1 0,-2 2-363,-2 0 1,-5 4-1,-1 0 1,2 0-1,3-4 381,1-1 1,3-2 0,-3 1 43,-7 6 1,-3 4 0,-1-4 0,5-13 75,-2-20 0,3-8-287,8 4 1,2-3 135,-6-14 0,5-9-6,14-2 0,6-5 1,1 0 8,1 4 1,1 1 0,2-1 426,0-8 1,1-1-1,2 3-397,5-6 1,4 7 1296,1 15 1,5 5-1219,21-4 0,6 6-440,-11 6 0,5 7 414,-5 9 0,5 3 1,3 5-1,2 4 1,0 4-174,-10 1 0,2 6 1,0 2-1,1 4 1,0 2-1,0-1 1,-1 1-1,-1-2 1,-2-3-461,7 3 1,-2-2 0,-1-1 0,-1 1 0,1 2 0,1 3 181,-6-4 1,3 3 0,0 3 0,1 0 0,-1 1 0,-2-1 0,-1-1 0,-5-2 0,-3-3 277,1 8 0,-4-2 0,-4-3 0,-1-3 0,4 6 0,-2-2 0,-2 0 0,1 1 0</inkml:trace>
  <inkml:trace contextRef="#ctx0" brushRef="#br0" timeOffset="182790">23529 10921 15664,'-33'37'1092,"1"1"0,21 11 0,15-2-187,11-23 0,6-3-676,15 10 1,8-6 97,1-21 0,4-9 0,-6-3-224,-13-1 1,-2-2-1197,11 2 1,3-1 0,-19-6 215,-34-15 0,-14-2 734,-6 1-179,0 5 0,-5 4-1213,-2 9 0,1 8-1742,-6 6 1638,14 0 1,6 6 1233,13 20 1,10-11 0,0-2 0</inkml:trace>
  <inkml:trace contextRef="#ctx0" brushRef="#br0" timeOffset="182942">23818 11197 12718,'4'1'3276,"-1"0"-2379,-3-1-2382,5 0-1792,5 0 3215,14 0 1,-11 0-1,4 0 1</inkml:trace>
  <inkml:trace contextRef="#ctx0" brushRef="#br0" timeOffset="183273">24153 11179 12701,'-2'-5'1638,"-21"-3"0,-6 2 575,10 4-2073,-11-4 0,4 3 45,19 8 493,21 13-409,6-4 28,19 9 83,-13-16 1,1-2 963,21 1-923,-10-2-180,-16-5-336,-22-16-3182,-7-8 1078,-1-6 681,-6 1 1518,-26 3 0,35 19 0,-15-3 0</inkml:trace>
  <inkml:trace contextRef="#ctx0" brushRef="#br0" timeOffset="183608">24578 10911 20218,'4'42'-410,"0"1"0,0-1 1,0 0-1,0 1 1,-1 0-1,0-2 0,-2-1 1,-2-1-138,-6 9 1,-3-3 0,4-13 0,4-19 0,6-21 0</inkml:trace>
  <inkml:trace contextRef="#ctx0" brushRef="#br0" timeOffset="184257">23903 11408 10601,'7'-1'3276,"-1"0"-1080,-6 1 1080,0 0-273,-2-2-2980,1 1-2118,-1-4-1182,1 1 3229,1-4 0,0 4 1,0 0-1</inkml:trace>
  <inkml:trace contextRef="#ctx0" brushRef="#br0" timeOffset="185139">24322 11318 8455,'-1'-6'3276,"0"2"-922,1 4-679,-43-8-1362,27 6-207,-10-3 1,2 2 106,12 3 677,-14 14-716,10 1-3421,-8 22 3499,15-10-106,9 1 358,17-8-195,-1-10 228,24 1-245,-16-8-40,11 0 224,11-15 2800,-6-5-3020,-12 3 1,-3-3-3515,5-19 3522,-14-7-192,-13 6-72,-13 0-56,-11 16 0,-7 3 36,1 6 1,-1 1 13,-7-3 1,0 2 2,6 7 0,1 2-95,-10 2 0,2 0-36,-4 0-3,5 3 0,1 4 3322,4 10-3465,-3 14 50,11-3-5,8 4-129,11 2 246,22-13 1,6-2 117,8 11 2,0-13 1,4-9 145,5-21 1,-4-10-233,-4-10-505,-5 0 1,-13 0-1051,-33 13 1,-13 5 1344,-8 2 1,-3 5 0,11 4 0,0 2 0,2 3 0,-1 0 0</inkml:trace>
  <inkml:trace contextRef="#ctx0" brushRef="#br0" timeOffset="187092">20 15342 11956,'0'-6'3276,"0"0"-1556,0 6-460,0 0-189,0-5-556,0 17 258,-2 32-561,-3-4 1,-3 4-165,2-7 1</inkml:trace>
  <inkml:trace contextRef="#ctx0" brushRef="#br0" timeOffset="187524">54 15150 16398,'41'-16'546,"1"0"0,-1 0 0,1 0 0,-6 0 0,-2 1 0,1 3-376,9 5 0,2 4 0,-6 8-1809,-1 19 1,-5 6 617,-8-14 1,-3 4 1708,-5 9 0,-2 5 0,-11-3-226,-19-2 0,-7-2-364,10 1 0,-2-2 371,-11-3 0,-2-5-789,-3-4-2957,5-3 2855,6 1 1,9-8 0,8 2 0</inkml:trace>
  <inkml:trace contextRef="#ctx0" brushRef="#br0" timeOffset="188908">208 15270 15664,'-20'0'-16,"26"-2"60,29-2 1,11 0-59,-16-1 0,-5 6 1403,-6 18 0,-10 6-944,-21-3 1,-12 2-1539,-6 7 1,-5 4 0,2-4 988,-1-1 1,3-3 518,2-2 1,5-3-517,9-6-307,14-10 352,9-7 50,8-6-54,12-14 0,9-8 1,-5-2 8,-5-1 1,-2-3 47,-1 6 0,4-3 0,-3-1 1,-9 2 4,-12-10 1,-10 4 1331,-2 8 1,-6 4-1335,-7 4 0,-4 4 0,3 8 0,-5 2-1057,-16 3 0,-8 1 0,4 2 1057,8 0 0,1 1 11,19 0-7</inkml:trace>
  <inkml:trace contextRef="#ctx0" brushRef="#br0" timeOffset="188908">-1 15084 12567,'30'-5'44,"8"-2"26,2 0-27,-2 1 0,6-2 1,-1 1-1,-9 2 36,15 1-74,-8 2 7,-25 8 116,-13 5-26,-12 29-503,-8-2 0,-3 3-575,6-8 0,0 1-481,-8 11 1,2 0 1456,12-15 0,2-4 0,0 5 0,3 1 0</inkml:trace>
  <inkml:trace contextRef="#ctx0" brushRef="#br0" timeOffset="189408">1798 15126 19496,'-2'15'1243,"0"32"-952,2 2-84,-1-3 0,-1 4-174,-5-4 1,-1-1-194,3-7 1,-1-2-869,-3 3 1,-7-8 371,-10-23 1,2-3-1,15 17 1,-19-16 0</inkml:trace>
  <inkml:trace contextRef="#ctx0" brushRef="#br0" timeOffset="189697">1564 14789 17501,'44'-9'273,"0"0"1,-1 0 0,1 0 0,0 0 0,-1-1-1,0 0 1,-2 3 0,-1 7-177,9 11 0,-1 9 0,-9 4 124,-5 10 1,-8 5-1861,4-1 1,-8 1 1053,-19 1 0,-12-1 776,-17 1 0,-9-5-148,4-7 1,-4-2-44,4-4 0,-3 0 0,-1-3 81,1-3 0,-2-2 0,2-1-1720,-12 4 1,0-2 1533,-2 0 1,5-3 0,-4 0-1,27-9 1</inkml:trace>
  <inkml:trace contextRef="#ctx0" brushRef="#br0" timeOffset="190256">2948 14695 18896,'-42'-6'425,"-1"1"1,7 12 0,-2 5 0,5 4-944,3 9 1,2 7 679,2-2 1,-2 6-1,1 1 1,2-3-96,4-3 0,2-1 1,0 3-37,2 1 1,0 5-1,0 2 1,2-3-1,2-3-484,-1 10 1,3-2 424,-1-1 0,0 1 0,12-3-1065,20-9 1,11-4 0,2-4 682,7-3 0,2-3 1,-9 1-1,1 2 1,-3-7-1,-1-11 0,1-1 1</inkml:trace>
  <inkml:trace contextRef="#ctx0" brushRef="#br0" timeOffset="190540">3387 15051 21136,'-10'48'-39,"0"-1"1,0 0 0,0 1 0,-1 4 0,0-2 0,2-7-1601,3-9 1,0-8-1639,-3-4 0,-4-1 2457,-1-18 1,6-2 0,1-1 0</inkml:trace>
  <inkml:trace contextRef="#ctx0" brushRef="#br0" timeOffset="190726">3106 15268 18828,'13'-8'1849,"5"5"-1692,12 6-1322,7 1 0,4 1-474,-9-3 1,2 0 1210,7-1 1,5-1 0,-7 0 0,11-2 0,-21 0 0,0 0 0</inkml:trace>
  <inkml:trace contextRef="#ctx0" brushRef="#br0" timeOffset="190940">3833 15132 13866,'-2'-7'3276,"1"2"-2015,1 5 1327,-7 62-2510,4-30-78,-2 8 0,0 0-280,2-8-2997,-1 10 2457,-22-24 1,18 8 0,-15-26 0</inkml:trace>
  <inkml:trace contextRef="#ctx0" brushRef="#br0" timeOffset="191125">3512 15350 8689,'31'-5'3276,"3"0"-1638,1 4 0,3 1-2537,-1 0 1,1-1-195,-5 1 1,1-1 0,1 0 1180,3 0 0,0 0 1,-4-1-1,15 1 0,-21 0 1,0-1-1</inkml:trace>
  <inkml:trace contextRef="#ctx0" brushRef="#br0" timeOffset="191359">4338 14995 22643,'1'35'265,"0"0"1,0 0-1,-7-3 1,-2-1 0,0 6-813,1 3 1,-1 7 0,1 4 0,-2 1 0,1-3 0,0-6 181,-4 8 1,0-6 0,-1 0 0,2-4 0,-2 3 0,1-5 0,5-10 0,4-4 0</inkml:trace>
  <inkml:trace contextRef="#ctx0" brushRef="#br0" timeOffset="193274">5381 15198 17832,'11'-27'1369,"0"0"1,3-16-1286,-38 16 44,-3 6-5,3 6 1,-4-1-10,-11 0 1,-2 1-522,7 2 1,1 1 425,-7 3 1,2 2 200,1 6-226,-7 18 9,23-2 0,0 3 36,-3 11 0,2 3-36,6-4 0,3 4 11,4 4 1,2 5 0,3-4-418,1-5 1,2-1 402,1 2 0,1 2 0,5-3-1446,11 5 1,5-5 1470,-2-8 0,3-1 36,5-2 1,5-1 0,-1-3 61,-2-6 0,0-2 3,8 0 1,0-2 318,-11-5 0,-3-2-451,0 0-252,-1 0-605,-23 0-2414,2 0 3684,5 0 0,-3 0 0,3 0 0</inkml:trace>
  <inkml:trace contextRef="#ctx0" brushRef="#br0" timeOffset="193676">5735 14857 17944,'35'29'546,"0"0"0,0 1 0,-3 4 0,0 4 0,-1 1 0,-3-1-447,-1 0 0,-4 0 0,-1 6-414,-5-3 1,1 6 0,-3 2 0,-3-1 0,-6-5 444,-9 0 1,-7-3 0,0 1-566,4-3 1,1 1 0,-3-1 0,-3-4 507,-8-2 0,-5-3 0,0-4 397,-3-1 0,-3-2-347,-11 4 0,-1-1-517,7-7 0,1-2 260,2 0 0,2-2-505,-1-2-2117,26-10 2756,26-10 0,9-4 0,-17 7 0,12-4 0,1-1 0</inkml:trace>
  <inkml:trace contextRef="#ctx0" brushRef="#br0" timeOffset="194208">6582 15424 17092,'47'1'655,"0"-1"0,0 0 1,-10 1-1,-2-1 0,-2 0 606,8 1 0,-3 0-1496,8 1-517,-20 0-2525,-2-1 0,-19 3 2739,-3 5 1,-2-4 0,-2 3 0</inkml:trace>
  <inkml:trace contextRef="#ctx0" brushRef="#br0" timeOffset="194376">6428 15737 13697,'44'1'252,"0"0"0,0-1 0,0 1 0,0 0 0,-1-1 0,9 3 0,0 1 0,-5-1 0,-7-2 0,1-5 0,-11 2 0,-13 5 0</inkml:trace>
  <inkml:trace contextRef="#ctx0" brushRef="#br0" timeOffset="200108">7685 15106 17960,'-6'-3'1032,"1"2"-181,5 1-375,-15 41-196,5-9 0,-1 6 0,0-1-850,1-4 1,0 0 0,0 3 611,-2 4 0,0 5 0,0 0 0,0-1-842,2-6 1,1-1 0,0-1 0,0-1 685,0 1 0,0-2 0,0 0-131,0 5 1,-1 1-1,2-14-29,2-18 0,2-1 0,2-13 0</inkml:trace>
  <inkml:trace contextRef="#ctx0" brushRef="#br0" timeOffset="200459">7201 15009 15720,'22'-34'1092,"0"-1"0,13 2 0,9 12-872,-6 21 0,7 11 0,2 4 0,-3-1-206,-6-3 0,-1-1 0,0 2 0,1 3-24,4 5 0,4 4 0,-1 3 0,-3-1 0,-7-2-209,-6-1 1,-5-2 0,-3 3 512,10 19 0,-19-2-766,-35-16 1,-16-3-1,2-2 511,8-2 0,-2-2-48,-2 0 1,-7 1 0,2 0 0,5-5-211,6-4 0,2-2-1420,-12 2 1,3-2 818,10-2 1,-4-1 0,24-3 0</inkml:trace>
  <inkml:trace contextRef="#ctx0" brushRef="#br0" timeOffset="201393">8536 15236 11995,'-6'-5'3276,"1"2"-995,5 3-825,0 0-78,-8 19-589,-3 23-671,3-18 0,0 3-21,-1 9 0,1 5 0,0-3-466,1-7 0,1-1 369,-3 17 0,2 0-76,4-15 1,1-5-916,1 7-2286,0 2 0,1-29 3040,-3-11 1,4 7-1,-1-3 1</inkml:trace>
  <inkml:trace contextRef="#ctx0" brushRef="#br0" timeOffset="201640">8200 15549 17372,'37'2'655,"1"1"0,0 0 1,-1-1-1,6 0 0,0 0-1015,4 3 0,4 1 0,-11 0-2917,-7-2 2619,4 5 0,-32-7 0,-2 2 0</inkml:trace>
  <inkml:trace contextRef="#ctx0" brushRef="#br0" timeOffset="205375">8563 14851 10371,'0'-7'3276,"0"2"-2267,0 5-136,0-9-564,-2 6 83,-6-9-3510,-10 9 3320,-14-1-118,0 2 0,-5 1 129,-4 13 0,0 4-264,17-6 1,-1 1 124,-10 8 1,-4 5 0,3 1-50,1 9 1,2 3-23,5-3 1,0 2 0,2 0-307,4-4 1,1-1 0,2 1 302,1 1 0,2 1 0,1 2 0,2 1 0,2 3 0,1 1-14,4 0 0,0 2 0,2 1 0,-1-2-311,-2 5 0,1-2 0,1 1 323,4-7 1,0 1 0,2-1-1,1-6 79,2 0 0,4-3-13,12 14 0,5-2 372,-11-18 1,3-2-351,12 13 1,0-5 2774,-7-15-2805,3 0-17,-19-10 1692,-1-3-3198,-4-1 296,1 0-578,4 1 1749,9 1 0,-7 0 0,4-2 0</inkml:trace>
  <inkml:trace contextRef="#ctx0" brushRef="#br0" timeOffset="208841">10120 15025 9268,'-1'-7'2940,"0"0"-2116,1 7 990,0 0-324,-6-11 722,2 7-1802,-3-8-68,4 11 122,3 0-391,24 19 0,13 13-48,-12-5 0,1 4-845,0 3 1,4 5 0,-1 4 0,-5-2 844,-3 6 0,-6 0 1,-1 0-5,-1-10 0,-1 0 0,-2 1 0,-5-1-125,-6 12 0,-6 0 0,-5-1 210,-6-6 1,-5-1-1,1-2-300,4-5 1,0-2 0,-2-1 239,-4 1 1,-2-3 0,3-4-948,2-6 0,3-4 907,0 2 1857,-2-1-2423,20-14-2717,0-1 3067,-20 2 0,15-2 1,-14 2-1</inkml:trace>
  <inkml:trace contextRef="#ctx0" brushRef="#br0" timeOffset="210575">11415 15114 12578,'3'-5'3276,"0"2"-2155,-3 3-572,1-1-516,0 10 320,-2 34 0,-1 11-1009,0-20 1,1 2 677,-2 8 1,1 6-1,-1-4-152,1-5 0,-1-1 131,-2 1 1,-1 3 0,1-4-666,0-3 1,1-2 668,-3 16 1,0-6-1,3-19-5,3-8-3131,0-7 1412,0-6 1719,-2-9 0,3 7 0,0-3 0</inkml:trace>
  <inkml:trace contextRef="#ctx0" brushRef="#br0" timeOffset="211009">11052 15015 15070,'47'-4'344,"1"-1"1,-6 11 0,2 4-1,-2 2-341,2 3 0,-1 5-19,-5 6 1,4 8 0,-2 1-1,-8-4 176,-7-3 0,-7 2-1142,-3 9 1,-3 5 0,-10-7 1345,-30-1 587,-11-10 0,-5-3-884,12-12 0,1-2-342,4 0 1,1-1-448,-9 1-2555,30-8 2340,11-1 1,3 0-1</inkml:trace>
  <inkml:trace contextRef="#ctx0" brushRef="#br0" timeOffset="211708">12498 15015 15425,'-35'-9'484,"0"0"1,1 0 0,-6-1 0,-1 2 0,2 5-121,-6 13 1,2 5-1300,-2-3 0,1 3 1021,13 2 0,1 2 0,2 2-23,-2 4 1,1 6 38,6 3 0,-2 7 1,2 1-1,2-2-194,3-5 0,2-2 0,0 4 94,1 1 0,-3 5 1,2 3-1,4 0 1,6-3-121,11 6 0,8 0 1,4-2-1,0-2 55,-4-7 0,0-3 0,2 0 0,5-1-34,4-2 1,6 2 0,1-3-1,0-3 1,-3-6 166,8-2 0,-1-8 415,5-2 1,-10-5-777,-26-5-1601,0-2-1323,7-11 3215,14-15 0,-21 22 0,2-3 0</inkml:trace>
  <inkml:trace contextRef="#ctx0" brushRef="#br0" timeOffset="212092">12936 15356 17960,'0'12'2286,"-6"20"-1838,1 13-264,-1-17 1,0 1-53,0 6 0,-1 0-121,-2 14-11,3-20 0,2-1-224,0-5-2515,3-8-538,-9-5 2809,-9-1 1,5-5-1,-3-2 1</inkml:trace>
  <inkml:trace contextRef="#ctx0" brushRef="#br0" timeOffset="212344">12417 15621 17636,'45'0'395,"-1"0"1,1 0-1,-1 0 1,0 0-1,1 0 1,-2 0 0,-2 1-1,-4 0-689,7 0 0,-8 2-2394,-5 4 2032,-2-1 1,-4 1-1,-19-3 1,10 2 0</inkml:trace>
  <inkml:trace contextRef="#ctx0" brushRef="#br0" timeOffset="212941">13701 15118 10981,'-10'43'530,"0"0"0,1 0 0,-1 0 1,0 4-1,0-3 0,-1 2-452,2-6 1,0 1-1,-1 0 1,1 0-33,-2 3 0,0 1 0,0-2 1,1-4 3,-2 9 0,1-1 66,1-11 0,-1 4 1,0-2-1,3-8 243,-2 7 766,-2 0-1125,11-33-3277,3-10 3210,7-7 1,-4 4 0,3-3 0</inkml:trace>
  <inkml:trace contextRef="#ctx0" brushRef="#br0" timeOffset="213509">14423 15324 13581,'-7'-3'3276,"2"0"-1338,5 3-241,-6 12-683,-6 23-790,0-1 0,-1 6 1,1-1-225,2-2 0,1 1-116,-1 2 0,-1 2 0,4-9-534,5-8-487,2-7-2140,0-17 3148,0 3 0,0-3 1,0 1-1</inkml:trace>
  <inkml:trace contextRef="#ctx0" brushRef="#br0" timeOffset="214094">13946 15565 9996,'-5'0'3276,"1"0"-486,34 0-2227,-6 2 0,4 0-1656,4 0 1,4-1 0,1 1 1312,6 0 0,1 1 0,0-1-98,-6 0 0,0-1 0,-2 0-70,-1 0 1,-1-1-1,-2 1 452,3-1 0,-5 0-711,0 1-3070,-8 3 2457,-39 5 1,14-6 0,-4 0 0</inkml:trace>
  <inkml:trace contextRef="#ctx0" brushRef="#br0" timeOffset="-213969.73">15751 15146 15098,'-15'-15'3276,"3"3"-1533,12 12-1541,1-1 184,8 1-39,17 11 0,13 9 1,-3 2-360,-8-4 1,-3 2 0,0 6-54,-3 6 1,1 8 0,0 4-1,-2 3 1,-3-2 0,-6-5 93,-3-1 0,-6-2 1,-2 0-1,-4 3-409,-3 0 1,-2 6-1,-3 1 1,-2-1 0,-1-5-1,-1-7 425,-5-3 0,-1-6 0,-2-3-20,-17 15 0,6-9-159,22-18-584,6-6-385,4-1 1103,-25 19 0,33-25 0,-18 14 0</inkml:trace>
  <inkml:trace contextRef="#ctx0" brushRef="#br0" timeOffset="-204251.73">8721 14863 13284,'0'-3'3276,"0"0"-749,0 3-1536,7-10-291,-2 7 891,17-14-1305,-12 12-23,6-3 526,-12 5-705,-3 2 51,-1 0-141,5 10 6,1-1 0,5 12 22,-2 18 1,1 14-1,-3 0-22,-4-16 0,-1 1 0,0 1 0,-1 4-469,0-3 1,0 4 0,0 3 0,-1 1 0,1 0 0,-1-3 0,-1-3 435,0 7 0,-1-4 0,-1-2 1,0 1 20,-1 4 1,-1 0 0,0-2 0,2-3-49,1-3 0,1-3 0,1-5 55,-1 18 5,0-10 0,2-7 5,-1-26-5,0-5-1685,0 0 3386,-3-1-4978,-14-3 2457,3-1 1,-3 1 0,10-1 0</inkml:trace>
  <inkml:trace contextRef="#ctx0" brushRef="#br0" timeOffset="-203619.73">9755 15424 20567,'-15'-36'616,"0"0"0,4 5 1,-5 6-1644,-17 15 1,-4 7 1116,10 0 0,1 3-29,-12 2 1,0 4-1372,8 0 0,-2 5 1465,-3 10 1,-5 9-1,-1 2 1,5-4-127,7-7 1,3-1 0,1 7-174,3 5 0,-2 8 0,0 4 1,3 1-1,5-4 0,8-6 192,12 7 0,11-2-50,-2-2 0,2 4 1,5-1-1,5-11 23,8-12 0,6-8 0,2-3 0,0-1-3,-3 0 0,1-1 1,0 0-1,-1-1 61,8 2 0,-1 0 0,-4-2-65,5-2 0,-9-3-3291,-17-3 2875,-1-6 1,-10 4 0,4-2 0</inkml:trace>
  <inkml:trace contextRef="#ctx0" brushRef="#br0" timeOffset="-202497.73">15494 15529 11133,'-10'-23'1638,"-1"0"0,-22-3 0,11 0 0,-4 2-296,-20 12 0,-3 7-1171,10 3 0,-1 1-1407,-7 1 1,0 3 1277,10-1 0,2 7 276,-2 17 1,5 8-297,12 4 1,4 4-207,2-10 0,-1 1 0,7 1 184,12 16 0,11-2-332,4-9 0,11-3 95,0-10 1,8-1-1,3 0 1,3-3 121,-2-4 1,3-2-1,2-2 1,-1 1-1,-3-1 1,-1 3-1,-2 1 1,-1-2-1,1-2 1,-1-7-1,0 0 1,-1 1-1,1-1 1</inkml:trace>
  <inkml:trace contextRef="#ctx0" brushRef="#br0" timeOffset="-201418.73">14636 16026 11514,'0'-3'3276,"0"0"-867,0 3 207,0-9-2258,0 7-173,-3-7-101,-4 10-78,-25 20-998,3 1 0,-6 6 172,5-3 1,-3 4 0,-1 0 0,2 0 350,-7 5 1,0 0 0,5-4 0,-6 6 0,17-17 0,32-27 0</inkml:trace>
  <inkml:trace contextRef="#ctx0" brushRef="#br0" timeOffset="-181235.73">8353 16830 18655,'-14'-5'852,"-2"29"-2491,9 8 1,2 6 821,-1 1 1,0 2 855,2-6 0,0 2 0,0 0 396,2 2 0,0 2 0,0-3-435,0 6 0,0 0-303,1-2 1,1 2 0,-1-4-132,2-10 0,-1-1-340,2 4 1,0-2 325,3 5 1,-1-18 0,0-3 0</inkml:trace>
  <inkml:trace contextRef="#ctx0" brushRef="#br0" timeOffset="-180949.73">8128 16796 13161,'33'-10'443,"0"0"1,0 0 0,13-4 0,2 11 30,-14 15 1,4 10 0,-3 4 0,-4-3 258,0 5 1,-3 3-1554,-2-4 1,4 4 0,-5 0 0,-11-3 235,-16-1 1,-9-2 1075,-11 4 1,-5-4-857,-12 3-1275,2-11 1,2-5 818,12-11 1,-9 1 0,34-11 0</inkml:trace>
  <inkml:trace contextRef="#ctx0" brushRef="#br0" timeOffset="-180631.73">9552 16698 14762,'-36'-1'655,"1"0"0,-1 0 1,-5 5-1,-1 3 0,5 2 239,6 3 0,2 6-1714,0 4 1,-3 7 0,0 2 0,5-2 288,-3 6 0,2 2 585,-1 0 0,-1 4 1,5 3-398,10-1 1,5 1 0,3 0 218,1-8 1,2-1 0,1 1 243,0 7 0,1 0 1,5-2-1466,8 10 1,13-9 1344,11-19 0,11-7 0,-7 1 0,-12 5 0,0-3 0,8-11 0,-1-1 0,1 1 0</inkml:trace>
  <inkml:trace contextRef="#ctx0" brushRef="#br0" timeOffset="-180369.73">9828 17035 17148,'-5'44'102,"-1"1"0,0 0 0,2-4 0,-1 0 0,2-4-986,2 1 1,0-5 101,2-4 1,-2-3 845,-9 12 0,12-22 1,-7 0-1</inkml:trace>
  <inkml:trace contextRef="#ctx0" brushRef="#br0" timeOffset="-180169.73">9594 17259 16857,'46'-1'-70,"-1"-1"0,1 1 0,-1-1 0,-2 1 0,-2-1 0,1-2 70,3-3 0,5-3 0,-5 1 0,-12 2 0,-11 3 0,6-3 0,1 0 0</inkml:trace>
  <inkml:trace contextRef="#ctx0" brushRef="#br0" timeOffset="-179934.73">10510 16876 13838,'-5'0'1638,"-3"21"0,0 8-1610,2 8 221,-1 0 0,-1 9-46,1-5 0,1 7 1,-1 0-1,0-4-730,1-4 1,0-3-1,0 5 229,0-1 0,-1 6 0,0 3 0,0-1 0,0-5 0,2-10 0,-2-1 0,1-6 1,0 12-1,0 0 0</inkml:trace>
  <inkml:trace contextRef="#ctx0" brushRef="#br0" timeOffset="-179554.73">11401 17123 19008,'-44'-15'490,"-1"0"0,8 11 0,-2 5 0,4 4-581,4 5 1,1 7 271,-6 6 0,-3 6 0,5-1 3,3-1 0,4 3-160,0 8 0,1 6 1,9-3-90,15-3 1,7-1-15,-3 10 1,9-6-533,25-14 1,16-12 610,-11-18 0,7-8 0,4-4 0,-3 0 0,-6 5 0,-5 7 0,-5 1 0,3-2 0,3-9 0,1-1 0,-1 1 0,1 0 0,-1 0 0</inkml:trace>
  <inkml:trace contextRef="#ctx0" brushRef="#br0" timeOffset="-179303.73">11747 16862 13666,'27'29'363,"1"-1"0,-1 1 0,2 7 0,-1 3 0,-6-1-100,-7-2 0,-6 3-156,-6 2 1,-2 6 0,-4 1 0,-2-3-526,-3-2 1,-3-3-1,-3 3 363,1-1 1,-2 4-1,-1-1 1,-1-3-462,-7 1 1,-2-2 0,1-4-437,-1 3 0,-1-1 952,2-4 0,-1 1 0,5-6 0,-1 1 0,7-9 0,0 1 0</inkml:trace>
  <inkml:trace contextRef="#ctx0" brushRef="#br0" timeOffset="-178952.73">13215 17131 16504,'-30'26'546,"0"0"0,0 1 0,0-1 0,-8 8 0,0-1 0,4-1-70,-2 3 1,3-1-1570,6-6 1,0 2 0,1-2-547,-3 5 1,1-1-1,4-4 1,3-3 1310,3-3 1,18-22 0,0-2-1</inkml:trace>
  <inkml:trace contextRef="#ctx0" brushRef="#br0" timeOffset="-178801.73">12760 17285 16986,'48'-1'468,"-1"-1"0,1 0 0,-1 0 0,-4 0 0,1 0 0,-3 2 0,-8 2-504,-5 6 0,-4 2-482,0 0 0,0 2-1121,10 9 1,1 0 982,-10-6 1,-3-1-1,9 9 1,-36-25 0</inkml:trace>
  <inkml:trace contextRef="#ctx0" brushRef="#br0" timeOffset="-178551.73">13852 17089 18649,'0'42'248,"0"-1"1,0 1 0,0 0-1,0 0 1,-1 0 0,1 10-1,-1-4 1,0 1-387,0-3 1,0 2 0,0-2 0,0-9-569,0-9 0,-1-4 706,1 20 0,1-23 0,0-5 0</inkml:trace>
  <inkml:trace contextRef="#ctx0" brushRef="#br0" timeOffset="-178287.73">13759 17029 15193,'39'-1'546,"0"0"0,0 0 0,0 0 0,12 8 0,-2 4 0,-5 2 1092,-3 2 0,-11 7-1001,-14 18 0,-15 1-637,-14-17 0,-9-3-820,-4 1 1,-6 2 0,-1-1 0,2-2 415,-7 3 1,1-1 0,7-5-1,-2 1 1,6-5 0,-2 1 0</inkml:trace>
  <inkml:trace contextRef="#ctx0" brushRef="#br0" timeOffset="-177749.73">15162 16808 5865,'-43'8'468,"0"-1"0,0 1 0,0 0 0,1 2 0,1 2 0,1 1 0,2 1 624,-3 3 0,3 2 0,2 2-838,4 1 0,2 2 1,4 0 244,2 5 0,5 2-398,4 0 0,5 3 359,4-2 1,4 3 0,2-2-419,3 6 0,6 1 80,2 3 1,5 4-1,0-6-164,4-3 0,1-2-184,-4-6 0,1 0 0,4-1 226,8-6 0,6-1 0,-1-2 0,-5-2 0,-8 1 0,0-2 0,14 0 0,0 0 0,0 0 0</inkml:trace>
  <inkml:trace contextRef="#ctx0" brushRef="#br0" timeOffset="-177487.73">15817 16999 19300,'-7'47'-469,"0"-1"1,-1 1 0,1 0 0,-1 1 0,-1 0 0,1-2 0,1-8-79,1-6 1,2-4 0,-1 5 0,-2-11 0,1-21 0</inkml:trace>
  <inkml:trace contextRef="#ctx0" brushRef="#br0" timeOffset="-177347.73">15483 17283 13558,'47'-7'163,"-1"0"1,-4 4 0,3 1 0,-4 2-1803,3 6 1,-2 1 1091,7-1 1,-3 1 0,-17-1 0,-6 0 0,-4-3 0</inkml:trace>
  <inkml:trace contextRef="#ctx0" brushRef="#br0" timeOffset="-177050.73">16426 16985 16331,'-2'-5'3276,"-7"47"-3992,3-5 0,-2 8 0,1-2 766,1-8 1,0-2-1,-1 3-38,-1 5 1,-1 4 0,1 0 0,1-5-1652,-1 11 1,1-6-1,2-11 1,3-1 982,2-1 1,4-8-1,3-20 1,2-3 0</inkml:trace>
  <inkml:trace contextRef="#ctx0" brushRef="#br0" timeOffset="-176768.73">17364 17169 17568,'-33'-10'819,"1"-1"0,0 1 0,-14-2 0,0 9-141,14 10 0,1 6 1,0 4-553,-4 9 1,0 5 0,1-1-892,5-5 0,1-1 0,3 2 754,-3 5 0,3 2 0,16-3-456,24-3 0,14-3 0,0-3-300,-6-4 0,2-4-324,14 1 1,7-2 0,-2-7 728,-5-12 1,-2-7 0,-4 1 0,-2 3 0,-2-1 0,6-4 0,-1 0 0</inkml:trace>
  <inkml:trace contextRef="#ctx0" brushRef="#br0" timeOffset="-176535.73">17698 16842 15978,'34'16'819,"1"1"0,-1-1 0,-9-2 0,0 6-164,2 7 0,7 8 1,-1 6-1,-5 0 0,-11-4-1748,-13 4 1,-11-1 0,-1 3 702,6-1 0,1 4 1,-4 0-1,-11-1-79,-7-10 1,-10 0 0,-5 0 0,-5-1 0,0-1 0,1-1 0,4-3 334,-2 3 0,1-4 0,0-1 1,1 0-1,-2 1 0,1 1 0,-1 1 1,-1 1-1,1-1 0,2-3 0,4-3 1,0-4-1,0 0 0,0 0 1</inkml:trace>
  <inkml:trace contextRef="#ctx0" brushRef="#br0" timeOffset="-155650.73">18484 16878 14902,'0'-3'3276,"-2"0"0,2 3-1157,26 6-1906,-1 0-155,-1-1 1,6-1-250,9-1 1,6-1 0,-5-1-216,-10 1 0,1-1-687,12-2 1,4-1 0,-11 0 1030,-12 0 1,-1-5-1,-20 7 1</inkml:trace>
  <inkml:trace contextRef="#ctx0" brushRef="#br0" timeOffset="-155434.73">18389 17225 12709,'47'0'479,"0"0"1,-7-1-1,4 0 1,0-1-1,-6 1-549,-3 0 0,-1 0-179,7-1 1,3-1 0,-10 1-3029,-8 1 2457,-14 0 1,-4 1 0,-8 0 0</inkml:trace>
  <inkml:trace contextRef="#ctx0" brushRef="#br0" timeOffset="-151250.73">19808 17215 10634,'-3'-9'3276,"1"2"-1589,2 7-589,0 0 856,-4-4-419,0 3-1064,-3-4-264,-1 6-177,-9 29 1,0 11-143,9-13 0,5 1-981,8 8 1,7 4 0,3-7 561,2-8 1,5-7 527,22-2 1,5-17 39,-18-22 0,-1-13 1,-2-6-1,-4 5 177,-5 6 1,-5 2 0,1-5-127,4-8 1,3-6-1,-5 1 1,-12 7-75,-18 0 0,-10 9-313,1 8 0,-4 5-135,-3 6 0,-2 8-905,-7 18 1,3 13 1338,8 8 0,4 9 0,-1-4 0,-6-7 0,3 1 0,14 1 0,0-1 0,1 1 0</inkml:trace>
  <inkml:trace contextRef="#ctx0" brushRef="#br0" timeOffset="-151050.73">20561 17237 20212,'11'16'-426,"-16"-12"1,6 6 0</inkml:trace>
  <inkml:trace contextRef="#ctx0" brushRef="#br0" timeOffset="-150619.73">21167 16938 17580,'-37'25'546,"0"0"0,0-1 0,0 1 0,-10 2 0,0-3 0,7-9 126,-4-15-756,10-22 34,31-22 19,18 9 0,4 0 28,-8 7 1,2 1-21,12-5 1,4 6 22,7 11 45,2 8 55,-12 12 1,0 5 134,10 15 110,-14 13 0,-6 6-208,-7-8 0,-8 3-75,-9 0 1,-5 8 0,-5 4 0,0-3 0,3-5-818,-1 0 1,2-4 0,-4 3 736,0-4 0,-3 4 0,-1 1 0,0-2 0,2-3 18,-3 4 0,0-4 0,4-5 0,4-8 0,1-2 0,-3 7 0,0 1 0</inkml:trace>
  <inkml:trace contextRef="#ctx0" brushRef="#br0" timeOffset="-150369.73">22127 16874 22783,'-32'36'-253,"-1"0"1,1-1 0,0 1 0,-1 0 0,1-1 0,0 1 0,-2 2 0,0 3 0,-1-1 0,1 1 0,2-2 0,2-3 0,4-4-841,-8 10 1,6-6 0,0 1 545,-3 6 1,0 0 0,11-13 0,12-16 0,6-10 0</inkml:trace>
  <inkml:trace contextRef="#ctx0" brushRef="#br0" timeOffset="-150167.73">21639 17121 22873,'34'23'-820,"0"0"1,0 0 0,4 3 0,-3 1 667,-10-2 1,-2 2 0,-4-4 0,2 5 0,2 2-1</inkml:trace>
  <inkml:trace contextRef="#ctx0" brushRef="#br0" timeOffset="-149849.73">22448 17101 17042,'-32'34'655,"1"1"0,-1-1 1,5-7-1,2-2 0,8 3 507,13 21 1,13-5-1596,12-12 464,2-5 0,7-9-851,0-25 1,8-15 0,-1-4 0,-3 5 1085,2 1 1,0-2-57,-1-3 0,7-4 0,-5-3 0,-17 2-8,-22-8 0,-15 3-1283,-5 10 1,-7 5 147,-11-2 0,-6 12 113,12 20 1,-2 9 0,0 4 0,6-2 272,0 3 1,3 1 0,-12 9 0,13-14 0,29-25 0</inkml:trace>
  <inkml:trace contextRef="#ctx0" brushRef="#br0" timeOffset="-149667.73">23163 17181 24043,'-8'11'0,"1"-4"0</inkml:trace>
  <inkml:trace contextRef="#ctx0" brushRef="#br0" timeOffset="-149266.73">23736 16973 22080,'-29'19'336,"1"0"0,-1 1 0,-9 0 0,-2-2 0,5-8-420,-4-16-1555,16-19 1,10-6 355,18 7 0,7-1 1266,6-15 0,7 1 437,1 18 1,4 2-1,-1 3-417,-1 1 0,1 1-69,2 1 0,3 0 1,-3 5 81,-3 4 1,-2 4 61,0 4 1,0 3 184,1 0 0,-1 5 22,7 16 1,-4 9 495,-13-7 0,-3 4 0,-7 3-746,-10 6 0,-8 5 0,-5 1 0,-1-2-133,1-2 0,-3-2 0,-3 0 0,-4 1-112,2-9 0,-3 1 0,-2 0 0,-2-1 0,-2 1 0,-1 0 80,2-5 1,-3 2 0,-2 0 0,-1 0 0,1-1 0,1-1 0,2-2 0,4-2 0,-4 4 0,4-3 0,0-1 0,-2 1 0,0-2 0,1 0 0,-1 0 0,0 0 0,1 0 0,-1 0 0</inkml:trace>
  <inkml:trace contextRef="#ctx0" brushRef="#br0" timeOffset="-146616.73">20532 17502 8125,'4'-5'159,"25"-6"1,-28 12 0,16-6-1</inkml:trace>
  <inkml:trace contextRef="#ctx0" brushRef="#br0" timeOffset="-145848.73">23286 17233 11060,'0'5'3276,"-1"-1"-2457,14-14 0,-18 14 0,9-7 0</inkml:trace>
  <inkml:trace contextRef="#ctx0" brushRef="#br0" timeOffset="-144734.73">23088 10812 20016,'-35'26'428,"1"-1"0,0 0 0,-3 5 0,0 1 0,1 1-417,9-4 0,-1 2 1,2 0-1,-1 1-635,-1 3 1,0 0 0,2 0 0,1-2-470,2 1 1,3-2 0,0-3 436,-3-1 1,5-4-1,11 6 1,6-30 0</inkml:trace>
  <inkml:trace contextRef="#ctx0" brushRef="#br0" timeOffset="-144536.73">22573 10862 17134,'34'27'-274,"0"0"1,0 0 0,0 0 0,0 0 0,0 0 0,0 0 0,2 5 0,0 0 0,0 1 0,-1 0 0,-2-1 0,0-2-55,0 1 0,-1-1 0,0 0 1,-3-1-1,-2-2 0,5 9 1,-3-2-1,-6-5 0,4 8 1</inkml:trace>
  <inkml:trace contextRef="#ctx0" brushRef="#br0" timeOffset="-118297.73">16181 1855 18498,'-4'40'201,"0"0"0,0 0 0,-1 0 0,2 0 0,-1 2 0,0 1 0,0-1 0,0-2-1021,0-1 1,0-1 0,0-1 0,0 1 654,0 4 1,1 2 0,-1-2-1,1-5-1474,-1 10 1,-1-6 1418,-1-6 1,-1-2 0,4-6-1,-1-3 1,-6 3 0</inkml:trace>
  <inkml:trace contextRef="#ctx0" brushRef="#br0" timeOffset="-118012.73">16018 2007 11928,'28'-40'364,"-1"0"0,1 0 0,-1-1 0,1 1 0,-4 3 0,0-3 0,0 3 0,2 8 0,2 15 216,12 18 0,4 19 0,-1 8 0,-7-1-340,-6-4 1,-7 4 0,-4 6 93,-8 0 0,-2 8 1,-2 4-1,-5 1 0,-3-3 1,-4-6-433,-9 0 0,-5-4 0,-5-2 0,-2 1-558,-3 2 1,-5 2-1,-1 0 1,0-5 0,3-8-381,-13 1 1,4-14 768,13-16 1,6-5 0,13 0 0,7-17-1</inkml:trace>
  <inkml:trace contextRef="#ctx0" brushRef="#br0" timeOffset="-117714.73">17647 1584 9255,'-34'5'409,"1"-1"1,-1 0-1,1 13 1,-4 7-1,-2 5 1,0 3 0,3 2-1,5-2 128,3 4 1,5 1 0,2 2 0,-1 1 0,-2 1-532,0-6 1,-2 1-1,-2 2 1,0-1-1,2 1 1,2 0-1,5-2-6,2 6 0,3-1 0,4 0 0,1-1 0,2-3-45,1 5 0,4-2 1,2-3-119,4 4 1,4-3-245,0 3 1,10-2-414,6-14 1,9-2 0,2-1 0,-3-3 350,9 4 1,0-2 0,-2 1 0,3 1 0,-8-8 0,2-11 0</inkml:trace>
  <inkml:trace contextRef="#ctx0" brushRef="#br0" timeOffset="-117334.73">17526 2043 12987,'41'-10'327,"0"0"1,0 0 0,0 0-1,0 0 1,0 0 0,9 3-1,3 2 1,-2 1 0,-2 2-1,-6 3-113,0 0 0,-5 3 0,-2 5-58,2 5 1,-1 4 0,-13 6-1194,-19 21 1,-14 4 1271,3-10 1,-4 2-66,1-7 1,-1 3 0,-2 1 0,0-4-29,-6 9 1,-1-3 230,3-7 1,0 1 0,0 0-1467,0-1 1,1 0 0,3-4 1037,6 12 0,-8-7 0,7-9 1,19-24-1</inkml:trace>
  <inkml:trace contextRef="#ctx0" brushRef="#br0" timeOffset="-117000.73">18979 2266 14118,'-37'6'468,"0"0"0,0 1 0,0-1 0,-7 13 0,0 7 0,2 2 0,7-1 424,6-4 1,4 1 0,6 5-1072,3 11 0,5 8 0,6 0 0,8-10 8,12-10 0,9-4-922,3 5 1,5 2 0,2-7-1,-1-15 1,2-5 0,2-2 926,2 1 0,2 0 1,1-1-1,-5 0 0,9-1 1,-2-1-1,-9 0 1,0 0-1,0 0 0</inkml:trace>
  <inkml:trace contextRef="#ctx0" brushRef="#br0" timeOffset="-116750.73">19828 2102 20397,'-6'41'233,"1"1"0,0 0 1,-1 0-1,1 0 1,-1 0-1,0 7 1,-1-3-1,0 1 1,-2 1-520,0-6 0,-1 3 0,-1 0 1,0 0-1,0-3 0,1-5-807,-1 4 1,1-6 0,-1 3 272,0 1 1,0 3 0,1-1 0,2-6-820,0 2 1,3-3 982,1 6 1,1-2-1,-2 3 1,3-10 0</inkml:trace>
  <inkml:trace contextRef="#ctx0" brushRef="#br0" timeOffset="-115448.73">21370 2148 21198,'-8'43'63,"1"-1"0,-1 1 0,1 1 0,0-1-256,3-8 1,1 1 0,-1 0-901,-1-1 1,-1-1 0,1-4 545,-1-5 1,-1-1 0,0 15 0,-2-8 0,1-22 0</inkml:trace>
  <inkml:trace contextRef="#ctx0" brushRef="#br0" timeOffset="-115235.73">20944 2422 18823,'38'5'-3,"-1"0"0,1 0 0,0-1 1,1 1-1,-1 0 0,2 1-310,2 1 0,4 2 0,-1 0 0,-9-2 0,-7-1 0,-2 0 0,6 0 0,0 0 0,1 0 1</inkml:trace>
  <inkml:trace contextRef="#ctx0" brushRef="#br0" timeOffset="-115016.73">21996 2322 15642,'0'-3'2570,"0"0"-491,0 3-1547,13 87-3809,-9-41 2905,0-10 1,1 6-1,-1-4-715,-2-1 1,-3-3-265,-4-7 0,-4 1 1351,-7 13 0,-3-4 0,-3-6 0,-9 0 0</inkml:trace>
  <inkml:trace contextRef="#ctx0" brushRef="#br0" timeOffset="-114817.73">21686 2575 16370,'48'4'-8,"-1"0"0,-8 3 0,4 3 0,-1 0 1,-4 0 7,5 2 0,-2 1 0,-4-1 0,2 1 0,-7-3 0,3 1 0</inkml:trace>
  <inkml:trace contextRef="#ctx0" brushRef="#br0" timeOffset="-114568.73">22535 2015 14941,'11'46'89,"-1"1"1,1-1 0,0 0-1,0 0 1,-1 1 0,1-1-1,0 0 1,0 0 0,-1 1-1,-12-4 1,-3 3 0,-3 0-1,-1 2 1,-3-1 0,-1 1-1,-2-2 1,-1 0 0,-1-3-1,0-2 1,-2-2 0,0-3-263,-7 5 1,-2-4-1,-2-4 1,-2-2-1,-1 0 1,-1-1-1,0 1 1,0 1-1,-3 1 1,-1 0-1,-1 0 1,1-2 0,1-2-1,3-3 1,3-4-1,-7-1 1,0 0-1,0 0 1</inkml:trace>
  <inkml:trace contextRef="#ctx0" brushRef="#br0" timeOffset="-109632.73">23983 2609 13407,'0'-4'3276,"0"2"-1685,32-2 0,14 2-1541,-20 2 1,2-1-51,8-2 0,6 0 0,1 4-820,-3 5 1,2 3 0,-2 3 0,-4-1 350,4 6 1,-2 1 0,4-4 0,3 0 0,-13 2 0,-18 9 0</inkml:trace>
  <inkml:trace contextRef="#ctx0" brushRef="#br0" timeOffset="-109466.73">23464 2988 12880,'43'4'468,"0"1"0,0-1 0,1 1 0,7 2 0,1-1 0,-3 1 0,-5-1-1561,-2-1 1,-5 1 0,3 0 360,7 2 1,6 0-1,-3 2 1,-15-1-2546,-8 9 2457,-15 1 1,-9-15 0,-3-5 0</inkml:trace>
  <inkml:trace contextRef="#ctx0" brushRef="#br0" timeOffset="-108522.73">14891 3615 20252,'-9'42'187,"1"-1"0,0 0 0,0 1 0,0-3 0,0 1 1,0-1-1,1-3-158,1-3 1,0-2 0,0 4-850,-2 11 1,-1 6 0,1 0 0,0-6-274,3-10 1,0-3 0,-1 2 360,0 5 1,0 5 0,0-1-1,-2-9 1013,-7-3 1,4-8 0,8-2 0,-10 0 0</inkml:trace>
  <inkml:trace contextRef="#ctx0" brushRef="#br0" timeOffset="-108265.73">14449 3776 4050,'2'-49'1092,"0"-1"0,2 6 0,2 3 546,0 12 0,5 2-880,12 2 0,9 0 0,-2 4-70,1 3 1,4 3-454,3 3 0,6 0 1,2 2-1,-4 4-519,-7 5 0,-3 4 0,4 3 403,1 2 1,4 4 0,2 1 0,-2 1 0,-6 0 606,10 7 0,-4 3-685,-1-1 0,1 4 0,-12 1-826,-16 4 0,-15 1 577,-18 0 1,-15 1 0,-1-1-287,9-8 0,-2 0 0,-1-1 0,-1 0 90,-5 1 1,-3-1-1,1-1 1,0-1 403,-9 1 0,1-1 0,7-5 0,-4 1 0,6 2 0</inkml:trace>
  <inkml:trace contextRef="#ctx0" brushRef="#br0" timeOffset="-107999.73">15998 3704 15709,'-5'-1'3276,"1"0"-4915,0 22 1,3 10 650,-1 3 505,-1-3 1,-1 5 0,2-3-25,0-6 0,1-2 93,-1 8 1,-3 1 413,-8 5 0,1-5 0,12-14 0,-14 15 0</inkml:trace>
  <inkml:trace contextRef="#ctx0" brushRef="#br0" timeOffset="-107801.73">15655 3876 9589,'36'3'355,"0"0"0,0 0 1,6 2-1,1 0 0,-4 0 911,-7 0 0,0 0-2798,16 2 0,-1-1 1532,-17-4 0,-3 0 0,16 0 0,-17-3 0</inkml:trace>
  <inkml:trace contextRef="#ctx0" brushRef="#br0" timeOffset="-107534.73">15906 3180 15126,'-35'20'327,"0"0"1,0 0 0,0 0-1,9 10 1,0 8 0,0 4-1,2 3 1,1 1 0,1-3-1,2-4 110,-3 7 0,2-4 0,2 1 0,1 5-593,3-7 0,-3 6 0,0 2 0,2 1 0,4-1 0,5-4 0,7-6-664,11 2 1,10-6 0,2-2 0,-4-2 350,1 12 1,1-3 0,5-6 0,3 0 0,-4-10 0,-4-14 0</inkml:trace>
  <inkml:trace contextRef="#ctx0" brushRef="#br0" timeOffset="-107067.73">16971 3391 19725,'-13'45'96,"-1"-1"0,1 1 1,-1 0-1,1 0 1,-1-1-1,1 1 1,-1 0-1,1 0 0,-1 1 1,0 0-1,1-1 1,-1-2-1,1-3 1,0-4-355,-7 14 0,0-7 1,2 1-563,6-7 1,1 1 0,1 0 0,1-2 350,0 4 1,2-2 0,0-1 0,-1 12 0,5-7 0,8-6 0</inkml:trace>
  <inkml:trace contextRef="#ctx0" brushRef="#br0" timeOffset="-106733.73">17170 3615 17703,'43'-8'405,"1"-1"1,0 0 0,-1 0-1,-3 1 1,0-1 0,-3 2 0,-5 5-311,0 5 0,-3 6-1734,3 9 1,-4 6 897,-7 9 0,-6 7 944,-3-4 1,-3 3 0,-5 1-380,-7 6 0,-4 0 0,-3 2 282,1-11 0,0 1 1,-2-1-1,0-1-65,-4 4 0,0-2 0,-1-1-26,1-5 0,1 0 0,0-1-337,-3 10 0,2-2-2955,-1 8 1638,5-20 1,4-5 1746,13-10 0,-4-12 0,5 0 0</inkml:trace>
  <inkml:trace contextRef="#ctx0" brushRef="#br0" timeOffset="-106431.73">18333 4137 21595,'-44'-2'201,"0"0"1,1 0 0,-1 0 0,-4 2 0,1 1 0,5 7-202,4 11 0,4 6 0,5 2-143,-1 10 0,11 1-496,14-10 1,7-1-1001,5 0 1,5-2 856,11-2 1,8-4-317,11-7 1,5-4 4,-14-2 1,2 0 0,0-2 545,8-1 1,1-1 0,-12 0 0,-17 2 0,-27-4 0</inkml:trace>
  <inkml:trace contextRef="#ctx0" brushRef="#br0" timeOffset="-106149.73">18721 3656 7848,'14'36'409,"0"0"1,0 0-1,-5 1 1,-2 7-1,0 4 1,-2-1 0,0-2-1,-2-5 171,-2 3 1,-1-4 0,-2 5-496,2 1 0,-1 7 0,0 1 0,-3-4 1,-3-10 727,-8-3 1,-9-4-1361,-1-7 1,-7 4 0,-6 1 0,-1-1 0,2-1 0,5-4 218,-5 2 0,4-4 0,-4 2 1,1 2-1,-6 4 0,-1 0 1,5-5-1,8-8 0,-7-10 1</inkml:trace>
  <inkml:trace contextRef="#ctx0" brushRef="#br0" timeOffset="-105633.73">20583 3684 21254,'-3'44'154,"-1"1"1,1 0 0,0 0 0,-1-1 0,1 1 0,-1 1-1,0-6 1,0 4-303,1-2 0,1 5 0,0 0 0,-1-2 0,-2-8-1491,-6 7 1,-2-10 982,-4-5 1,5 0-1,0-8 1,2-26 0</inkml:trace>
  <inkml:trace contextRef="#ctx0" brushRef="#br0" timeOffset="-105447.73">20193 3682 12533,'43'-11'364,"0"0"0,-1 0 0,1 1 0,-1-1 0,1 0 0,8-1 0,-1 0 0,-1 3 0,-4 6 728,3 7 0,-2 7 0,-5 6-746,-6 4 0,-4 5 0,-7 5-184,-9 8 0,-7 5 1,-2 0-787,-1-9 0,-1 0 0,-6 0 385,-9 7 0,-9 1 1,-7-6-582,-9-10 1,-8-5 0,-3-3 0,7-2 350,0 2 1,0-1 0,-6 1 0,-4 1 0,15-9 0,22-11 0</inkml:trace>
  <inkml:trace contextRef="#ctx0" brushRef="#br0" timeOffset="-105134.73">21664 3660 18033,'-44'17'364,"0"0"0,1 0 0,-1 0 0,0 0 0,1 3 0,0 1 0,0 1 0,2 1 0,3 4-240,4 1 1,2 2-1,1 2 1,2 0-1,2-1-944,-2 2 1,1 0 0,2-1 0,3 1 782,-4 6 1,3 0-1,12 4-783,16-2 1,11 5 0,5-1 0,2-7 515,3-7 0,3-5 0,0 2 1,-5 5-1,0 5 0,1-2 1,0-11-1,10-15 0,-1 0 0</inkml:trace>
  <inkml:trace contextRef="#ctx0" brushRef="#br0" timeOffset="-104898.73">21958 4015 9387,'-6'34'384,"0"0"0,0 1 1,-1 11-1,0 3 0,2-4-1034,0-3 1,0-2-38,0-4 0,0 1 0,-2-5 1196,-5-7 1,0-5 0,-1 5-1,-4-2 1</inkml:trace>
  <inkml:trace contextRef="#ctx0" brushRef="#br0" timeOffset="-104730.73">21601 4285 10194,'37'5'-200,"0"0"0,0 0 1,6 0-1,4 1 1,-1 0-1,-2-2 200,-2 0 0,-3-1 0,-1 1 0,14 3 0,-9-1 0,-17-4 0</inkml:trace>
  <inkml:trace contextRef="#ctx0" brushRef="#br0" timeOffset="-104476.73">22562 3860 20173,'0'50'378,"0"0"1,0 0-1,0 0 1,-2-6-1,1-2 1,-1 1 0,0 0-584,0 5 0,1 2 1,0-1-1,-2-3-888,-1 1 1,-1-3 0,0-3 436,0 10 1,0-7-1,-2 4 1,3-24 0</inkml:trace>
  <inkml:trace contextRef="#ctx0" brushRef="#br0" timeOffset="-104097.73">22767 3802 12909,'2'-3'1092,"23"0"0,16 5 0,0 0 546,2 5 0,2 0-854,2-3 0,5-1 1,-3 6-1878,-5 9 1,-2 4 0,-7 1 374,-10-1 0,-4 2 813,12 13 0,-9 8-230,-20-5 0,-7 6 0,-5 1 0,2-6 163,0 4 0,-2 0 125,1-8 1,-2 5 0,-2 1 0,0 0 0,0-5-350,-6 6 0,0-5 0,1-1-1011,-5 9 0,6-2 929,12 4 1,3-9 0,-6-21-1,20-13 1</inkml:trace>
  <inkml:trace contextRef="#ctx0" brushRef="#br0" timeOffset="-103764.73">24184 4273 20257,'-40'-28'514,"1"0"0,-6 17 0,-6 7 0,7 8-369,9 13 1,2 6-107,-2-6 0,-2 2 1,10 4 38,12 20 1,14 1-79,13 1-135,2-10 1,5-2-1155,8-13 1,3-5-351,-6-3 1,1-2 982,12 0 1,-4-2-1,-18-4 1,-3-4 0</inkml:trace>
  <inkml:trace contextRef="#ctx0" brushRef="#br0" timeOffset="-103517.73">24346 3860 7270,'12'44'364,"0"0"0,0 0 0,0 0 0,0 0 0,0 0 0,0 1 0,-1-3 0,-1 0 0,-4 3 182,-1-5 0,1 2 0,-2 2 0,-4 0 0,-6-1 0,-8-2-874,-7-9 0,-8 0 0,-6 0 1,-5 0-1,-3-2 0,-2 0 1,1-1-1,1-2 0,3-1 1,5-2 154,-6 7 0,3-4 1,2-2-1,-1 0 1,-6 3-1,5-4 1,-5 3-1,-4 2 1,-1 1-1,0-2 1,2-1-1,4-2 1,4-5-1,7-5 1,-7-3-1,-1 1 1</inkml:trace>
  <inkml:trace contextRef="#ctx0" brushRef="#br0" timeOffset="-100016.73">13124 2835 18817,'-14'40'417,"1"-1"0,0 1 1,-1 0-1,-1 7 1,0-1-1,0 3-409,0-5 1,0 3-1,1-1 1,0-2-1102,1 1 1,2-3 0,1-3 524,2-2 0,2-3 565,0 1 1,0 0-1433,0 8 1,-3 0-205,0-7 1,-3 0-1,-2-3 1,-4-3 1592,-9-7 1,-2-6 0,1-5 0,-7-5 0</inkml:trace>
  <inkml:trace contextRef="#ctx0" brushRef="#br0" timeOffset="-99732.73">12905 2843 14135,'46'2'409,"0"-1"1,0 1-1,0 0 1,0-1-1,7 0 1,-1-2 0,-3 4-1,-9 10-1252,-9 16 0,-7 8 0,-6-2 1019,-2-8 1,-6 1-65,-8 10 0,-7 6 0,-9-8 132,-10-14 1,-8-8 0,-1 1-1061,-7 4 0,-2 0 0,1-1 231,8-5 1,0-1-1,3-2-1054,-6 1 1,7-3 1054,11-2 0,12-5 0,6-1 0</inkml:trace>
  <inkml:trace contextRef="#ctx0" brushRef="#br0" timeOffset="-99498.73">13881 2853 13956,'-44'12'468,"-1"-1"0,0 1 0,1-1 0,4 3 0,2 1 0,1 3 0,-1 6-86,5 3 0,-2 7 0,1 2 0,1 2 0,2 0 0,4-4-1202,2-1 1,2-1 0,3 0 0,1 2 619,1 2 1,-1 2-1,3 1 1,3 0-1,5-3-893,7 12 1,8-2 0,0-5 545,-2-3 1,1-2 0,3 16 0,0-9 0,-1-25 0</inkml:trace>
  <inkml:trace contextRef="#ctx0" brushRef="#br0" timeOffset="-99132.73">13621 3096 13547,'48'1'468,"0"0"0,1 1 0,-1-1 0,1 3 0,1 1 0,-5 3 0,-10 3 720,-11 5 0,-6 6-2281,-1 7 1,-2 6 0,-5-3 762,-9-4 1,-4-1 505,-1 17 1,-9 3-199,-10-14 1,-9 2 0,-2-2-1,5-4-45,5-1 0,0-1 191,-12 11 0,-5 3 1,14-12-1609,20-18 1121,1 0 0,5-7 1,-1 0-1</inkml:trace>
  <inkml:trace contextRef="#ctx0" brushRef="#br0" timeOffset="-98863.73">14316 3425 7372,'-37'-5'819,"0"-1"0,0 1 0,-14-3 0,7 10-88,17 29 0,7 7-664,-1 5 548,9 5 0,9 0-1438,18-9-816,14-7 1,4-4 982,3-7 1,-10-7-1,-2-3 1,-12-11 0</inkml:trace>
  <inkml:trace contextRef="#ctx0" brushRef="#br0" timeOffset="-98631.73">14483 3126 18123,'4'47'240,"-1"-1"0,1 1 1,0-1-1,0 0 1,-1 1-1,1-1 1,0 1-1,-8 1 1,-3-3-1,-1-1 0,-3 0 1,-2 2-1,-1 3-240,-1-7 0,-1 4 0,-2 3 0,-2 1 0,-1 0 0,0 0 0,-1-2 0,1-3 0,0-4 0,1-4 0,-4 4 0,1-5 0,0-3 0,-2-2 0,-3-1 0,-9-3 0,1 1 0,-1-1 0,0 0 0,1 1 0</inkml:trace>
  <inkml:trace contextRef="#ctx0" brushRef="#br0" timeOffset="-94664.73">13420 4915 13827,'46'2'546,"0"0"0,0 1 0,1-1 0,2 0 0,-1 1 0,4-1-246,-12-2 1,4 1 0,1-2 0,1 1 0,-2 0 0,-3 0-1121,2 0 1,-5 1 0,2 0 0,5 0 794,-5-1 1,2 1-1,4 0 1,1 0-1,2 1 1,1-1-1,0 1 1,-1 0 32,-1 1 1,1 0 0,1 0 0,1 0-1,0 1 1,-1 0 0,-1-1 0,0 1-1,-3-1-2,2 0 1,-2 0-1,-1 0 1,-1 0-1,1 0 1,2 1-1,2-1-1,-3 1 1,3 0 0,3 0-1,0 0 1,1 0 0,0 0-1,-1 0 1,-3 0 0,-1 0-1,-4 0 11,4 1 1,-3-1 0,-2 0 0,-2 0 0,2 1 0,2 0-299,1 0 1,2 0 0,1 1-1,0 0 1,0-1 0,-1 1-1,-3 0 298,0-1 1,-3 1 0,0-1 0,-1 1 0,0-1 0,-1 1 186,7 1 1,1-1-1,-2 1 1,0 0-1,-3 0-172,-3-1 0,-2-1 0,0 1 0,6 0 4,-3-2 1,4 2 0,3-1-1,3 1 1,0-1 0,0 0 0,-3 1-1,-2-2-173,1 1 1,-2 0-1,-2-1 1,1 0 0,0 1-1,3-1 138,-2 1 0,1-1 0,2 1 0,0-1 0,0 1 0,-1-1 0,-1 1 0,-3-1-18,9 0 0,0 1 0,-3-1 0,-4-1 1,-4 1 60,-1 0 1,-5 0-1,2 0-52,0-1 1,1 1 0,2 1 0,-2-1-22,11 2 0,-1 0 0,-2-1 28,-9 0 0,-2-1 1,4 0 1,7 0 0,5 1 0,-1 0 0,-4-1-276,-9-1 0,-3-1 0,1 1 277,9-1 1,1 1 0,-1-1 217,-4 0 1,0-2 0,-3 1-204,6 0 1,0-1 216,1 1 1,4-1-1,-2 0-233,-9 0 0,-2 1 0,4-1-1,3 1 0,5 0 0,3 1 0,-1-1 0,-5 1 287,5-1 1,-3 0 0,2 1-286,-10-1 0,3 1 0,0 0 1,2 0-1,-1 0 32,7 1 1,1-1 0,0 1-1,-1-1 1,-2 1-16,-4 0 0,-3 0 0,1 0 1,5 1-73,-2-1 1,4 0 0,3 0 0,2 0-1,-1 0 1,-3 0 0,-3 0 55,-3 0 0,-2 0 0,-3-1 1,1 1-1,2-1-1,7 0 0,2 1 0,0-1 0,-1-1 1,-3 1-137,-3-1 0,-3 0 1,0 0-1,3-1 136,-3 1 0,3-1 0,1 0 0,1 0 0,-3-1 0,-4 1-387,9 0 1,-5 0-1,4 0 387,-7 1 0,3-1 0,2 0 1,-2 0-1,-2-1 12,11 0 0,-2-1 0,-3 0-166,-9 1 1,-1-1 0,2 0 194,4-1 0,4-1 0,0 1 0,-5-1 14,8-1 0,-2 1 447,-9-1 0,2 1 0,5-1-441,-7 3 1,5-1 0,2 0-1,2 1 1,-2 0 0,-3 0-48,6 0 0,-2 0 1,0 1-1,3-1-175,-4 0 1,4 0 0,2 1 0,-1-1-1,-1 1 1,-5 0 160,0 1 1,-2 1-1,-3 1 1,2 0 41,0 0 0,0 1 1,0 0-1,-2 1 25,5-1 0,-2 1 0,1 0-53,6 1 0,1-1 0,-1 1 457,-5-3 1,-1 1-1,0-2-422,5 1 1,-1-1 0,0 0-23,-6-1 0,-1 1 0,-1-1 23,1 0 0,0-1 1,-6 0 76,13-2 147,1-3-107,-13 0 1442,-6 2-2114,-15 1-2372,-7 3 1235,-3 0-1255,-1 0-381,0 5 3770,-14 10 0,17-13 0,-7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02:18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1595 15598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1:07:33.363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16085 17546 21814,'-1'27'5,"-1"5"-3282,-1 13 2676,2-20 0,-1 2 691,0 2 0,-1 1 721,1 20 1,1 0-723,0-14 1,1-1-45,1 8 0,3-5 45,7-2 570,12-26 0,6-7-380,4-5 0,5-8-568,-5-2 1,5-4-1,4-4 1,1-2 0,0 0-1,-3 1 320,2-3 1,-1 1 0,-1-1-1,2-1 1,2-3 70,-7 5 1,0-1 0,2-1-1,1-1 1,1-1 0,1 0 0,2-1-1,0-1-196,-5 5 0,1-2 0,3-1 0,1 0 1,0-1-1,1 0 0,0 0 0,-1 0 0,-1 2 1,-2 0-1,-2 2 0,-3 2-454,10-7 1,-5 4 0,-2 1 0,-1 0 0,3 0 0,3-3 267,-7 4 1,5-3 0,2-2 0,1-1 0,1 0 0,-2 2 0,-2 3 0,-4 3-1,-5 6 1,-6 6 278,9 10 0,-9 2 0,1-19 0,-17 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1:07:55.763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10160 9138 13373,'-7'39'462,"-1"0"0,1 0 0,0 0 1,0-2-1,1-2 0,0 0-229,-3 3 1,0 2-1,2-5 145,1-4 0,3-4-344,-2 4 10,12-5 38,8-29 0,11-10 1,7-9-1,7-7 1,4-5-1,3-3 0,1-1 1,-2 1-1,-3 2 1,-4 4-493,-1 1 0,-2 1 1,0 0-1,-2-1 1,2 1-1,0-2 0,2 0 1,3-3 260,-7 7 0,3-2 0,3-2 0,1 0 0,1-2 0,0 0 0,1 0 0,0 0 0,-1 1 0,-2 1 0,-2 0 0,-2 3 0,-3 1 0,-4 3 0,14-13 0,-5 2 1,-4 4-1,-4 3 0,-4 4 0,0 0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08:18.20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3454 6056 10164,'-4'2'3276,"1"0"0,3-5-1836,5 3-1440,3-3 45,24 3-3322,16 0 2916,-11 0 0,2 0 467,4-3 1,3 0-478,-2-1 1,2 0-1,-3-1 418,-1 0 1,-1-1-26,-7 1 1,2 1 0,-1-1 87,4-1 0,-1-1 0,-3 1-866,-2 1 1,0-1 755,5 0 0,4-2 0,-5 2 2,-10 1 1,-2 0 14,12 0 0,0 1-17,-10 0 0,0 1 705,17 0 0,3 0-705,-11 1 0,0 0-732,9 1 1,3-1 738,-12 1 1,1-1-1,-2 1 12,0 0 1,2-1 32,7-1 1,4 0-1,-7 0-46,7 0 736,-2 0 1,-3 0-732,-12 2-1348,18 1 1362,-22 0 1,3 0 782,6 0 1,1 0-703,-1 1 1,1-2 78,2 0 0,-2-1-135,13 0 1104,-19 0 0,-2 0-1137,8 1-432,-2 1 415,-3 0 3183,-13 0-3155,6 0 0,1 0 12,8 0 7,1 0 1,-1 0-3,-9 0-12,3 0 635,-7 0-662,-9 0 106,11 0 72,-17 0-32,0 0-102,-6 0-44,0 0-3283,0 8 2457,0 13 1,0-9 0,0 8 0</inkml:trace>
  <inkml:trace contextRef="#ctx0" brushRef="#br0" timeOffset="4001">8396 5841 8578,'-4'0'3276,"1"0"-732,2-3-1553,1 0-184,-1-2-487,1 3 374,0 1 992,0-1-1680,0 1 0,5-2 66,3-1 46,20-3-3370,14-6 3319,5 0-28,-11 3 1,2 1-35,-2 1 1,2 1-761,-6 1 1,3-1 0,-1 2 757,8-1 0,-1 1 16,-1 1 1,2 0-120,5 1 1,5 1 0,-4 0 104,1 1 1,2-1-3,-11 2 0,7-1 1,2 0-1,-3 0 1,-6 1-4,7 0 0,-2 1 0,2-1 0,3 1 0,-2-1-452,-9 0 1,-2 1 0,-1-1 451,5 0 0,-1-1 682,12 1 1,-5-1-683,-8-2-517,-13 2 0,2 0 519,1-1 1,-1-1 14,0 1 0,1 1 769,-3-1 1,-1-1-725,11-2-23,-2 1-28,-5 0 0,1 1-5,16 0 24,-5 1 1,0 1 14,-1 0 0,8 1 1207,-21-2 0,-1 1-1118,10 1-89,-9-2 0,1 1 22,17 1 3209,-21-1-2964,21 0-273,-15 1-28,-1-1-902,-4 1 897,-10 0 0,-2 0 10,10 0-16,-12 0 0,6 0-5,-4 0 5,-4 0 11,13 0-11,-11 0 896,2 0-890,-6 1-6,-2-1 5,-2 1 175,-2-1-968,-1 1 0,1 0 0</inkml:trace>
  <inkml:trace contextRef="#ctx0" brushRef="#br0" timeOffset="8883">18170 5837 16017,'25'0'2027,"7"1"-3666,12 0 1,3-1 923,-16 1 0,1-1 769,-1 1 0,3-1 0,4 0 74,-1 0 0,4 0 1,2 0-1,-1 0 1,-3 0-66,7 0 1,-2 0-1,7 0-43,-10 0 1,7 0-1,4 0 1,1 0-1,-1 0 1,-3 0-1,-6 0-19,1 0 1,-5 0-1,-1 0 1,2 0-377,6 0 1,3 0 0,-1 0 0,-2 0 372,5 1 0,-3-1 1,-4-1 435,-5 0 0,0-1-436,1 0 0,3 1 0,-1-3-207,-8 0 0,0-3 0,0 0 207,11-2 0,1-2 1,-1 1 1,-8 2 0,0 0 0,-1 0 224,3-2 1,1 1-1,-4 0-247,-1 2 1,-3 1-104,-3 1 0,0 1 75,-2 1 1,0 0 299,-2 2 0,1 0-269,-1 0 1,0-1 19,1 0 0,-1-1-6,22-2-117,-13-2 84,-18 4-29,2 1 57,-9 1 2274,-3 0-2179,-3 1-45,-2-1-11,0 0 23,-1 0 3225,1-1-6553,0 1 0,-2 5 3212,-10 3 0,7 0 1,-6-2-1</inkml:trace>
  <inkml:trace contextRef="#ctx0" brushRef="#br0" timeOffset="12316">6384 6038 8500,'0'0'0</inkml:trace>
  <inkml:trace contextRef="#ctx0" brushRef="#br0" timeOffset="12702">6384 6038 16684,'-1'43'9,"0"0"0,0 0 1,0 0-1,0 4 0,1-2 1,-1-3-10,-2 8 0,0-6-6,1 5-84,2-25-2609,0 0 1554,-1-13-1746,-5 3-386,-2-10 3141,-7 1 1,8-3 0,0 0 0</inkml:trace>
  <inkml:trace contextRef="#ctx0" brushRef="#br0" timeOffset="13065">6165 6469 10595,'-3'-3'3276,"0"0"-1460,2 16-1307,0 20-3786,3 6 3319,3-3 0,2-1 188,5 9 505,3-6 0,5-2-388,11-3-305,-12-13 0,2-4 143,17-8 240,-1-21 1,9-11 0,-4 1-398,-6 4 0,0-2-1121,8-4 1,3-3 0,-9 6-2185,-5 6 3028,-25 36 0,-9-2 0,-3 9 0</inkml:trace>
  <inkml:trace contextRef="#ctx0" brushRef="#br0" timeOffset="15599">6199 6872 12163,'2'-3'3170,"0"0"-957,-2 3-2011,1 26 181,3-4 1,1 5-160,2 16 0,1 9 1,-1-3-212,0-11 0,-1-2 0,1 1-140,-1 0 1,1 2 0,0-1 0,-2-3-1513,1 13 1,-3-6-1,1-15 1,-2-2 1534,-6 5 0,-2-5 0,3-12 0,-9-2 0</inkml:trace>
  <inkml:trace contextRef="#ctx0" brushRef="#br0" timeOffset="15816">6121 7285 15395,'39'-1'425,"1"0"1,0 0 0,0 0 0,8-2 0,-1-1-505,-4 3 1,3-2-1,-4-4-1560,5-14 1,-9-7 1091,-19 7 1,-1 0 0,13 1 0,-6 4 0,-24 5 0</inkml:trace>
  <inkml:trace contextRef="#ctx0" brushRef="#br0" timeOffset="16067">6607 6968 16247,'9'45'302,"1"0"0,-1-1 1,1 1-1,-2-5 1,1-2-1,-1 0 1,0-1-343,1 6 1,-1-1 0,-1-5-765,-1-5 1,0-1 147,4 19 1,-1-7-1,-7-26 1,-1-16 0</inkml:trace>
  <inkml:trace contextRef="#ctx0" brushRef="#br0" timeOffset="16565">6733 6296 17776,'-3'-2'638,"6"0"-326,23 19 0,18 18 0,-1-1-309,-13-12 1,-2-1 0,5 2-660,1 2 1,5 4-1,3 2 1,-3-2 0,-3-4-438,0 1 1,-3-4 0,-1 0 600,0-1 1,0-2-1,-4-3 1,5 1-1,-13-7 1</inkml:trace>
  <inkml:trace contextRef="#ctx0" brushRef="#br0" timeOffset="16901">7108 6760 14958,'28'25'355,"1"1"1,-1 0 0,1 0 0,0 1 0,-1-2-1,-1-7 844,3-10 0,-3-9-745,-2-21-275,-10-3 0,0-6-67,-1-15 0,-2-1-1463,-3 16 0,-2 1 782,3-9 0,-2 4-1005,-2 15-1703,-4 24 3133,1 7 0,-3-12 0,0-2 0</inkml:trace>
  <inkml:trace contextRef="#ctx0" brushRef="#br0" timeOffset="17266">7476 7085 15496,'41'-5'655,"0"0"0,0 1 1,3 0-1,-1 1 0,-1 0-1441,-7 2 1,-1 0-1,-1 1 789,13-1 0,-1 2-1439,-5 1 1,-8 7 1435,-16 17 0,21-8 0,-53 5 0</inkml:trace>
  <inkml:trace contextRef="#ctx0" brushRef="#br0" timeOffset="17532">7839 7245 13799,'8'39'546,"1"0"0,0-1 0,0 1 0,2 9 0,0 0 0,-2-6 770,1-7 1,-2-3-2956,1 0 1,0 0 1141,2 8 0,1 0 1291,-2-9 0,1-1-836,-1-1 0,0-2-1675,2-3 1084,-5-17-2644,-1-22 2592,2-13 0,-2 7 1,0-4-1</inkml:trace>
  <inkml:trace contextRef="#ctx0" brushRef="#br0" timeOffset="21401">18694 7008 9574,'49'-4'156,"1"0"0,-1 0 0,0-1 0,1 1 0,-1 0 0,1 0 0,-1-1 0,0 1 0,1 0 0,-1 0 0,0 0 0,0 1 0,-1 0 0,0 0 0,-1 0 0,2 1 0,0-1 0,0 1 0,2-1 0,0 1 0,3 0 48,-9 0 1,3 1 0,0 0 0,2-1-1,1 1 1,0 0 0,1 0 0,0 1 0,0-1-1,-1 0 1,0 0 0,0 0 0,-2 0 0,-1 0-1,-2-1 1,-1 1-522,9-1 1,-2 0 0,-3-1 0,0 1 0,-2 0-1,1-1 1,-1 1 0,2-1 0,2 0 0,1-1 316,-5 2 0,0-1 1,0 1-1,2-1 1,0 1-1,1-1 0,0 0 1,1 0-1,0 0 1,0-1-1,0-1 1,0-1-1,1 0 0,-1-1 4,-3 0 1,1-2-1,1 0 1,1-1 0,0-1-1,1-1 1,-1 0-1,1 0 1,-2 0 0,1 0-1,-2 0 1,-1 1-1,-1-1 1,-2 2 0,-2 0-1,-2 1-99,13-3 1,-5 2 0,-3 0 0,-2 1 0,0-1 0,1 1 0,4-1 0,3-2 89,-10 3 1,3-1-1,3 0 1,2-1-1,2-1 1,0 0 0,1 1-1,0-1 1,-1 1-1,-2 0 1,-2 0-1,-2 1 1,-4 2 0,-4 0-1,-4 1 168,18-2 1,-10 2 0,-2 1-1,0 0-322,2 1 1,1-1 0,-2 2 0,-2-1-451,1 1 1,-3 1-1,0 0-1030,13 0 1,-7 1-460,-4 2 2098,-27 2 0,-9-3 0,-2 1 0</inkml:trace>
  <inkml:trace contextRef="#ctx0" brushRef="#br0" timeOffset="21801">23816 6347 17865,'1'47'301,"0"1"0,-1-1 0,1 1 1,-2-2-1,0 3 0,-1 1 1,0 2-1,0-1 0,0-1-848,0-2 1,0-2 0,-1 1 0,1 0 0,-1 1 0,-1 1 283,1-6 0,0 1 0,-1 1 0,0 0 0,0 1 1,0 0-1,-1 0 0,0 0 275,-1 3 1,-1-1-1,0 1 1,0 0 0,0 0-1,0 0 1,-1 0 0,1 1-132,0-4 1,0 0-1,1 0 1,-1 0-1,0 1 1,0-1-1,0 1 1,0-1 0,0 0 118,1-2 0,-1 1 0,0-1 0,1 0 0,-1 0 0,0 1 0,1-1 0,-1 0 0,0 1 0,0 1 0,0 1 0,0 1 0,-1-1 0,1 1 0,0-1 0,-1-1 0,1-1 0,1 0-6,-1 4 1,0-1-1,0 0 1,0-2-1,1 0 1,-1-1-1,1-1-120,-2 7 1,1-2 0,0 0 0,-1-1-1,1 0-380,0-4 0,1 2 1,-1 0-1,1-2 1,0-5-1,0-7-581,0 3 1,-3-7 1086,-12-3 0,1-4 0,14-5 0,-12-18 0</inkml:trace>
  <inkml:trace contextRef="#ctx0" brushRef="#br0" timeOffset="22468">19075 7119 17611,'-6'46'123,"0"1"0,0-1 0,1 0 1,-1 1-1,6-9 0,2 4 1,1 1-1,1 2 0,1 2 0,1 1 1,-1 1-1,2-1 0,-1 1 1,-1-1-1,1-1-421,-1 1 0,0 0 0,1 1 0,-1-1 0,1 0 0,0 1 0,0 0 0,0 0 1,0 0-1,1 1 0,0 0 136,-1-4 0,2 0 0,-1 0 0,1 0 0,0 1 0,0 0 0,0 0 0,0 0 0,0 0 0,0 1 0,-1-1 0,0 0 0,0 0 89,-1 0 0,0 1 1,0 2-1,0 0 1,0 0-1,-1-1 1,0 0-1,0 0 0,0-2 1,-1-2-1,1-1 1,-2-3-1,1-3 116,0 12 0,0-6 0,-2-2 0,1-2 0,-1 1 0,1 4 154,0 2 1,0 4 0,0 0 0,0 1 0,0-2 0,-1-4 0,-1-4-308,-1 13 0,0-6 0,-1-7-907,1-8 0,0-5-2260,-5 18 2457,0-72 1,0-15 0,1 18 0</inkml:trace>
  <inkml:trace contextRef="#ctx0" brushRef="#br0" timeOffset="23202">18166 7530 17882,'-7'40'-820,"3"-14"1,-1 0 0,5-30 0</inkml:trace>
  <inkml:trace contextRef="#ctx0" brushRef="#br0" timeOffset="23369">18139 7859 11094,'-2'31'978,"0"1"0,0-3 1,1-4-2049,2 2 250,8 15 1,-11-32 0,5 2 0</inkml:trace>
  <inkml:trace contextRef="#ctx0" brushRef="#br0" timeOffset="23517">18228 8418 14908,'2'38'23,"0"0"1,0-1-1,3 11 1,-5-16-1</inkml:trace>
  <inkml:trace contextRef="#ctx0" brushRef="#br0" timeOffset="23670">18266 8996 11945,'4'33'819,"-1"0"0,1 0 0,1 10 0,-2-1-2458,-2-4 1,-1-4 982,0 8 1,0-10-1,0-3 1,0-13 0</inkml:trace>
  <inkml:trace contextRef="#ctx0" brushRef="#br0" timeOffset="23882">18373 9701 12864,'0'35'351,"0"0"0,0-4 0,1 1-1379,4 8 0,2-1 1028,2-13 0,0-1 0,-2 12 0,1-5 0,6-11 0</inkml:trace>
  <inkml:trace contextRef="#ctx0" brushRef="#br0" timeOffset="24065">18538 10251 15238,'-4'40'-129,"0"0"0,-2 24 1,6-64-1</inkml:trace>
  <inkml:trace contextRef="#ctx0" brushRef="#br0" timeOffset="25004">20392 8745 11838,'5'0'1638,"-30"0"0,-16 0 0,13 0 0,-2 0-1135,-6-2 0,-4 0 0,4-1-391,5 0 0,3-1-62,-16-17-3327,46-10 1899,13 6 1356,7 9 0,4 3 449,3 6 0,5 5-429,6 6 1,9 4-1,0 3 1,-8 2 152,1 7 0,-5 7-650,-8 4 1,1 9 0,-6 1-1,-11-3 527,-19 5 0,-14 0 24,1-8 0,-5 4 0,-3-1 0,3-7-677,-6-1 1,1-5 641,0 1 0,3-4 1500,-2 1-1623,21-19-57,7-4 1,49-6 201,-13 1 1112,1 0 0,6-1-1101,-5 0 1,2 0-1,-4 0 1588,-7 2 0,-1 0-2028,26-1 0,-13-4 390,-43-12 0,6 17 0,-18-15 0</inkml:trace>
  <inkml:trace contextRef="#ctx0" brushRef="#br0" timeOffset="25549">20470 7965 16588,'15'40'408,"0"1"1,1-1 0,-2-1 0,1-1 0,-2-2-314,0 1 1,0 0-1189,2 5 1,0 5 0,-1-7 60,-4-10 0,0-2 1806,7 26 1,-2-20-13,-10-53 232,-2-5-952,-1-12 0,-1-5-40,0 12 1,0-1-13,1-4 1,1-4 0,0 3-1150,1 5 0,0 1 1117,2-6 0,1 3-65,7 1 57,21 39 0,7 14 58,-20-10 1,1 4 2,6 5 0,4 5 0,-2 4-792,-1 6 1,-2 4 0,-6-1 780,-7 4 0,-1 0 0,4-11 0,4 1 0,-9-5 0,-17 12 0</inkml:trace>
  <inkml:trace contextRef="#ctx0" brushRef="#br0" timeOffset="93450">3625 4476 5607,'-33'-22'479,"0"1"1,0 0-1,2 1 1,1 1 0,0 2 1148,-9-1 0,2 3-1424,7 3 1,-1 1 22,-8-3 0,-3 0 17,4 5 1,-2 0-1,0 2 268,6 1 1,1 1-1,-4 1-505,-1 0 1,-6 1 0,-1 0 0,2 1 0,4 1 110,1 1 1,3 1-1,-3 2-120,-3 0 1,-4 3 0,1 1 0,3 3 25,-4 9 0,4 3 1,1 1-8,4-5 0,2-1 0,0 3-266,-7 6 0,1 2 0,4-1 274,4 1 0,4 0-911,1 1 0,-2 6 949,7-6 1,-2 7 0,-1 2 0,1-1 0,2-4-150,0 0 1,3-3 0,-2 4 110,1-2 1,-2 4 0,-1 1 0,2-1-1,4-4 98,-4 15 1,6-4 38,4 4 1,2 1 91,-1-3 0,5 3-196,9-8 0,6 1 0,1-3-14,0 0 1,4-2-34,1-4 0,2 1 1,2-1-7,4 0 1,1-1 0,0-1 117,6 4 1,0-1-123,-5-6 1,2 2 0,2-2 17,0-6 1,3 0 0,0-2 0,1-1 13,6 1 1,1-3 0,3 0-28,-9-3 1,3 0 0,1 0-1,1-2 1,2-4-173,-1-5 1,3-3-1,1-2 1,0-2-1,-2-1 1,-3 1 177,2 1 1,-3-1-1,0-2 1,3-5 57,-2-3 0,5-3 1,1-3-1,1-3 0,-1-2 1,-4-3-1,-5-1-40,-4-6 1,-4-5 0,-3-1 0,-2-2 0,0 0 0,1 3-136,1 2 0,1 2 1,0 0-1,-1 0 0,-2-2 1,-2 0 111,-2-4 1,-2-2-1,0-1 1,-4 1-1,-4 2 1,-4 5-8,-6-4 0,-7 5 0,-6-2-16,-3-1 1,-4-1-1,-5 0 1,-4 3-55,-2 4 1,-4 2-1,-3 2 1,-2-1 0,2 1 44,5 4 1,1 0 0,-1 0 0,0 1-1,-2 2 1,-1 0 15,-2 1 1,-3 2 0,0 0-1,-1 2 1,-1 1 0,0 2-11,-3 2 1,0 2 0,-1 2 0,-1 1 0,0 1 0,-1 1-286,5 1 1,0 1 0,0 1 0,-1 1 0,0 0 0,-1 1-1,1 1-147,0-1 0,0 1 0,0 0 0,-1 1 0,1 1 0,-1 1 0,0 1 451,2 2 0,-1 1 0,-1 1 0,-1 1 0,3 1 0,1-1 0,3 0 0,5-1 0,-13 5 0,7-1 0,-1 2 0,-4 2 0,-1 1 0,1 0 0</inkml:trace>
  <inkml:trace contextRef="#ctx0" brushRef="#br0" timeOffset="108170">18201 11482 18218,'-10'46'387,"-1"0"1,0 0 0,1-4 0,0 0-1,2-2-188,2 7 0,1-3-637,1-10 0,-1 0 440,0 8 1,0 1-138,-1-3 1,0-3-2745,-1 10 1306,-3-3 1573,1-60 0,8 21 0,-1-12 0</inkml:trace>
  <inkml:trace contextRef="#ctx0" brushRef="#br0" timeOffset="108453">17876 11081 6201,'41'2'369,"-1"-1"1,0 1 0,1-1-1,-1 1 1,7-1 0,-2 0 0,1 2-1,-3 5 241,1 6 1,-1 6 0,-2 1 0,-6 0-57,2 3 1,-5 5-528,-1 3 1,-3 6 0,-18-4 54,-31-4 0,-21-2 1,1-3-139,11-5 0,0-2 0,-3 1 26,-9 4 0,-6 2 0,1-1 1,10-6-1,11-6 0,3-1 0,-13 8 1,0 1-1</inkml:trace>
  <inkml:trace contextRef="#ctx0" brushRef="#br0" timeOffset="108785">19217 11223 7052,'-37'13'409,"0"-1"1,0 0-1,0 0 1,-1 11-1,-2 5 1,1 2 0,2 1-1,4-2 683,0 4 0,5-2 0,0 6-1041,3-2 1,-2 4 0,2 3 0,3-1 0,7-1-280,8 10 0,9-2 0,0-1 146,-4-12 0,1-1 0,4 0-324,5 8 0,5 0 0,3-7 406,4-12 0,0-5 0,6 7 0,0-3 0</inkml:trace>
  <inkml:trace contextRef="#ctx0" brushRef="#br0" timeOffset="109052">19483 11480 18063,'-16'40'150,"0"0"0,1 1 0,-1-1 0,0 0 0,0 0 0,-1 0 0,0-3 0,1-2 0,2 2-503,2 2 0,2 2 0,1-3 1,-1-8-2715,-15 11-210,2-6 2457,-4-20 1,25-12 0,4-3 0</inkml:trace>
  <inkml:trace contextRef="#ctx0" brushRef="#br0" timeOffset="109251">19019 11883 6178,'44'-2'655,"1"-1"0,-1 0 1,-3 1-1,-2 0 0,2 0-358,5 2 0,1 0 0,-6 0-1165,-8 1 1,0-2-226,5-1 1,2-2 0,-10-2 272,-13-8 1,-3-1 0,-10 4 0</inkml:trace>
  <inkml:trace contextRef="#ctx0" brushRef="#br0" timeOffset="109451">19708 11480 12981,'2'-4'1638,"0"37"0,-2 17-718,0-24 0,0 1-711,0 11 0,1 7 0,-2-1-1350,-1 5 0,-1 0 1163,0-12 1,-2 0-1,1-1-196,-1 9 1,-1-2 112,0-3 1,-2-6 60,-4-5 0,7-16 0,-3 2 0</inkml:trace>
  <inkml:trace contextRef="#ctx0" brushRef="#br0" timeOffset="109735">20224 11286 17669,'16'46'327,"-1"1"1,1 0 0,-1-1-1,1 1 1,-4-6 0,0 2-1,1 0 1,-3-1 0,-3-3-1,-4-2 121,-7 9 1,-7-5 0,-3 1-1269,3-5 1,-3 0 0,-1 0 0,-1-4-47,-3 1 0,-2-3 1,-4-3-228,-5-2 1,-3-4 0,2-4 794,-2-6 1,4-2 0,-10 6 0,24-14 0</inkml:trace>
  <inkml:trace contextRef="#ctx0" brushRef="#br0" timeOffset="110200">20690 11745 21237,'40'-4'431,"-1"0"1,0 0-1,-2 2-431,-8 2 0,-1 2-230,6 0 0,-2 2-3047,13 5 3009,-25 13 1,-11-12 0,-24 7 0</inkml:trace>
  <inkml:trace contextRef="#ctx0" brushRef="#br0" timeOffset="110352">20670 11963 13575,'-1'5'3276,"0"-2"-2184,25 3 0,24 0 0,-4-2-725,-11-2 1,1 0-837,3 2 1,7 1 0,-2-1 0,-8-1 0,5-1 0,-17-2 0</inkml:trace>
  <inkml:trace contextRef="#ctx0" brushRef="#br0" timeOffset="110701">21374 11963 15905,'9'33'655,"-1"0"0,1 0 1,5 0-1,5-1 0,4-8 437,11-11 0,7-9 0,-2 0-1979,7 3 1,-1-3 1033,-7-3 1,2-3-1,-6-4 614,-6-6 1,-5-5-560,4-19 266,-11-2-863,-31 12 1,-16 2-262,0 13 1,-11 3-1,-4 3 1,1 1 0,6-1-438,1-2 1,4 1 0,-4 2 623,-12 2 1,-9 3 0,6 2 0,17 3 0,16 11 0,11 3 0</inkml:trace>
  <inkml:trace contextRef="#ctx0" brushRef="#br0" timeOffset="110853">22154 12084 23500,'25'-1'-177,"0"1"1,0-1 0,2 1 0</inkml:trace>
  <inkml:trace contextRef="#ctx0" brushRef="#br0" timeOffset="111165">22686 11807 21993,'-33'35'368,"-1"1"0,8-17 0,7 2-324,18 13 1,10 7 0,2-4-37,4-3 1,0-3-4,1 1 1,-1-2-1511,-4-3 1,-1-2 1459,-5 4 456,-7-4-920,-14-4-1130,-23-9 1,-10-5-1,13-3 1,-3-4 1228,-9-5 0,-6-4 1,8 1-1,17 3 1,3-2-1,-3-8 0,1 1 1</inkml:trace>
  <inkml:trace contextRef="#ctx0" brushRef="#br0" timeOffset="111365">22744 11572 11399,'48'12'-325,"0"-1"0,-1 0 0,1 0 0,0 1 0,-3 4 1,0 3-1,-1 2 0,-4-1 0,-8 1-1314,4 8 1,-11 3 1286,-4 14 0,-12-3 1,-19-18-1,-5-7 0</inkml:trace>
  <inkml:trace contextRef="#ctx0" brushRef="#br0" timeOffset="111968">18380 12922 15445,'-18'38'502,"0"1"0,1-1 1,-1 0-1,0 2 0,1-3 1,0 3-337,2 0 1,1 2 0,1 1 0,2-2-1260,1 6 1,2-2 0,1-2-218,-2 7 1,2-2 847,3 0 0,2-8-134,2-23 596,0-8 0,0-8 0,0-1 0</inkml:trace>
  <inkml:trace contextRef="#ctx0" brushRef="#br0" timeOffset="112252">18175 12950 13906,'47'10'364,"0"-1"0,0 1 0,0 0 0,0 0 0,-5-2 0,1 0 0,-1 1 0,-5 1 0,-6 3 341,6 14 1,-10 5 64,-8-1 0,-5 3-636,-4-1 0,-7 0 87,-10-2 1,-12-1-540,-11-7 0,-12-1 0,-3-1 1,8-2-1322,4 0 1,2-1 1091,-7-1 1,-3 1 0,11-5 0,13-5 0,25-11 0</inkml:trace>
  <inkml:trace contextRef="#ctx0" brushRef="#br0" timeOffset="112501">19416 13253 15126,'-13'37'819,"0"1"0,0 0 0,-1 7 0,2-2 819,2-6 0,2 0-3277,4 12 1,3-2-1639,-2-4 2052,6-3 1,-7-10 1040,-32-38 1,40 15 0,-23-9-1</inkml:trace>
  <inkml:trace contextRef="#ctx0" brushRef="#br0" timeOffset="112685">18963 13044 14762,'0'-3'1638,"36"5"0,15 7-571,-26-5 1,2 1-1444,18 3 1,9 2 0,-6 0-1264,-10-2 1,-2 0 1102,0 0 1,2 0-1,-9-2 1,-8 1-1,-3-3 1</inkml:trace>
  <inkml:trace contextRef="#ctx0" brushRef="#br0" timeOffset="112951">19641 13032 14712,'0'-8'2319,"0"2"-5596,0 6 3789,44 51 168,-24-18 1,0 5-734,3 2 0,2 5 1,-5 3 186,-10-7 0,-3 3 1,-3 0-1,-2-3 234,-2 0 1,-3-2 0,-3 0-369,-3 5 0,-4 0 0,-9-5-398,-7-11 0,-7-5 0,-3-1 1,4-3-613,4-1 0,2-2 1,-3-1 289,-5 2 0,-5 1 0,0-2 1,3-5 719,1-5 0,3-5 0,2 0 0,4 0 0,2-1 0,-3-1 0,1-1 0</inkml:trace>
  <inkml:trace contextRef="#ctx0" brushRef="#br0" timeOffset="113190">19055 12687 7882,'-23'39'327,"0"-1"1,0 1 0,1 0-1,6-1 1,1 4 0,0 3-1,2 1 1,0 0 0,1-3-1,1-3 111,-2 5 1,3-4 0,0-1 0,1 4-439,1-3 0,0 5 0,-1 1 0,2-1 0,2-7 0,2-8 1346,6 16-2439,23-18 1,12 1 0,-2-4 623,-5-7 1,2-1 0,2 5 0,4 1 0,-6-9 0,3-12 0</inkml:trace>
  <inkml:trace contextRef="#ctx0" brushRef="#br0" timeOffset="113534">20369 13415 15252,'44'1'429,"0"-1"0,-5 1 0,-3 2-3198,12 10 1039,-22-2-1547,5 13 3606,-26 0 0,-5-9 1,-1 1-1</inkml:trace>
  <inkml:trace contextRef="#ctx0" brushRef="#br0" timeOffset="113690">20233 13672 11981,'38'7'631,"-1"0"1,0 0 0,4 2 0,0-1-632,11-2 0,-6-2 0,-18 0 0,-1-2 0,1 0 0</inkml:trace>
  <inkml:trace contextRef="#ctx0" brushRef="#br0" timeOffset="114084">21131 13634 16448,'-13'37'974,"0"-1"1,0-2 0,8-5 157,30-6-177,10-14 0,6-5-524,6-4 0,4-5-1524,-10 0 1,3-2 0,-5-5 1142,6-12 1,-7-4-110,-9 10 0,-13-2-396,-32-7 0,-16 2-637,-6 15 0,-4 4 395,7-1 1,-2-2 0,1 5-416,-12 4 0,6 5-2165,1 5 2654,16 12 0,17-10 0,6 2 1</inkml:trace>
  <inkml:trace contextRef="#ctx0" brushRef="#br0" timeOffset="114285">22194 13612 21523,'-4'3'-1639,"-1"4"1</inkml:trace>
  <inkml:trace contextRef="#ctx0" brushRef="#br0" timeOffset="114650">22620 13393 16628,'-36'1'1092,"0"1"0,2 5 0,8 8-2731,23 27 1,9 7 984,-4-20 0,0 0 1473,7 20 1,3-3-238,11-3 687,-8-3-731,-1 4-219,-17-15-134,-12-8-227,-8-11 0,-4-3-395,-17 3-933,2-2 1,-5-6 1369,15-11 0,-1-4 0,3 2 0,-1 7 0,2-1 0,-2-13 0,0 0 0</inkml:trace>
  <inkml:trace contextRef="#ctx0" brushRef="#br0" timeOffset="114865">22497 13245 16146,'47'4'468,"-1"1"0,1-1 0,0 1 0,-4-3 0,1-1 0,-5 3 0,-9 8 78,-9 27 0,-8 1 0,17-12 0,-46 4 0,-1 0 0</inkml:trace>
  <inkml:trace contextRef="#ctx0" brushRef="#br0" timeOffset="158468">18193 10981 17507,'-32'-8'610,"1"-1"1,1 1 0,-1 1-1704,-1-1 1,-3 1 0,-1 1 495,0 1 0,-2 1 1,-1-1 562,-8 0 1,-2-1-1,0 2 381,6 1 0,0 2 1,-1 1-404,-4 1 0,0 2 0,1 0 56,2-1 0,0 1 0,1 1 26,0-1 0,1 1 0,2-1 114,-11 3 0,6-1 252,7-2-297,11 0 922,18-2-855,10 9 146,0 23-67,0 11-83,0-12 1,0 7 0,0 4-50,0 2 0,0 5 1,0 1-1,0 0-49,0-9 1,1-1-1,-1 1 1,0 2 0,-1 3-10,0-4 0,0 2 0,0 2 0,-1 2 0,0 1 0,0 1 0,-1 0 1,0-1-254,1-2 0,-2 1 0,1 1 0,-1 0 0,1 1 0,-1-1 0,0 0 0,0-1 0,0-1 202,0 1 1,0-1 0,0-1 0,0 0 0,0 0-1,0-1 1,0 2 0,-1 0-58,1-3 1,-1 3-1,0 0 1,1 0-1,-1 0 1,0-2 0,0-1-1,0-2 1,1-4 62,-2 7 1,1-6 0,0-1 0,-1 1-1,-1 3 3,-1 0 1,-1 3 0,-1 1-1,-1 1 1,0 0 0,1-3-1,0-4-186,-1 8 1,0-5 0,0 0-1,-2 3 184,0-3 1,-1 4-1,-1 2 1,-1-2-1,1-2 1,0-6-12,-4 7 0,-1-5 1,1-2-1,0-1 0,0-1 1,1-2 0,-5 9 0,2-6 6,8-13 0,2-7 41,5-8 382,2-5-393,4-6 85,47 0-110,-9-3 1,8-2-5,-12 1 0,5-1 1,3-1-1,2 0 1,-1-1 2,-2 0 1,2 0-1,1-1 1,-1 0-1,0 0 1,-2 0 153,2 0 0,-1-1 0,0 1 1,-2 1-1,-1-1-146,6-2 1,0 1-1,-5 0 1,-9 2-100,-2 1 2100,-31 5-5293,-31 2 2457,14-1 1,-5 1 0,25-1 0</inkml:trace>
  <inkml:trace contextRef="#ctx0" brushRef="#br0" timeOffset="179852">7023 9417 10080,'4'-7'3276,"-1"2"-1825,-3 5-190,2-6-718,-2 5-330,2-4-51,-2 5 700,0 0-1041,0 10 297,9 9-73,-2 3-34,8 3-6,-6-11 29,-1-2-3311,4 1 3308,-5-7 125,5 1-100,-6-5 112,13 2-134,-8-2-28,9 2-6,-9-2-2252,7 1 2258,-1-1 2296,0 1-2297,-4-2 40,-4 0 0,-4-1-40,0 1 40,-2-1 3231,4 1-3042,1-1-184,5 0 1,-2 0 39,3-4 89,14-8-1171,1-9 1,2-3 991,-5 5 0,1-1 0,9-9 0,5-5-818,-7 6 0,5-3 0,1 0 0,-5 3 758,-7 7 0,-3 1 1,3-1 43,6-6 1,5-3 0,-2 2-1,-8 6-1078,2 1 848,-21 14-3031,-11 12 2627,-11 17 0,14-21 1,-6 6-1</inkml:trace>
  <inkml:trace contextRef="#ctx0" brushRef="#br0" timeOffset="212152">4383 11133 8970,'-1'4'3276,"0"-2"0,1-2-602,3-3-2686,2 2 12,5-4 84,27 3-49,4-2 1,10-2 0,-2 1-659,-15 1 0,-2 1 0,3-1 623,7-1 0,5 0 0,-1 0 0,-6 0-175,4 0 0,-2 0 173,0 1 0,4 0 0,-3 1-18,1 0 1,-1 0 2,-6 1 0,0 0 0,-5 1 17,2 0 34,-20 1-17,-13 0-3294,-1 0 1177,-13 0 1736,-21 2 1,14-2-1,-11 2 1</inkml:trace>
  <inkml:trace contextRef="#ctx0" brushRef="#br0" timeOffset="212599">4566 11300 10130,'-4'0'2117,"1"0"-907,3 0-504,20-4-1843,11 7 0,5 1 1428,-4-2 0,1 0-157,0 2 1,3 1 0,-2 1 445,0 0 1,2-1-357,-1-2 0,6-1 0,0 1 0,-5-1-217,4 1 0,-1-1 80,8 0 1,4-1 0,-12-1 792,-10-1-763,-8 0-61,-16 0-3333,-5 1 2457,-10 0 1,7 0 0,-7 0 0</inkml:trace>
  <inkml:trace contextRef="#ctx0" brushRef="#br0" timeOffset="214353">7460 11143 7934,'-3'-2'2090,"1"0"-343,2 2-453,-2-6 1227,2 4-2135,-2-5-100,2 6 341,0 1-610,3-1 829,43-2-1095,-10-1 353,-1 1 0,5-1-1044,4-2 1,5-2 0,-6 1 939,-12 2 0,0 0-2,12-2 0,4 0 1,-11 2-884,-11 3 151,-8 1-251,-8 1-1745,-9 0-547,-17 4 3000,2-1 1,-5 1 0,9-1 0</inkml:trace>
  <inkml:trace contextRef="#ctx0" brushRef="#br0" timeOffset="214689">7609 11239 13541,'33'1'1092,"1"0"0,-8-1 0,1 0-2731,15-2 1,-2-2 1126,0 1 545,-9-1 1,-3-1 331,-10 2-349,-2 1 978,-8 1-1067,-2 1-185,-5-1-1175,0 0-1844,9-2 2457,-2-2 1,2 1 0,-6 0 0</inkml:trace>
  <inkml:trace contextRef="#ctx0" brushRef="#br0" timeOffset="-213144.73">10385 10562 16924,'2'-5'986,"0"2"-1076,-2 3 90,2 9 56,1 3 28,3 13-3361,3 4 2843,-3-6 0,2 2 1305,8 20-865,-2-1 16,5-5 17,-11-26 45,4 3 908,15-13-348,-5-5-104,12-8 1,9-10-464,-11 1 1,5-8-1,5-5 1,1-2 0,0-1-1,-1 3 1,-5 3 167,0 2 0,-4 3 0,0 0 0,1-1 0,3-3-246,-4 3 0,4-4 1,2-2-1,1-1 1,1 0-1,-2 0 0,-2 3 1,-4 3-1,-4 4-391,8-7 0,-6 6 0,-1 1-202,9-9 1,-10 12-735,-22 21-1641,-41 34 2969,9-11 0,-3 4 0,2-3 0,3-2 0,1-1 0,-7 7 0,-1-1 0</inkml:trace>
  <inkml:trace contextRef="#ctx0" brushRef="#br0" timeOffset="-190245.73">10370 11923 11794,'-5'0'3276,"0"0"0,5 0-2087,-1 0-4466,6 30 2431,2-7 1329,1 8 0,2 5-382,6 4 0,1-2-62,-6-11 0,0-2-1140,3 7 1,1-8 1951,15-24-481,-3-13-267,-4 2 1,3-4-32,0-9 1,1-5 0,0-1 456,-2 2 0,0 0 0,2-3-518,0-1 0,3-3 0,1-2 1,0 1-1,-3 3-409,5-6 0,-3 3 1,2-1 398,-4 4 1,0 0-1,1-1 1,-1 3-16,4-2 1,0 2 0,-2 1-191,-4 5 1,0 1 0,-1 2 32,10-9 0,-3 3-3106,5-3 0,-33 34 2954,-4 13 0,0-8 0,0 6 0</inkml:trace>
  <inkml:trace contextRef="#ctx0" brushRef="#br0" timeOffset="-122662.73">2794 13772 13250,'-1'-3'2487,"0"0"-286,1 3-1854,0-3 135,0 3 829,0 7-701,0 31-459,-2-1 1,-1 7-1203,-1-3 1,-1 4-1,-1 1 1054,1-8 0,1 2 0,-1-1 0,0-1-355,-2 6 0,0-2 0,1-1 353,1-5 1,0-1 0,2-3-1046,0 7 0,2-5 713,-1-1-223,2 5 554,0-76 0,0-17 0,0 32 0,0-23 0,0 0 0</inkml:trace>
  <inkml:trace contextRef="#ctx0" brushRef="#br0" timeOffset="-122327.73">2574 13708 11710,'47'-9'655,"0"1"0,0-1 1,-10 1-1,-1 0 0,2 6-1033,1 8 0,3 5 0,-1 3 0,-7-2 481,-1-1 1,-2 3-483,8 9 1,3 6 0,-12-1 1666,-14 15-946,-10-17 0,-5-1 1196,-15 12-1012,-13-8-654,-4-10 0,-10 1 0,5-2 139,6-2 1,-1-1-12,-6 2 0,-4 0 0,5-3 209,10-5 1,2-3-3487,-24 2 2935,7-8 1,15 0-1,16-6 1</inkml:trace>
  <inkml:trace contextRef="#ctx0" brushRef="#br0" timeOffset="-121374.73">3821 13610 9220,'-47'10'717,"-1"0"0,3 0 0,2 5 707,4 12 1,1 6-1214,8-5 0,1 2 0,-1 1 35,0 0 0,-1 0 0,1 4-153,3-2 1,-1 3 0,2 2 0,5 4-48,6-2 0,4 5 0,2 1 0,1-1 0,1-4-30,-7 7 1,1-4 0,11 3 41,12-10 0,7 5 0,5 1 0,2-2 0,2-5 0,-2-9-25,16-2 1,4-8 239,-7 0 1,6 1 0,-3-1 0,-8-5-117,5-2 2372,-25-5-5806,-16-2 2457,0-2 1,-1-1 0,2 0 0</inkml:trace>
  <inkml:trace contextRef="#ctx0" brushRef="#br0" timeOffset="-119924.73">3902 13806 19518,'7'-5'1702,"5"3"-1248,-2 12-213,5 8 0,1 3-174,-2 0 1,0 1-35,6 10 1,2 2-29,-5-5 1,1 1-3,3 2 1,2 3 0,-1-3 1,-2-1 1,0-2-4,2 2 0,2 1 0,-2-4-2,8 7 11,-9-10-639,-8-10-861,-13-14-1183,0-1-605,-21-8 2457,2-2 1,-5 0 0,10 1 0</inkml:trace>
  <inkml:trace contextRef="#ctx0" brushRef="#br0" timeOffset="-119593.73">4365 13874 15883,'-34'30'468,"1"-1"0,-1 1 0,0-1 0,0 1 0,-3 1 0,3-2 0,1 0 49,1 2 0,2-1 1,7-5-3795,8-7 451,11-13 2204,2-2 1006,2-3-3661,0 6 2875,0 4 0,0-7 1,0 0-1</inkml:trace>
  <inkml:trace contextRef="#ctx0" brushRef="#br0" timeOffset="-118860.73">4374 14420 12068,'-9'0'3276,"2"0"-1337,7 0-1396,39-26-302,-19 18 397,18-3 1,0 7-280,-16 23-135,15 9 67,-36-4 0,-6 3-3369,-9 9 3271,3-10 0,-3 1 227,-17 11-5,7-12 0,-1 0-225,2-4 0,1 0-226,3-4 0,2-1-9,-5 3-123,22-18 134,7-2-70,20 3 166,2 0 11,18 3 5,-4-2 0,-1-1-78,0 2 34,-5-1 0,-6 1-29,-24-2-873,-4 3-476,-3-5-1933,0 2 2740,0-11 0,0 6 0,0-6 0</inkml:trace>
  <inkml:trace contextRef="#ctx0" brushRef="#br0" timeOffset="-118445.73">5007 14011 14303,'-8'1'3137,"2"0"-2297,6-1 538,0 0-3955,96-5 2577,-60 4-60,1-2 0,7 0 1,-11 5-3218,-11 13 0,-9-2 2457,-16 13 1,-2-15 0,-2-2 0</inkml:trace>
  <inkml:trace contextRef="#ctx0" brushRef="#br0" timeOffset="-118261.73">4996 14263 18806,'41'-1'1092,"0"0"0,-3 0 0,-2 0-385,11-3-1060,-3 2-2459,-5 0 2812,-8 0 0,-3 0 0,-11 1 0,19-4 0</inkml:trace>
  <inkml:trace contextRef="#ctx0" brushRef="#br0" timeOffset="-117943.73">5775 13810 14566,'0'-4'3276,"0"0"-788,0 4-1738,1 25 236,0 23-714,-1-5 0,1 3-405,-2-5 0,1 1 181,-1-6 1,1 2 0,-1 0-1142,1-2 1,0 0 0,-1-2 724,1 5 1,-1-2-132,1 3 1,0-7-2779,0-16 2739,-22-9 0,32-1 1,-13-7-1</inkml:trace>
  <inkml:trace contextRef="#ctx0" brushRef="#br0" timeOffset="-117677.73">5568 14197 13177,'41'0'655,"1"-1"0,-1 1 1,3 0-1,1-1 0,-5 0 983,-6 1 0,-3 0-2287,1 1 0,-2-3 649,7-8 0,-29 13 0,13-6 0</inkml:trace>
  <inkml:trace contextRef="#ctx0" brushRef="#br0" timeOffset="-117395.73">6139 13890 18050,'0'37'1092,"0"-1"0,0 0 0,0-2 617,-4 15-2802,-4-13 1,-2 6 0,1-4 71,2-7 1,-1-1 1020,-4 9 0,-1 4 0,3-9 1408,0-5-2309,-4 9 651,10-26-1598,-1 4 1848,5-13 0,0-1 0,0-1 0</inkml:trace>
  <inkml:trace contextRef="#ctx0" brushRef="#br0" timeOffset="-116363.73">6640 14466 16538,'-10'4'3204,"5"-3"-2840,-1 2 28,5-3-398,1-9-89,0 2 0,2-6-644,6-1 341,4 9-107,16 31-1606,-12-1 2167,-4 2 0,-3 1 152,-5 7 528,-15 10 0,-6 2-442,3-21 0,-1 0-1496,-6 17 0,-3-5 1460,-9-11-258,22-19-487,1-2-222,10-6-2568,0 0 2457,9-6 1,-7 4 0,7-4 0</inkml:trace>
  <inkml:trace contextRef="#ctx0" brushRef="#br0" timeOffset="-115978.73">7253 13937 17742,'20'20'819,"0"1"0,3 4 0,3 2 0,1 1-393,-1 0 0,0 0 0,2 2-1246,1 1 1,2 1 0,-1 1 0,-2-3 108,-2-2 1,-3-1 0,0-2 687,8 10 1,-5-1-3255,-8 10 0,-24-31 2921,-8-10 0,2-7 1,-1-11-1</inkml:trace>
  <inkml:trace contextRef="#ctx0" brushRef="#br0" timeOffset="-115728.73">7783 14039 12074,'1'-6'1638,"-28"27"0,-17 18-1512,17-15 1,-1 2 0,-1 1 0,0-1-60,0 0 0,1-1 0,-1 1 1,0-1-50,-4 5 0,0 0 0,1-1 0,5-5-1251,6-5 0,3-3-2044,-12 14 2837,20-11 1,10-12-1,5-3 1</inkml:trace>
  <inkml:trace contextRef="#ctx0" brushRef="#br0" timeOffset="-115411.73">7923 14616 20828,'2'49'298,"0"-1"0,-2-9 0,0 5 0,0-1 1,0-7-266,0-4 1,-1-2-23,0 8 0,0 3 0,0-9-5,1-8-320,0-9-364,0-8-2268,0-3 2399,6-29 1,2-8 0,-4 18 0,3-14 0,0 0 0</inkml:trace>
  <inkml:trace contextRef="#ctx0" brushRef="#br0" timeOffset="-115012.73">8206 14129 21030,'43'2'267,"-1"-1"0,1 1 0,-1 0 0,9-1 0,-2 1 0,-13 0-1595,-11 3-368,-14-2-1581,-2 14 0,-15-4 2457,-4 9 1,1-12 0,0-2 0</inkml:trace>
  <inkml:trace contextRef="#ctx0" brushRef="#br0" timeOffset="-114828.73">8217 14414 10077,'37'5'819,"-1"0"0,0 0 0,6 1 0,-3-1 296,-5-2 1,-6 0-1116,-5-2 952,1 3-952,-2-4 0,-16 1 0,13-1 0</inkml:trace>
  <inkml:trace contextRef="#ctx0" brushRef="#br0" timeOffset="-114396.73">9051 13880 13743,'6'-3'3276,"-1"0"0,-5 3-1584,0 32-1151,-4 4 1,-2 11 0,1-2-481,3-11 1,0-1 0,0 3-58,-1 3 0,-2 4 0,1 0 1,1-6 11,1 6 1,2-7-73,0 7-2140,0-8-1081,-15-27 2903,-13 1 1,7-6-1,-4 1 1</inkml:trace>
  <inkml:trace contextRef="#ctx0" brushRef="#br0" timeOffset="-114127.73">8716 14318 12539,'37'-8'819,"0"1"0,0 0 0,-8 1 0,3 1-164,4 0 0,9 0 1,4-1-1,-4 1 0,-8 2 983,-5 0 0,-3 1-3277,26-2 1,-14 1-1639,-36 3 2457,-5-1 1,0 1 0,0-1 0</inkml:trace>
  <inkml:trace contextRef="#ctx0" brushRef="#br0" timeOffset="-113794.73">9407 13880 20940,'0'41'385,"0"0"0,0 0 0,-1 0 0,0 2 0,-2 0 0,-1-1 0,-3-4-1478,-6-1 1,-3-4 0,2-1 166,-1 5 0,0-1 926,-4 2 0,3-8-95,13-19-358,1-6-966,2-2-1796,0-3 3215,7 0 0,-5 0 0,5 0 0</inkml:trace>
  <inkml:trace contextRef="#ctx0" brushRef="#br0" timeOffset="-113345.73">9773 13742 9433,'41'20'1092,"0"1"0,-3-3 0,-5 8-377,-17 10 1,-5 11-1,-5 4 1,-3-4-580,-1-1 0,-4-2 1,-4 6 1,0-10 0,-2 4 0,-2 4 1,-1 1-1,-1-1 0,0-4 0,-1-6 0,-8 11 0,-1-7 1,-4 0-31,3-8 1,-4 2 0,-2-1 0,2-3 0,2-7 38,-4-2 1,2-5-173,3-2 0,3-1 1131,-3-2-1565,24-13-2818,2-5 0,-2-3 3558,2-12 1,-2 10 0,0-3 0</inkml:trace>
  <inkml:trace contextRef="#ctx0" brushRef="#br0" timeOffset="-111643.73">10713 14019 16085,'5'-5'1787,"-1"2"968,-4 4-2106,-4 37 537,3-9-1178,-2 8 1,2 7-34,3-11 1,3 2 0,-1-2-360,0 6 1,1 1-710,1-4 1,1 2 0,0-7-2100,2 1-85,-5-4 2457,-11-25 1,8-1 0,1-2 0</inkml:trace>
  <inkml:trace contextRef="#ctx0" brushRef="#br0" timeOffset="-111393.73">10523 14275 17608,'47'2'819,"0"0"0,-6-1 0,3 1 0,2 1-352,-2 1 1,2 1 0,0-1 0,-3 1-1083,-1-1 1,-3 1 0,0-1-479,10 1 1,2 0 0,-17 2 272,-20 5 1,-13-8 0,-1-1 0</inkml:trace>
  <inkml:trace contextRef="#ctx0" brushRef="#br0" timeOffset="-110427.73">2797 15176 14124,'0'-4'3276,"0"2"-2223,0 2 1367,16 198-3367,-10-151 1,-1 1 1024,-1-10 1,1 7-1,0 4 1,0-1-1,0-4 1,-1-7-43,2 5 1,0-4-824,1 0 0,0 3 0,-1-7 160,0 12-73,2-9 0,-5-9 229,-9-28 1,11 11 0,-4-12 0</inkml:trace>
  <inkml:trace contextRef="#ctx0" brushRef="#br0" timeOffset="-110076.73">2703 15320 14678,'43'-7'475,"1"0"0,-1-1 0,-1 10 1,2 2-1,-1 5 0,-4 3-147,-6 7 1,-3 5 0,-1 0 16,6 2 1,1 2 0,-8 2 368,-9 2 1,-6 2 0,-6-4-474,-16 13-1880,-23-10 1,-8-7 916,-3-11 387,3-3 1,4-4-876,13-9-515,3-10 1725,25-18 0,6-3 0,-8 8 0,8-4 0,-1 1 0</inkml:trace>
  <inkml:trace contextRef="#ctx0" brushRef="#br0" timeOffset="-109661.73">4227 15300 20789,'-19'-19'1159,"-18"22"-1033,12 6 1,-2 7 1,0 6 1,-2 5 0,2 4-110,5 2 1,0 5 0,2 1 0,1-2-1113,-4 5 1,1-2 0,2 2 983,2-3 0,-1 2 0,5 0 1,9 0 45,12 0 0,9 1 0,5-2 0,0-6 35,-1-7 0,2-4 0,4 1-443,7 6 0,5 3 0,2-4 1,-5-8 363,2-12 1,-2-7-157,-1 1 0,-5-5-149,-8-10 0,-21 15 1,9-8-1</inkml:trace>
  <inkml:trace contextRef="#ctx0" brushRef="#br0" timeOffset="-109345.73">4505 15541 19832,'37'33'274,"-1"0"0,1 1 1,-1-1-1,-6-6 0,0 0 1,-3-2-1,-3-2-274,0 5 0,-5-3 0,2 4-1444,-3 3-1833,-7-8 0,-3-5 2726,-6-13 1,-2-7 0,-1-1 0</inkml:trace>
  <inkml:trace contextRef="#ctx0" brushRef="#br0" timeOffset="-109146.73">4938 15537 14219,'0'-6'3276,"0"2"-2184,-24 21 0,-22 22 0,5-1-758,8-5 0,-1 1-990,8-6 1,-5 4-1,0 1 1,2-1 0,7-6-1,2 3 1,6-3-1,-3 20 1,26-46 0</inkml:trace>
  <inkml:trace contextRef="#ctx0" brushRef="#br0" timeOffset="-108728.73">5256 15824 13788,'48'7'1092,"0"1"0,-6 2 0,-10 5-2098,-20 15 1348,-15-2 0,-8 3-45,-4 1 0,-5 3-410,-3 1 0,-3 3 1,1-4 109,2-1 0,0-2 499,-6 4 1,9-7-614,20-22 106,11-5 16,21-1 1,3-1-6,-11 0 0,4 0-1639,17-5 1,1-4-1,-17 2 1,0-3 1448,8-3 1,3-3 0,-7 2-1,-2-7 1,4-5 0</inkml:trace>
  <inkml:trace contextRef="#ctx0" brushRef="#br0" timeOffset="-108463.73">5813 15699 17876,'29'0'584,"0"0"0,12 1 1,-3 2-1263,-8 1-961,-17 19 1,-9 5 982,-21 1 1,2-2-1,0-4 1,-1-8 0</inkml:trace>
  <inkml:trace contextRef="#ctx0" brushRef="#br0" timeOffset="-108293.73">5804 15962 16381,'36'5'1092,"0"1"0,0-3 0,0-3 546,4-7 0,-2-3-2052,-13 4 0,0 1-1225,8 2 1,-2 3 818,-8 1 1,4 1 0,-29-2 0</inkml:trace>
  <inkml:trace contextRef="#ctx0" brushRef="#br0" timeOffset="-107959.73">6591 15519 15872,'-5'-5'3276,"1"2"-1909,4 3-382,0 0 164,0 34-735,-2-9 1,0 2-256,-1 15 1,0 2-138,0-8 1,-1-2-23,1-3 0,0-3-56,-1 12-1087,3-8 247,0-6-655,0-9-1726,-8-9 2457,-9-1 1,13-3 0,0-2 0</inkml:trace>
  <inkml:trace contextRef="#ctx0" brushRef="#br0" timeOffset="-107727.73">6413 15852 19076,'47'-14'98,"0"0"0,0 0 0,-9 3 0,2 0 0,-2 0 0,-6 3-98,-4 1 0,-4 1 0,4-1 0,-4 2 0,-5 0 0</inkml:trace>
  <inkml:trace contextRef="#ctx0" brushRef="#br0" timeOffset="-107460.73">6894 15501 13827,'0'-6'3276,"0"2"-1638,-4 29 0,-2 14-360,1 1-946,0-4 1,-1 8 0,1-5-112,2-8 0,0-2-849,-1 20 1,0-1 778,2 1-120,1-20 0,0-3-25,1-1-1,0-8 237,0-6-780,0-6-492,0-2-2247,0-3 2642,2-6 0,0-2 0</inkml:trace>
  <inkml:trace contextRef="#ctx0" brushRef="#br0" timeOffset="-107080.73">7308 15942 17417,'3'42'1092,"1"0"0,-5-16 0,-2 1-678,-5 12 1,-5 6 0,-5-2-1508,-8-3 1,-6-3 0,3-1 474,-1 3 1,1-2 617,3-6 0,-2-1 0,6-8-398,9-11-2879,8-9 0,3-6 2925,1-6 1,1 4 0,-1 0 0</inkml:trace>
  <inkml:trace contextRef="#ctx0" brushRef="#br0" timeOffset="-106361.73">7941 15517 14717,'-1'-6'3276,"0"2"-6553,1 4 5415,49 50-1715,-18-21 0,1 3 52,-4-4 1,2 2 0,-1-1-441,-2-2 1,0-1-1,-1 1-661,8 9 0,-3-2 642,-10-10 1,0 0-14,3 3 0,-3-2-1229,-3 4-1973,-9-17 1800,-5-4 1399,-14-27 0,12 21 0,-6-7 0</inkml:trace>
  <inkml:trace contextRef="#ctx0" brushRef="#br0" timeOffset="-106077.73">8532 15503 14891,'2'-5'3204,"0"2"-1820,-2 3-1307,-56 43 603,27-17 0,-3 5-266,-1-1 1,-6 4 0,0 2 0,5-4-404,6-4 0,3-3 0,0 1 29,-5 4 1,0 0-1,8-6-2241,9-5-1076,11-11 0,2 0 2457,13 3 1,-17-8 0,7 0 0</inkml:trace>
  <inkml:trace contextRef="#ctx0" brushRef="#br0" timeOffset="-105728.73">8884 15936 18476,'-1'43'991,"1"0"0,-2-1 1,-1-3-735,0-14 1,-1 0 8,-3 18 1,-2 0-234,1 4 9,1-12 0,3-5-36,3-18-1138,1-5-671,0-7 1803,18-35 0,-13 26 0,14-26 0</inkml:trace>
  <inkml:trace contextRef="#ctx0" brushRef="#br0" timeOffset="-105412.73">9311 15575 14953,'-5'-1'3276,"2"0"-1638,24-2 0,14 1-873,-8 0 0,2 0-709,12-1 0,3 1-196,0 0 0,-6 2-840,-5 0-896,8 2-1401,-35 5 3250,-24 31 1,12-24-1,-15 21 1</inkml:trace>
  <inkml:trace contextRef="#ctx0" brushRef="#br0" timeOffset="-105211.73">9291 15846 20425,'46'-5'719,"-1"1"1,1 0 0,1 0 0,-3 0-2359,-1-3 1,-4-2 903,2-7 0,-17 9 0,-15 2 0</inkml:trace>
  <inkml:trace contextRef="#ctx0" brushRef="#br0" timeOffset="-104880.73">9946 15328 8066,'42'-2'409,"0"0"1,0 0-1,0 1 1,0-1-1,0 0 1,-2 1 0,-1-1-1,-1 1 683,7-2 0,-2 0 0,-6 1-228,11 0-288,-17 1 0,-5 1-1299,-17 1-2554,-5 4 0,-13 6 2738,-16 6 1,9-5 0,-6-2-1</inkml:trace>
  <inkml:trace contextRef="#ctx0" brushRef="#br0" timeOffset="-104595.73">10223 15467 15956,'-6'37'468,"0"1"0,-1 0 0,1 0 0,1 1 0,0 2 0,0-3 0,2-6 1170,2-4 0,1-3-2008,1 7 1,1-7-2408,1-17-500,0 3 3031,-1-7 1,-2-2 0,-1-1 0</inkml:trace>
  <inkml:trace contextRef="#ctx0" brushRef="#br0" timeOffset="-104190.73">10740 15130 12275,'0'-5'3276,"0"2"-1638,23 13 0,10 13-251,-16 0 0,0 3-3026,19 7 1,-2 3 1445,-17 0 0,-6 3 389,-3 8 0,-2 1-56,-2-9 1,-2 0-98,-1-5 0,-3 1 0,-5 2-268,-9 5 1,-8 4 0,-2-2 0,3-5 366,3-1 1,-2-1-104,-1-2 0,-4 4 1,1-3-1,7-11-1853,4-13 1209,7-7-2672,5-2 2457,0-8 1,5 6 0,-3-3 0</inkml:trace>
  <inkml:trace contextRef="#ctx0" brushRef="#br0" timeOffset="-75909.73">11250 15384 21545,'7'3'1199,"3"-2"-734,23-1-331,-9 0 1,4-1-1228,6-1 1,5-1 0,-3 1 767,-2 0 0,-1 1 325,12-3 0,-6 1 966,-15 2-820,-13 1-90,0-2-1960,-11 2-1373,-7-1 0,-3 1 2457,-8 0 1,17 0 0,3 0 0</inkml:trace>
  <inkml:trace contextRef="#ctx0" brushRef="#br0" timeOffset="-75542.73">11248 15665 20358,'49'4'1092,"1"-1"0,-15 0 0,1-2-678,12 1 1,5-2 0,-5 0-340,-11-1 1,-2-1-3,16 1 0,-5-1-12,-16-1-61,-1 1-3277,-30 0 2457,-4 1 1,2-1 0,-1 1 0</inkml:trace>
  <inkml:trace contextRef="#ctx0" brushRef="#br0" timeOffset="-67109.73">3010 16878 16174,'0'-5'1411,"0"0"-744,2 38-477,3 0-151,-2 1 0,2 3-8,0-6 0,1 4-386,2 3 1,2 6-1,0 2 1,0-5 329,-1-2 1,-1-4 0,1 4-796,2 6 1,1 4 0,-1-1 0,-1-8-36,-1-8 0,-2-6-612,4 15-1810,-10-50 2669,-4-7 1,6 14-1,-2 5 1</inkml:trace>
  <inkml:trace contextRef="#ctx0" brushRef="#br0" timeOffset="-66660.73">2908 16908 11407,'0'-4'2241,"0"0"-1804,0 4-1086,53-30 1058,-25 18-1970,12-6 0,4 3 1872,-11 14 0,-1 6-255,-5-1 0,0 3 450,6 4 1,-2 3-488,-7 4 1,-3 3-996,-1-1 0,-2 1 1074,0-2 0,-3 1 1079,2 20 123,-28-2 530,-3-9-1494,-15 4-11,1-20 89,-3-7 1,-2-1 1973,-3 0-2391,6-2 1,1-2-54,10-1-711,3 0-2093,6 0 1285,3 0-1315,6-1 2890,14-7 0,-10 5 0,10-5 0</inkml:trace>
  <inkml:trace contextRef="#ctx0" brushRef="#br0" timeOffset="-65842.73">4051 16768 18448,'-30'3'511,"-1"0"1,-10 11 0,4 6-1403,8 10 916,4-6 1,3 8 17,12 1 0,4 8 1,4 1-1,1-3-54,2-1 0,4-2 0,2 4-536,0-3 1,3 6 0,1 2 0,1 0 0,1-3 0,-1-7 399,5 3 0,0-7 1,3 1 131,9 11 0,3 0 0,-5-10-1223,-1-7 1277,-4-4-33,-12-15-6,-8-5-3277,-1-2 2414,2-8 1,0-3-1</inkml:trace>
  <inkml:trace contextRef="#ctx0" brushRef="#br0" timeOffset="-65312.73">4312 17025 18179,'17'11'2425,"22"18"-2324,-7-4 0,4 2-76,3 4 0,0 0-548,-8-7 1,-1 0 522,-6-5 0,-1 1-1639,-1 5 1,-3-2 1080,-2-2 0,9 13 0,-26-31 0</inkml:trace>
  <inkml:trace contextRef="#ctx0" brushRef="#br0" timeOffset="-65046.73">4690 17041 13127,'-6'0'3276,"1"0"-2117,-9 21 1,-4 11-608,-8 6 0,-1 3-530,6-10 1,0 2-1,0-1-267,0-1 1,0 0 0,3-5-2798,-6 9-229,12-18-6,10-12 2796,8-7 1,-3 1 0,3 0 0</inkml:trace>
  <inkml:trace contextRef="#ctx0" brushRef="#br0" timeOffset="-64195.73">5339 17091 18084,'40'-6'819,"1"0"0,0 0 0,-1 0 0,-3 1-1259,-6 1 1,-7 1-2838,-16 3 2457,-5 10 1,-3-8 0,-5 8 0</inkml:trace>
  <inkml:trace contextRef="#ctx0" brushRef="#br0" timeOffset="-63979.73">5415 17299 11024,'36'-8'802,"1"-1"0,0 1 1,6-2-1,-2 0-536,-6 0 0,-4 0-266,-6 3 1337,6 1-4614,-9 0 2457,8-8 1,-7 5 0,0-4 0</inkml:trace>
  <inkml:trace contextRef="#ctx0" brushRef="#br0" timeOffset="-63643.73">6170 16748 19552,'-1'49'522,"0"-1"1,0 1 0,1 0 0,-2-9-1,0-4 1,0 4-588,1 7 1,-1 7 0,0-3 0,0-11-3213,-3 7 1889,3-11 0,0-10-1019,2-23 2407,0-37 0,0 24 0,0-24 0</inkml:trace>
  <inkml:trace contextRef="#ctx0" brushRef="#br0" timeOffset="-63362.73">6014 17159 15244,'-4'0'3276,"1"0"-1951,27-11 0,18-7-918,-10 7 0,2-1 0,1 0-398,-2 0 1,1-1-1,-1 1-1648,17-5 1,-8 6-1639,-24 10 2457,-13-4 1,-1 4 0,-4-3 0</inkml:trace>
  <inkml:trace contextRef="#ctx0" brushRef="#br0" timeOffset="-63093.73">6435 16756 14403,'-2'41'468,"1"0"0,-1 0 0,1 0 0,-2 0 0,-2 0 0,1 0 0,0 0-74,-1 8 0,0 0 0,0-3 273,-1-9 1,0-2 0,1-5-803,0 19-380,4-35 453,1-3-3170,0-11-45,0-7 3259,0-13 1,0 17-1,0-3 1</inkml:trace>
  <inkml:trace contextRef="#ctx0" brushRef="#br0" timeOffset="-62495.73">6736 16433 18498,'28'40'454,"0"0"1,1-1 0,-4 3 0,-1 0 0,-6 6-252,-10-7 1,-3 5 0,-3 1 0,-2 0 0,1-5-1297,0 8 1,-2-4 0,-2 2 964,-1-10 1,-1 3-1,-1 1 1,-2-1 0,-3-2 354,-5 8 0,-5-2 0,0-2 0,2-5-202,0 4 0,0-1-484,-3 5 1,-2 3-1,6-14 431,9-18-952,7-12 369,1-2-2666,1-2 0,0-8 2457,0 1 1,0-2 0,0 3 0</inkml:trace>
  <inkml:trace contextRef="#ctx0" brushRef="#br0" timeOffset="-61460.73">7861 17067 13838,'0'-4'3276,"0"2"-1707,0 2-504,-32 20-1023,9-2 162,-1-1 1,-4 3-280,1 3 1,-3 4-1,4-3-1129,5-4 0,0 0 548,-16 15 1,5-5-1,23-17 1,7-10 0</inkml:trace>
  <inkml:trace contextRef="#ctx0" brushRef="#br0" timeOffset="-61177.73">7589 17089 18162,'37'28'546,"-1"-1"0,1 1 0,-1 0 0,8 5 0,-1-1 0,-11-7-232,-9-6-1518,-10-9 384,6-26 1,-14 12 0,13-12 0</inkml:trace>
  <inkml:trace contextRef="#ctx0" brushRef="#br0" timeOffset="-52759.73">1486 10804 13917,'-2'-2'1422,"0"0"-1394,2 2-22,6 0 207,8 2 33,14 3-73,1 0 1,7 0 0,0-1-1775,13 1 1,1 0 1635,-9-1 1,2 0-1,-3 0-2,6-3 1,-6-1 5,7 0-44,-5 0-298,-18 0-189,-6 0-556,-14 0 1048,-23-8 0,23 11 0,-12-6 0</inkml:trace>
  <inkml:trace contextRef="#ctx0" brushRef="#br0" timeOffset="-52377.73">1856 10596 6177,'41'20'493,"-1"-1"0,2 1 0,6 2 0,0 1 0,-7-2 838,0 2 0,-3 1-707,-1-3 0,5 3 1,-5 1-1,-13-1 1896,-18 22-1991,-27-11 1,-10-2-1182,6-13 0,-3-1 654,-10 6 1,0-1-3,-3 1 800,14-8 1,0 0-1249,-11 8-378,12-9 0,2-1-1974,5-2-477,12-9 2957,30-22 1,-21 18 0,8-7 0</inkml:trace>
  <inkml:trace contextRef="#ctx0" brushRef="#br0" timeOffset="-51863.73">1368 11705 15367,'18'1'1092,"22"-1"0,16 0 0,-5 0-719,-6 0 0,2 0-1029,-6-1 1,10 1-1,1 0 1,-4 0 0,-11 0-668,-9 0 0,-2 0 1168,18 0 1,-9 0-1218,-30 0-594,-1 0-774,-3-2 2740,0-13 0,-1 10 0,1-9 0</inkml:trace>
  <inkml:trace contextRef="#ctx0" brushRef="#br0" timeOffset="-51443.73">1827 11482 15429,'34'-3'935,"-4"1"1,5 1-1195,8 3 1,5 1 448,-6 0 1,2 0-1,0 0-1283,-1 1 1,0 1 0,-3-1 1070,8 2 1,-5 0-396,-12-2 0,-5 1 468,-10 1 111,-7 2 90,-7 3-643,-4 20 752,-6-7 1,-2 1-214,2 1 0,-2 1 798,-3 2 1,-4 1-746,-3 0 1,-3 1 0,2-3 762,5-5 0,-1-2-1544,-13 17 0,4-6-539,16-22-473,4-9-1685,-7-1 2457,2 0 1,4 0 0,9 0 0</inkml:trace>
  <inkml:trace contextRef="#ctx0" brushRef="#br0" timeOffset="-25160.73">4884 17426 11144,'-3'0'2134,"0"0"1142,3 0 0,-1-1-558,0 5-2807,0 3 89,1 13 19,2 3 1,0 5-15,3 14 1,1 2-6,-1-8 0,0 0 0,1 7 0,1-5 0,-1-8 11,-1 10 0,-2-21 23,-1 5-34,-2-22-712,0-2 550,0 2 162,0 3 0,1-1-1210,0 1-2067,2-6 3091,2-5 0,-5 7 0,1-3 0</inkml:trace>
  <inkml:trace contextRef="#ctx0" brushRef="#br0" timeOffset="-22379.73">8431 16862 12287,'0'-4'3276,"0"0"-923,0 4-1367,0 20-538,4-3-3,2 12 0,2 12 0,0 4 1,-1-7-1349,0 3 0,0 0 943,0-1 1,2 6-1,-1 1 1,-2-4-740,-2-1 0,-3-1 0,1-4 704,0-1 1,0-2-104,1 10 0,0-7-1490,-1-21-1689,0-32 3251,-3-8 0,-2-2 1,2-4-1,-3-15 0</inkml:trace>
  <inkml:trace contextRef="#ctx0" brushRef="#br0" timeOffset="-22027.73">8338 16886 13088,'-4'-2'1638,"24"-21"0,18-7-3277,6 12 1,2 2 1289,-15-3 1,-1-1 0,1 7 900,20 14 0,-9 12 1361,-22 24-1299,-12-5 0,-2 8 1,-2-4-310,-5-7 0,-3 1 363,1 15 0,-7 0-262,-18-9 0,-4-7-406,1 1-314,0-4 1,2-11-2964,13-32 2457,11 6 1,0-10 0,11 14 0</inkml:trace>
  <inkml:trace contextRef="#ctx0" brushRef="#br0" timeOffset="-21559.73">9438 16509 17003,'-36'23'468,"0"0"0,0-1 0,7 5 0,0 5 0,0 2 0,2 0 0,4-3-553,-1 4 0,4-1 1,0 4 97,2 0 0,-1 5 1,1 2-1,3 0 1,5-1-50,8 2 1,6 0 0,2-1 0,0-2 241,-3 0 1,1-1 0,5-1-207,3-2 0,5 2 0,2-4 0,1-10 121,9-9 1,1-7-391,4 2 1,-1-1-455,12-3-268,-18-4-432,-16 1 858,16 8 1,-24-7-1,12 3 1</inkml:trace>
  <inkml:trace contextRef="#ctx0" brushRef="#br0" timeOffset="-21213.73">9597 16928 20072,'15'-6'1022,"6"22"1,2 8-883,-9-3 0,-1 2 3,5 6 1,2 4 0,-2 0-1783,1 10 1,-3-2 1148,-4-10 0,0 0 190,0 3 1,-3-3-2978,-2-4 2457,-3-15 1,0 3 0,-3-15 0</inkml:trace>
  <inkml:trace contextRef="#ctx0" brushRef="#br0" timeOffset="-20974.73">9964 16862 8785,'-28'28'546,"-1"-1"0,0 0 0,1 1 0,-4 1 0,2-1 0,2 0 1092,-1 7 0,0 1-1055,5-5 0,-2 1 0,4-4-1281,6-8 1,1 0 418,-11 21 1,8-8-1,19-27 1,6 5-1</inkml:trace>
  <inkml:trace contextRef="#ctx0" brushRef="#br0" timeOffset="-20362.73">10269 17233 18481,'32'-18'691,"-1"0"0,-7 2 0,-2 7 530,-2 21-476,-25 34-1672,-2-20 0,-3 2 1044,-2 7 1,-5 2 105,-1 0 1,-4 2 0,4-4-227,4-8 0,3 0 62,-8 24 0,13-6 260,35-30-2847,8 1 2592,-8-13 1,-2-3-701,6 1 642,8-1 305,-19 0-742,-1-1-476,-8-1-2370,5-13 2914,1-13 0,-6 9 1,1-2-1</inkml:trace>
  <inkml:trace contextRef="#ctx0" brushRef="#br0" timeOffset="-20077.73">10777 16936 18296,'31'-7'1092,"0"-1"0,2 0 0,-2 2-777,2 5-1424,3-1-2168,-19 9 0,-7 3 2457,-16 9 1,12-18 0,-5-4 0</inkml:trace>
  <inkml:trace contextRef="#ctx0" brushRef="#br0" timeOffset="-19860.73">10753 17237 18280,'46'-1'1092,"0"0"0,-7 1 0,-5-1 427,0-4-3206,-17 3-1590,-5 5 2457,-7-1 1,-1 0 0,-5-3 0</inkml:trace>
  <inkml:trace contextRef="#ctx0" brushRef="#br0" timeOffset="-17944.73">11437 16720 11564,'0'-17'3276,"0"4"0,0 13-849,0 0-5268,3 45 3048,1-10 1,1 5-150,-1-1 0,1 4 0,0 2-381,2-4 0,0 3 0,0-1 1,0-4 322,-2-3 0,0-4 0,1 0 0,0 4 0,2 0 0,-3-9-1009,0-6-2016,-3-12 119,0-2 3473,-10-16 0,6 7 0,-6-6 0</inkml:trace>
  <inkml:trace contextRef="#ctx0" brushRef="#br0" timeOffset="-17710.73">11404 17123 15793,'35'-20'431,"1"1"0,-1-1 0,4 0 1,1 0-1,-4 4-1820,-4 6 0,-3 1 1389,-1 0 0,-2 2 243,4 1-3520,-21-7 2457,-4 2 1,-2-4 0,-3 7 0</inkml:trace>
  <inkml:trace contextRef="#ctx0" brushRef="#br0" timeOffset="-17460.73">11747 16668 18324,'5'43'847,"0"0"1,0-2 0,1 2-246,3 5 0,-1-1-1889,-2-9 1,-2 0 1473,2 9 1,-2 3 242,-3-10 0,0 0 1,-1-4-997,0-8 0,0-2 17,0 19 0,0-8-2526,0-28-202,15-11 2457,-3-7 1,5 3 0,-8-2 0</inkml:trace>
  <inkml:trace contextRef="#ctx0" brushRef="#br0" timeOffset="-17143.73">12195 16551 21097,'5'50'274,"1"-1"1,0 0-1,-2-11 1,0 0 0,-1 2-1,0 6-57,-2-4 1,-1 5 0,0 5 0,-1 1-1,0 1 1,0-2 0,0-3 0,1-5-585,-1 7 0,1-5 1,-1-2-1,1 7 367,-2-4 1,1 7 0,-1 3 0,1 0 0,-1-4 0,0-7 0,1-12-337,-2 15-202,2-27 168,1-16-998,0-6-1909,7-19 2457,7-11 1,-10 18 0,2 3 0</inkml:trace>
  <inkml:trace contextRef="#ctx0" brushRef="#br0" timeOffset="-16344.73">12696 16549 21405,'29'33'370,"0"0"0,0-1 0,-2 1-2009,-5-6 1,-1 0 591,0 0 1,-1 0 566,4 8 1,-2-1 498,-6-10 1,-1-1 518,0 5 1,-1-2-544,-1 0-3272,-5-1 2184,-3-14 1,-3 0 0</inkml:trace>
  <inkml:trace contextRef="#ctx0" brushRef="#br0" timeOffset="-16127.73">13039 16686 20442,'-30'32'429,"-1"-1"0,1 1 0,2-4 0,2 0 0,4 0-600,2 16 1,7-2-1390,5-17 0,2-1-79,-7 14 1,7-3 1528,22-10 1,-11-16 0,11-1 0</inkml:trace>
  <inkml:trace contextRef="#ctx0" brushRef="#br0" timeOffset="-15878.73">13346 17177 17143,'-3'45'39,"0"1"0,0-1 0,0 0 0,-1 0 1,1 7-1,-1 2 0,2-10 0,2-26-39,8-45 0,-2 9 0,1-10 0</inkml:trace>
  <inkml:trace contextRef="#ctx0" brushRef="#br0" timeOffset="-15644.73">13511 16738 15042,'-5'0'3276,"1"0"-2184,24 2 0,22 1 0,-3-1-893,-11-2 1,1 2-1293,15 4 1,7 3 0,-10 0 272,-3 1 1,-11 9 0,-27-13 0</inkml:trace>
  <inkml:trace contextRef="#ctx0" brushRef="#br0" timeOffset="-15443.73">13600 17079 16471,'38'1'655,"0"0"0,0 1 1,-2-2-1,-1 1 0,-4-2-3932,19-3 2457,-11 0 1,-35 4 0,-1 0 0</inkml:trace>
  <inkml:trace contextRef="#ctx0" brushRef="#br0" timeOffset="-15145.73">14215 16527 18084,'-4'47'468,"0"-1"0,0 0 0,1-7 0,-1 3 0,1 0 0,0-1 0,0-4 316,0 3 0,0-5 1,1 3-791,-1 2 1,1 4-1,-1-2 1,2-8-3272,0 15 0,2-14 2484,-1-35 1,1-5-1,-1-13 1</inkml:trace>
  <inkml:trace contextRef="#ctx0" brushRef="#br0" timeOffset="-14926.73">14075 17029 13508,'-9'0'3276,"2"0"-2184,29-12 0,25-9 0,-6 2 155,-16 9 0,0-1-1182,17-8 0,7-4 1,-7 5-240,4 3-3103,-17 8 0,-7 1 0,-13 4 2787,-2-6 1,-3 4 0,1-4 0</inkml:trace>
  <inkml:trace contextRef="#ctx0" brushRef="#br0" timeOffset="-14610.73">14550 16519 15799,'-7'-1'3187,"2"0"-6464,5 1 2775,-1 48 1020,1-15 0,0 7-303,-1-5 1,-1 7 0,0 3 0,0-1 0,0-5-89,1 5 0,-1-4 0,0 3 209,0 0 1,-1 3 0,0-1-1,0-6-238,-1 3 0,1-7-820,-1-2-2555,1 4 2457,13-51 1,-7 6 0,7-5 0</inkml:trace>
  <inkml:trace contextRef="#ctx0" brushRef="#br0" timeOffset="-14111.73">14657 16120 13838,'-5'-8'3276,"1"2"0,4 6-2653,0 0 800,39 37-4700,-3-3 3077,-13-10 0,4 3 1,-2 2 227,-3-4 0,-2 1 0,-1 9-168,-8-3 1,-1 7 0,0 6 0,-2 3 0,-1 2 0,0 1 0,0-2 0,-1-3 0,-1-6 154,1 3 1,0-5 0,-2-1-1,-1 2 1,-2 7-53,-1-6 0,-1 6 1,0 4-1,-2 2 1,0 3-1,-1-1 1,-1 1-1,-2-3 1,0-3-1,-1-5 1,-1-5 235,-6 5 0,-3-6 1,-1-4-1,-1 0 0,1 2-179,-2 5 0,0 3 1,-1-1-1,1-2 0,-1-4-50,-9 7 0,0-5 1,6-9-1405,1-6 1299,-5 5-3142,19-37 2457,4 2 1,-2-4 0,4 5 0</inkml:trace>
  <inkml:trace contextRef="#ctx0" brushRef="#br1" timeOffset="-626.73">2387 15146 19955,'7'26'274,"1"-1"1,1 4-1914,0 1 1,1 3 899,1 5 1,2 6-1,0-3 758,-2 1 1,1 2 231,-2-8 0,1 4 0,0 1 1,-2-5-252,4 10 0,-1 0-337,-3-10 1,2 3-1,-1 0 1,-1-4 285,2 6 1,-1-1 33,-1-8 0,0 2 1,-1-3-15,-1-3 0,-1-1-112,3 7 1,0-3 2100,1 2-2210,4 5 551,-2-29-333,-2-3 3310,19 12-3194,-3-7-82,5 2 6,-2-8 28,-6-3 41,12-2 1,6 0-23,-8-1 0,5-2-33,-3 1 0,7-2 0,3 1 1,-1-1-1,-6 0-18,-2 1 0,-4-1 0,5 0 1,1 0 1,7-2 0,3 0-1,0 0 1,-4 1 0,-6 0-1,-1 1 1,-6 0 0,6 0-4,0 1 0,7-2 0,4 1 0,-1 0 0,-1 0 0,-6 0 0,5 0 0,-4 0 0,5 0-3,-3 0 0,7-1 0,2-1 1,1 0-1,-5 1 0,-6 0-1,1 1 1,-6 0-1,2 0 2,5-2 1,3-1 0,0 1 0,-6 1-5,12 3 0,-6 0-1140,-16 1 1,1-1 1147,16 0 1,-2 0 0,-19 1 0,-3-1-84,0 0 0,3-1 99,11 0 1,7-2 0,-2 0-6,-9 2 0,-3-1 0,4 0-11,4-1 1,4 0 0,0 0 0,-1 0-445,8-1 1,-1-1-1,-3 0 444,-11 2 0,-3 0 0,0 0-9,4 0 0,-1-1 1,-1 1-6,11-1 1,-4 1 11,1 1 925,-9 1 1,2 0-837,1 2 1,-2 1-84,10-1-3,-10 0 1,6 1 0,-4 0-1310,-7 0 1,0 0 1307,13 0 0,5 0 0,-5 0 117,-8 0 0,-1 1-118,0-1 1,2 0 0,-2 1-2,1 0 0,-4 0-5,1 0 23,13 0-15,-11 1 0,1 1-3,-5 0 0,2 0-487,4 0 0,8 0 1,-1 0-1,-4 0 487,2 0 0,-1 1-2,-4-2 0,3 0 1,-6 0 1958,6 1-1957,-14-1 6,-4 1 972,-12-2-925,15 1 0,6 0-48,-2-1 1,2 1-4,4 0 0,5 0 0,-1-1-2,-1 0 0,-1 1 0,-1-2 1025,10 1 1,-1 0-1026,-3-1 0,0 0-13,4 0 1,0 0 12,-10 0 0,-1 0 2,7 0 1,0 0-3,8 0 5,-1 2 1,1 0-162,-20-1 1,1 0 158,13 0 1,5 2 0,-2-1-1,-1 0 0,-1-1-3,-6 1 0,1 0 0,-2-1 337,6 1 0,-1-1-335,-6 0 1,-1 0-1525,-6 0 0,-3 0 1522,9 0-245,7 2 245,-25 0 214,1 1-152,11 4 0,3 2-26,-5-4 0,4 0-622,15 4 0,7 2 0,-5-2 583,-9-3 0,-2 0 3,15 2 0,-4 0 2158,-8-1-2163,-19-4 264,10 2-259,-6-3 0,1 0-6,9 0 1,-7 0 5,13 0 0,-1 1-6,2-2 6,-4 0 39,4-2-27,-9 0-427,-4 0 1,1 0 493,6 0-79,12 0 44,0 0 1,2 0-37,-18 0 1,0 0-604,4 0 1,3 0 0,-4 0 599,-7 0 1,-4 0-6,13 0 1990,-9 0-1984,2 0-6,11 0 0,-2 0 0,6 0 422,-20 0 1,2 0-418,8 0 1,1 0-109,1-1 1,2 1 72,-4-1 0,3 1 1,0-1-12,5-1 0,1-1 0,-3 1 41,4 0 0,-1 0 5,7-1 1,-9 0-1787,-27 1 1971,-8 1-190,-3 0-28,-3 1 68,1 0-23,-1-3 2330,1 1-2397,-1-1 3052,0 2-2997,4-3-5,0-1-3277,5-2 3129,-1 1 142,1-1 0,-1 0 1,7-1 16,8-7 34,4-2-34,-4 2 0,-2-1-5,2-1 3270,7-4-3048,-24 14-38,8-14-50,-6 0 39,2-16-3447,-7-2 3312,-3 2-44,0-5-1126,-2 14 1,-1-1 1164,-2-15-798,-1 4 1,-1 0 792,-1-5-18,2 16 1,1-2 71,-1-4 0,0-3 0,-1 1-18,0-1 0,0-1-68,-1-4 0,0-3 0,-1 1 5,2 10 1,-1 1-1,1 2 754,0-2 1,-1-1-764,-4-8 0,-4-5 0,3 9 2080,-1-3-2078,-3 0 0,1 8 3263,12 25-3296,-2 5 139,2 2-72,-1 2-23,1 0-6,-6 0-5,-18 6 0,1-1 0,-15 7 28,18-6 0,-1 1 132,-13 2 0,-2 1 58,-3 0 1,-3 1-182,8-2 1,-4 1 0,0 0 0,4-1-122,-6 2 0,1 0 86,7-2 1,-3 1 0,0 1 0,4-2-1642,-9 5 1,1-2 1640,4-1 1,-1 0 0,1 0 0,-10 2 0,3-1 19,0 0 0,1-2-16,-1 0 0,2-2 16,11-2 0,0-1-20,-1 1 0,-2 0 0,2-1 3,0 0 1,-2-1-19,-6 2 0,-4 0 0,3 0-10,8-2 1,-2 2-34,-7 1 0,-8 3 0,0-1 0,6-1 53,1 0 1,0-1 2,7-2 0,-7 1 0,-1 0 0,1-1 0,6-1-3,-8-1 0,2-1 3,4-1 0,-3-1 0,6 0-6,5 0 1,4 0-201,-20 0 206,23 0 0,0 0-1026,-4 0 0,-1 0 1026,-17 0 274,3 0 0,-1 0-274,19 0 0,-2 0-116,-11 2 0,-6 0 0,1 1 108,4 1 1,1 0-1,-1 1-1,4-2 1,0 1 0,-1 0 0,-1 1-353,-5 0 0,-2 0 0,1 0 1,1 0 360,-3 0 0,2-1 0,-1 0 0,1 0 0,-1-1 0,3 1 510,8-2 0,2 0 0,1 0-508,-15 2 1,1-1-177,-2 1 0,0-1 171,1 1 0,0-1 3,6 0 0,0 0 134,-10 0 0,3 0-131,23-1 0,0 0-3,-21 1 0,3-1 0,17 0 0,-12 0 54,7 0-70,0 1 1,-9 0 0,-4 1-1,4 0 16,1 0 0,0-1 0,-5 1 4,6-1 0,-5 1 0,-4 0 0,-2 1 0,1-1 0,3 0 0,5-1 512,-2 0 0,5 0 0,0-1 1,-3 1-541,-7 0 0,-5 0 1,-2 0-1,5-1 1,7 0-523,-2-1 0,5-1 521,5 0 1,0 0 0,1 0-116,-12-1 0,1 2 81,0 1 1,-1 0 41,10-1 0,-2 1 0,1 0 0,-8 1 1,-4 2 14,4-1 1,-7 1-1,-1-1 1,4 0 1,6 0 0,3-1 0,-5 0-319,3 0 0,-5 0 1,-3 1-1,0 0 1,3-1-1,8 0 317,-1-1 0,7 0 1,-2-1-1,-9 1 0,-1 0 0,3 0 353,-2-1 0,5-1-354,8 0 1,-1 0 185,-4 0 0,-3 0 0,3 0-186,4 0 1,1 0-1,-8 0 0,-3 0-80,3 0 0,-3 1 0,4 0 80,3-1 0,0 1 813,-4 0 1,-3 0-1,4 0-844,8-1 0,3 1-27,-17 0 22,0 0 5,12 0-33,-9 3 0,-2 0 64,17-1 0,-1-1 0,-17 3 0,-5 1-1,8-1 1,-1 0-1,4 0 1094,4-1 0,0-1-1088,-10 2 0,-4 1 0,5-1-1415,10-3 1,4 0 1417,-16 2-55,10-2-320,31-2 57,1 0-846,2 0 1205,5 2 1,-4-2 0,4 2 0</inkml:trace>
  <inkml:trace contextRef="#ctx0" brushRef="#br1" timeOffset="1672.27">3670 18312 6803,'0'5'1372,"0"-2"-1103,0-3-252,13-13-12,-8 8 1,9-10 1456,-11 13 1814,-2 1 0,-1-3-692,0 2-1800,0-2 1237,0 2-984,0 2-1177,0 4 112,0 5 70,9 32 0,4 11-39,-7-22 0,0 1-3,2 4 0,2 3 0,-2-4 2,-2-6 1,-1-6 31,-2-5 11,1-2-6,-3-14-3316,-1-1 0,-1 3 2539,-13 7 0,9-5 0,-8 5 1</inkml:trace>
  <inkml:trace contextRef="#ctx0" brushRef="#br1" timeOffset="2221.27">3541 18553 16376,'-12'-1'3276,"2"0"-2956,9 0 687,1 1-811,4-2 28,6 2-1760,28-2 0,7 1 1555,-19 0 1,2-1-15,13-1 1,7 0 0,-3-3-744,-10-1 1,-2-1-1,-2 0 758,4 0 0,-1 0 58,1-2 0,-9 1 360,-21 7-405,-4 2-3310,-1 0 2457,0 5 1,0-4 0,0 3 0</inkml:trace>
  <inkml:trace contextRef="#ctx0" brushRef="#br1" timeOffset="4075.27">5484 18198 13138,'0'-20'2128,"0"5"-1651,0 14 2519,0 1-2839,-3 0 941,1-3-728,-1 2 27,2-1 1194,1 2-1501,-1 3 240,3 33-844,5 0 559,-1-3 0,2 3-211,5 8 1,2 3 185,-4-8 1,2 1 0,-1 1-18,0-4 1,0 1 0,-1-1-997,2 3 0,-1 0 1,-2-5 997,4 8-5,-5-12 51,-8-29-3328,-1-1 0,1-10 2457,-4-12 1,7 17 0,-4-2 0</inkml:trace>
  <inkml:trace contextRef="#ctx0" brushRef="#br1" timeOffset="4654.27">5361 18098 16986,'18'-27'481,"0"0"1,15 3 0,3 7-454,-9 10 0,1 4-26,9-1 1,1 8 95,6 17 0,-5 7 230,-19-9 0,-3 4-1223,-2 16 1,-2 7 0,-8-4 1098,-10-11 1,-6-1-46,-9 16 1,-4-4-582,0-22 1,2-4 505,-3-1-78,-7 2-6,27-17-140,3 0-3137,2 0 3211,3-2 0,-2 1 0,2-2 1</inkml:trace>
  <inkml:trace contextRef="#ctx0" brushRef="#br1" timeOffset="5473.27">6328 17981 19294,'2'-42'2660,"-4"10"-3753,-20 47 1,-12 21 0,4-1 273,10-12 0,1 4 842,-4 5 1,-5 7 0,2 2 0,8 0-365,11 7 1,8 1 0,4-1 340,-1-11 0,2 0 0,3 0 0,2 1 266,2 4 1,3 1-1,4-1 1,4-4-305,9-4 0,7-4 0,1-3 1,-3-2 25,-2-2 1,-1-3 0,1-3 237,7 1 0,1-2 0,-8-6-159,-2-7-2476,-20-3 567,-14-2 1158,2-1-2593,9-21 2878,0 4 1,-5 7 0,-7 16 0</inkml:trace>
  <inkml:trace contextRef="#ctx0" brushRef="#br1" timeOffset="5840.27">6702 18166 19658,'22'44'1638,"-8"-21"0,5 4-1564,1 2 0,4 6 1,2 0-1,-3-4-71,5 4 0,-1-2-1096,-5-3 1,1 0 0,-7-7-1745,-5-11 2164,-9-8-2604,-2-4 2457,-2-6 1,1 5 0,-1-4 0</inkml:trace>
  <inkml:trace contextRef="#ctx0" brushRef="#br1" timeOffset="6187.27">6994 18218 12651,'-3'-4'3276,"0"2"-1638,-16 14 0,-6 11-800,2 3 1,0 5 0,-1-2-657,-11 6 0,0 0-66,8-2 0,0 3 0,5-8-88,5-5-180,1-2-184,13-17-460,2-1-659,1-2-1822,7 8 2457,41 3 1,-29-2 0,27-2 0</inkml:trace>
  <inkml:trace contextRef="#ctx0" brushRef="#br1" timeOffset="6474.27">7306 18352 11660,'-1'40'819,"0"0"0,3-3 0,1 1 0,0-6 2457,-1 0-3023,3-2 1,0-5 788,-5-19-4319,0-3 2834,1-16 1,-1 15 0,1-9 0</inkml:trace>
  <inkml:trace contextRef="#ctx0" brushRef="#br1" timeOffset="7189.27">7582 18232 9906,'-5'0'3276,"1"0"0,4 0-742,-1-1-1482,0-1-156,4-2-2080,23-4 1,9 1 1217,4-2-55,-8 2 1,5 0-1,-2-1-1618,4-1 1,-3 0 543,-8 3 1,-2-1-1780,22-7-403,-41 12 2457,-10 5 1,2-2 0,-4 3 0</inkml:trace>
  <inkml:trace contextRef="#ctx0" brushRef="#br1" timeOffset="7454.27">7618 18517 13274,'40'-14'819,"-1"0"0,-5 1 0,2 0 0,-6 2-2604,8-2 1841,-8 2 0,-4 1-28,-9 6 1479,-5 2-1782,-6 2-3002,1 0 3251,16 0 1,-14 0 0,12 0-1</inkml:trace>
  <inkml:trace contextRef="#ctx0" brushRef="#br1" timeOffset="7740.27">8273 18009 20537,'1'47'613,"1"1"1,-1-1-1,0-4 1,0 0-1707,1 0 1,0 3 0,-1-9-2185,0-5 1574,0-15 1703,-2-17 0,2 0 0,-1 0 0</inkml:trace>
  <inkml:trace contextRef="#ctx0" brushRef="#br1" timeOffset="7956.27">8215 18284 14432,'-4'0'3276,"1"0"-1141,3 0-859,59-29-2915,-34 18 1,2-2 1552,3-1 0,2-2 1,-2 2 54,-4 2 0,-3 2 420,7-4-389,-12 2 0,-14 11 0,4-5 0</inkml:trace>
  <inkml:trace contextRef="#ctx0" brushRef="#br1" timeOffset="8256.27">8518 18013 15967,'7'36'819,"0"0"0,-2-2 0,0 2 0,-1-3-1658,-1-1 0,-1-2 1001,1 7 1,-1-1 631,-2-9 0,0-4-4071,0-4 0,3-5 2674,9-12 0,-7-3 1,6-2-1</inkml:trace>
  <inkml:trace contextRef="#ctx0" brushRef="#br1" timeOffset="8606.27">8868 17813 13418,'0'-7'3276,"0"2"-1085,0 5-1524,34 34-1515,-24-4 0,-4 7 0,2-2 1100,12 9 0,-2 2-123,-12-7 0,-2 5 0,-3 2 0,-3-3 140,-6-4 1,-2 0 0,-2-1 0,1-2-254,3 4 1,0-3 0,-1 1-64,-5 2 1,-2 0-1,3-9-1611,3-11-1619,8-21 2746,2-12 1,0 12-1,0-2 1</inkml:trace>
  <inkml:trace contextRef="#ctx0" brushRef="#br1" timeOffset="9556.27">9860 18272 7828,'0'-3'3276,"0"0"0,0 3 0,0-4-636,0 3-1111,-15 25-1490,-7 18-294,2 0 1,-1 1-158,8-17 1,2-1-1228,-1 6 1,1-11 818,-1-31 1,13 16 0,-6-10 0</inkml:trace>
  <inkml:trace contextRef="#ctx0" brushRef="#br1" timeOffset="9809.27">9648 18318 17518,'40'23'655,"0"1"0,-1-1 1,2-1-1,-1-2 0,-5-3 214,11 1-1494,-20-11 1,0-3-1015,3-5 1,0-3 982,9-4 1,-10 4-1,-3 1 1,-13-5 0</inkml:trace>
  <inkml:trace contextRef="#ctx0" brushRef="#br1" timeOffset="10104.27">10408 18011 15905,'11'44'819,"-1"0"0,0-8 0,-1 3 0,1 1 97,1 4 1,-1 2 0,1-1-1123,-1-10 1,-1 0 0,1 0-888,0 7 1,0 1 0,-2-9-2185,1-3 2990,-8-11 0,-2-16 1,-3-3-1</inkml:trace>
  <inkml:trace contextRef="#ctx0" brushRef="#br1" timeOffset="10440.27">10334 18031 13735,'44'-2'376,"1"-1"1,0 11 0,3 6 0,-8 0 753,-15-2 0,-2 3-602,7 3 0,1 4 0,-13 2-1165,-26 11 1,-12 0 726,10-12 0,-2 0-54,-14 14 0,-3-4-1011,-8-7 773,13-11-964,4-5-794,16-8-1317,5-9 3200,14-12 0,-18 18 0,7-4 1</inkml:trace>
  <inkml:trace contextRef="#ctx0" brushRef="#br1" timeOffset="11454.27">11511 17851 18700,'-37'7'463,"1"1"1,0 0 0,-4 4 0,0 2 0,4 4-137,-1 13 1,4 6-1421,4-3 1,-1 3 0,3 1 439,3-7 1,2 0-1,4 5 650,8 0 1,1 6 0,4 1 0,2-1 0,5-4-239,6 1 1,5-4 0,2 2 231,-5 2 1,0 3 0,3-1-1,3-7 514,21 1 1,4-9-509,-2-5 1,1-4-18,-4-4 1,-1-1 19,-2 0 0,-2-2 33,11-1 2547,-29-7-2676,-4-1 2450,-7-1-3098,-2 0-1861,3 0-672,16-12 2457,-4-2 1,5-1 0,-13 4 0</inkml:trace>
  <inkml:trace contextRef="#ctx0" brushRef="#br1" timeOffset="11820.27">11588 18122 13547,'-6'-2'2745,"1"2"50,5 0-2000,43 48-2383,-20-20 0,2 3 1711,-2-4 0,1 1 0,1 2 35,1 3 1,0 1 0,-2-3 113,-2-4 1,-2-1-251,4 6 1,-1-1-15,-1-5 1,-4-3-765,-1-1-2521,8-3 2457,-23-40 1,-1 6 0,-1-4 0</inkml:trace>
  <inkml:trace contextRef="#ctx0" brushRef="#br1" timeOffset="12089.27">12025 18105 12623,'-1'-3'2957,"0"0"-1069,1 3-376,-60 67-2153,38-35 1,2 1-1,-2 1 714,-5-1 0,-1 0 0,2 1 235,4 1 1,2 0 0,5-8-969,4-11-1732,4-4 163,6-11-824,9-8 3053,14-6 0,-9 4 0,7-3 0</inkml:trace>
  <inkml:trace contextRef="#ctx0" brushRef="#br1" timeOffset="12771.27">12308 18491 10875,'-4'2'3276,"1"0"-2214,22-9 0,10-3-110,-1 5 20,2 0 0,-4 7 344,-16 30-2657,-19-2 1,-7 5 1723,-7 7 1,-2 0-165,0-5 0,-1-2-51,2-3 0,1-4 28,-2 1-762,13-15 499,19-4-1989,41-19 2151,-18 6 1,2 0 1206,9-3 0,0 1-1241,-11 3 1,-2 0-2280,9 1 2269,-16 1-51,-16 0-40,-1 0 607,13-34 0,-12 26 0,12-26 1</inkml:trace>
  <inkml:trace contextRef="#ctx0" brushRef="#br1" timeOffset="13072.27">12727 18176 19932,'35'-1'1602,"-8"-3"0,2-1-4879,13-4 2329,-14 2 0,0 0 954,4-1 1402,-5 3-2057,-4 3-388,-8 0-2240,1 2 3112,-11 6 1,0-5 0,-5 6-1</inkml:trace>
  <inkml:trace contextRef="#ctx0" brushRef="#br1" timeOffset="13338.27">12749 18505 13838,'-1'7'1638,"31"-8"0,12-7 0,-12 4 0,0-1-604,14-4 1,-1 1-4312,1 3 2623,-39 1 0,-3 2 0,-1-2 0</inkml:trace>
  <inkml:trace contextRef="#ctx0" brushRef="#br1" timeOffset="20706.27">8108 18132 17160,'-36'-3'3276,"10"2"-2682,13 1 156,10-2-576,3 0-40,0 0 225,15-11-241,7 2-82,10-5 1,7-3-41,-3 6 0,2 0 1,-1 0-954,8-3 1,1 0 939,-12 5 0,0 0 1,-4 3-2815,17 4 2915,-21 1 117,-1 3 34,-20 0-44,-8 2-146,-6 0 1211,-7 4-1245,-27 5-6,12-3 1,-1 0-3,-1 0 0,0 0 2,-4 1 1,2 0 11,10-3 0,0 0 5,-4 3 1,0-1 122,-17 3-139,11-1 39,17-7 5,17-3-319,1 0 118,6 0 117,22-3 56,-1-2 1,6 0-26,13-3 1,4 0-770,-13 0 1,2 0 0,0 0 743,0 1 0,-1-1 0,-1 0-234,3-1 0,-3 1 242,-7 1 1,-5 2 19,-3 2 107,-9 1 1907,-8 2-2070,-3 0 2951,-2 0-3949,-15 1 1954,3 2-1191,-25 4-2986,3 4 2927,6-3 316,7 0-5,18-6 582,2 1-425,1 0-29,0 4 68,0 4 238,1 26 1,3 7-326,-2-18 0,2 1 1022,-1 7 0,1 5 0,0-4-925,1-5 0,2 1-96,0 4 0,2 3 0,-2-2-52,0-4 1,0 1-2,2 1 1,0 3 0,-1-7 26,0-1 61,2-3-55,-7-20-40,-1-3 174,-2-3-236,0-8-10,-7-11 55,-1-7-39,-6-15 11,3 5 1,0-2-103,2 6 1,1-3 109,-2-7 0,-1-4 0,1 3-463,1 3 0,1 1 489,-3-10 0,1 2 3,4 20 0,1 4 8,-4-17-128,3 20 49,3 6 162,2 15-234,10 46 140,-1-16-769,0 2 1,1 8 0,-1-4 802,-1-8 0,0-1 44,1 10 0,0 4 1,-1-4-238,-3-7 0,-1-2 184,2 8 0,-1 1 112,-1-4 1,-1-4-9,0-2-96,1 9 6,-3-37 29,0 0-147,0-5 2939,-6-38-3137,-3 9 0,-1-3 128,2-6 1,-2-3 329,-3-2 1,0 2-300,5 12 0,1 0-76,-4-13 1,2 3 87,-1 1-4,3 12 1,1 9-255,3 21 364,1 1 0,1 0 90,-4 0-90,0 0-162,-13 0 66,2 0-4,-9 0 55,-1 1 0,-1 0 90,-2 0-1,0 0 1,0-1-3322,4 0 3375,-2 0 14,8-2 51,5 1 100,6 0-297,4 1 79,1 0 1205,3 0-1194,0-2 3220,0-1-3043,0-1-126,1 0-102,5 1 34,3-2 37,29-6 0,10-3-43,-17 5 1,2-1-31,0-1 1,4 0 0,-2 0 113,15-5 1,-5 2-355,-20 6 0,-1 0 271,13-3 0,1 0-1629,-10 3 1,-1 0 1594,11-1-2138,8-1 2144,-20 5-6,-2 2 5,-1 1 253,-1 0-247,13-1 2263,-15 0-2274,9-2 6,-17 1-6,-4 1-148,3 1 153,-6 1 1,2 0 39,-5 1 727,-1-1-469,-6 1-292,-3 1-5,-8-1-6,1 1 3276,-11 1-3250,6 0 56,-8 1 1,-2 1-94,-19 2-15,14-2 1,-3 1-13,3 0 1,-1 1 0,1 0-11,-1 0 1,1 2-15,-15 2 1,3 1-3216,8 1 2899,6 3 305,18-8 62,-1 3 16,2-1-2223,0-3 2229,-1 2-5,2-4 5,2 1-5,-2-2-6,-4 2 0,6-3 2235,-4 2-2247,7-1-21,2-1 27,1 1-190,-1-1 62,1-1 3151,-17 7-3017,13-4-101,-10 4-90,15-6 158,1-1-1,3 0-151,-2 1 101,2 0-1059,-1 0 930,15-2 118,1-2 62,34-3 38,-9-2-2,-11 3 0,0-1 2,13-2-1644,-10 1 1,-2 0 1451,5 0 175,13-3 52,-36 8 335,-4 0-106,-6 1 252,-2 0-582,0 5 3337,0 1-3088,6 29-182,-1-9 0,5 20-6,-1-18-6,5 8-3271,-2-10 3168,3 6 114,-4-10 46,-2-1-23,-1 7 0,2 3-20,-1-5 0,1 2-5,3 7 0,0 2 16,3 4 1,-2-3 19,3 4-1170,-5-10 0,-2-3 1131,-5-9 2268,2-2-2229,-7-13-2296,2 0 2291,-1-1-23,1 0 22,-2-3 2342,1 0-2336,0 4-27,0-3 66,0 3 3198,0-4-4062,-1 0 786,1-18 0,-1 17 0,2-11 0</inkml:trace>
  <inkml:trace contextRef="#ctx0" brushRef="#br1" timeOffset="22775.27">13438 18043 16863,'0'-4'3276,"0"11"-4915,4 19 1,3 9 1522,-1 5 0,0 3 185,1-3 0,1 2 0,0 1-305,0 0 0,1 0 1,0-3 260,-3-4 0,1-2 547,2 2 1,-2-9-568,-5-21 1,1 1-135,-3-6 2168,1 0-5058,1-2 1545,0-3 526,11-17 948,5-15 0,-12 24 0,0 2 0</inkml:trace>
  <inkml:trace contextRef="#ctx0" brushRef="#br1" timeOffset="23172.27">13418 18362 15132,'4'-2'3276,"5"-1"-4915,18 5 1,8-1 1807,-5-4 1,1-1 88,8 2 0,0 0-236,-8-3 1,-4 0 1034,4 1-945,-5 1-1800,-4 1 1879,-11 0-6,-1 1 1923,-9 0-4741,0 1 1273,0-1-1788,3-3 3148,4-5 0,-5 9 0,-1-2 0</inkml:trace>
  <inkml:trace contextRef="#ctx0" brushRef="#br1" timeOffset="23522.27">13888 18122 19003,'4'32'1092,"0"1"0,3-3 0,3 4-1912,-2 2 1,3 7 0,-1 0 0,0-6 299,2 4 1,1-2 597,-2-5 1,0 1-1,-2-9 1510,-3-8-1364,-2-7-112,-1-7 748,-2-1-1538,-1-3-2599,5-13 2730,10-15 1,2-4 0,-4 5 0,2-1 0,0-1 0</inkml:trace>
  <inkml:trace contextRef="#ctx0" brushRef="#br1" timeOffset="24006.27">14282 18021 12455,'-5'-3'3276,"1"0"0,4 3-43,-1-6-2678,1 22 49,4 27 1,2 7-527,-2-16 1,1 4 13,1 4 1,3 9-1,0 1 1,1-5 43,1-3 0,1-4 0,0 1-459,-1 1 1,0 1 0,1-3 364,3 7 0,0-6 143,-3-8-28,-5-14-145,-2-3 4,-2-11-16,-2-4 6,2 0-596,-2-1-2289,2-4 2332,13-25 1,1-5 0,-7 14 0,6-10 0,0-1 0</inkml:trace>
  <inkml:trace contextRef="#ctx0" brushRef="#br1" timeOffset="24504.27">15080 18053 13816,'-4'-4'3276,"1"0"0,0 1 0,20 14-4128,1 0 1278,21 15 63,-3-1 1,3 1-289,-5-1 1,-1 1-177,3 0 1,-2 0-24,-10-7 1,-4-2 9,-3 1 32,0 2-32,-1 0 1062,-5-5-1102,-2-5 44,-7-8-437,1 1-1281,-2-3-1575,-1-11 0,0-4 2457,0-12 1,0 12 0,0 3 0</inkml:trace>
  <inkml:trace contextRef="#ctx0" brushRef="#br1" timeOffset="24857.27">15505 17917 9850,'0'-7'3276,"0"2"0,0 5-1578,0 0-829,-30 29-1252,3 2 0,-4 6 0,1-2 531,-3 2 1,-1 0-82,10-9 0,-2 4 1,1-1-1,3-3-371,-4 7 0,5-5 349,1 0-51,-8 10-66,27-39-3205,1-1 0,16-5 2457,15-5 1,-22 7 0,1-1 0</inkml:trace>
  <inkml:trace contextRef="#ctx0" brushRef="#br1" timeOffset="25378.27">15757 18398 12287,'0'5'3276,"0"-2"0,0-3 0,1 54-2059,-1-25-898,1 14 1,-1 6-1694,1-2 0,-1-3 1407,1-13 1,0 0-1034,0 15 0,2-7 995,0-25-292,0 2-235,-2-16-392,-1-1-2353,8-33 2457,-2 13 1,3-15 0,-5 24 0</inkml:trace>
  <inkml:trace contextRef="#ctx0" brushRef="#br1" timeOffset="25806.27">16152 18105 18492,'44'-2'1092,"0"-1"0,-16 1 0,-1-1-170,11 0 0,0 0-2561,-7-6 1,-4 1-1639,2 0 1474,12-6 1803,-68 46 0,21-23 0,-25 24 0</inkml:trace>
  <inkml:trace contextRef="#ctx0" brushRef="#br1" timeOffset="26070.27">16196 18322 17109,'14'16'3276,"24"-4"0,-9-12-2513,17 0-461,-13-2 1,-2-1-1014,4 1-928,-7 0 1,0-1-1639,6-4 2457,2-9 1,-6 5 0,-4-3 0</inkml:trace>
  <inkml:trace contextRef="#ctx0" brushRef="#br1" timeOffset="26472.27">16969 17867 19266,'49'-8'3276,"-15"2"-2766,2 2 0,4 1-2149,0-1 1,1-1 841,4 0 0,0 0 838,0-1 0,-1 1-41,-5 1 0,-5 0 863,1-1-4140,-10 2 0,-34 8 2457,-1 0 1,-14 2 0,12-3 0</inkml:trace>
  <inkml:trace contextRef="#ctx0" brushRef="#br1" timeOffset="26774.27">17310 17887 22302,'-1'40'589,"0"1"0,-1-1 0,0 0 0,0 0 0,0-2-1537,0 2 0,0-1 1077,-3-2 0,1-2 730,-2 12-843,2-9 1,1-2-73,0-1 197,1-8 1,1-4-2506,2-18-913,1-4 3266,16-43 0,-16 46 0,8-27 0</inkml:trace>
  <inkml:trace contextRef="#ctx0" brushRef="#br1" timeOffset="27256.27">17526 17622 19395,'28'-8'1638,"3"22"0,-1 8-126,3 15-1480,-10-8 0,1 6 0,-4-3-4,-7-3 0,-4-1-6,5 9 0,-6 7 96,-10-8 1,-5 7 0,-2 2 0,-2 0 0,1-5 6,-4 6 0,-1-5 0,-1 4-284,3-4 1,0 4-1,0 1 1,-1-2-1,-2-6 183,-7 3 0,-1-5 1,3-6-64,-5 8 13,9-13 1,3-5-633,11-11-1420,2-6 1286,13-35 0,-9 24 1,9-27-1</inkml:trace>
  <inkml:trace contextRef="#ctx0" brushRef="#br1" timeOffset="27854.27">18072 17997 20767,'44'-9'468,"0"0"0,-1 0 0,1-1 0,1 2 0,1 0 0,-3 1 0,-5 1 22,1 1 0,-5 0-1268,7 0 0,-14 6 778,-31 10 0,7-9 0,-15 9 0</inkml:trace>
  <inkml:trace contextRef="#ctx0" brushRef="#br1" timeOffset="28121.27">18074 18360 21706,'48'4'767,"0"-1"0,-12-1 1,-1 0-1,-3-1-1405,-5-1 1,-1 0 690,0 0 1,-1 0 594,14 0-637,-22 0-2446,0-3 328,-10 0-1170,0-2 3061,-14 1 0,13 4 0,-5-1 0</inkml:trace>
  <inkml:trace contextRef="#ctx0" brushRef="#br1" timeOffset="83304.27">18981 17895 14577,'22'-36'430,"-1"0"1,0 0-1,0 0 1,-1-2 0,0 1-1,-3-2 1,-4 1-364,-5 0 0,-5 0 0,-2 0 1,1 0-1161,2-9 1,-1 0 0,-2-1 922,0 8 1,-1 1 0,-2-4-1,-2-4 177,-2 8 1,-2-4-1,-2-3 1,-1-2-1,-1-1 1,0 0-1,0 1 1,1 2 0,1 3-3,-1-4 1,0 3-1,1 3 1,0-2 0,-2-1-1,0-5 9,1 9 0,-1-3 0,-1-4 1,-1-1-1,0-1 0,0-1 1,-1 2-1,2 2 0,0 2 1,1 4-1,1 5 0,-4-13 0,1 7 0,1 3 0,0-3 15,-3-4 1,1-3-1,0 3 1,2 5 68,0-3 0,3 5-73,1 6 0,0-1-778,0-7 0,0 4 1190,0 6-252,-5-12 932,-2 12-1016,-1 5-924,-5-2 1,-1-1 873,-6-9 502,2 4 0,0 0-475,4 2 1442,2 4-1559,13 16 33,6 9 1,2 2 2922,0-2-2917,6-2-2811,23-10 2862,7 3-49,-7 2 1,2-1 343,-2 3 1,2 0-353,15-1 0,3 0-140,-14 4 1,1 1 0,-1 0 83,13-2 1,-3 1-1115,-8 2 0,-6 1 1036,-13 1 1982,-14 0-1842,-19-18 0,-6-4 0,12 12 0,-9-10 0,1 0 0</inkml:trace>
  <inkml:trace contextRef="#ctx0" brushRef="#br1" timeOffset="83674.27">18903 14674 15115,'20'6'1832,"5"1"-1395,9 6-152,-4-2 1,3 1-444,2 1 0,0 2 194,7 2 1,0 3-1084,-5 9 1,-4 1 1326,-13-10 0,-4 1-14,-2 7 0,-6 3-780,-12-1 1,-5 0 784,2-5 1,-1 0-586,-10 18 0,-3-2 426,7-19 0,0-1 1,-3 4 0,0-1-51,-6 3 1340,10-13-2512,2-2-150,8-10 1260,21-20 0,7-8 0,-14 16 0,10-12 0,0 0 0</inkml:trace>
  <inkml:trace contextRef="#ctx0" brushRef="#br1" timeOffset="84091.27">19817 14464 18795,'-21'7'3254,"6"2"-3035,6 26-134,7-3 1,0 8-1,1 3 1,1-5-86,0 7 0,2 2-820,-1-6 1,1 5 0,0 0 0,1-11-1120,6 12 1914,1-25-1336,-9-22-1916,-1-19 2457,0 5 1,0 1 0,0 15 0</inkml:trace>
  <inkml:trace contextRef="#ctx0" brushRef="#br1" timeOffset="84372.27">19594 15144 18834,'45'-6'468,"0"1"0,0 0 0,0 0 0,0-1 0,4 2 0,-4 2 0,-1-3-1561,1-3 1,-1-2 0,-11 2-2185,-15 5 0,-4 10 2713,-23 18 0,7-11 0,-7 9 1</inkml:trace>
  <inkml:trace contextRef="#ctx0" brushRef="#br1" timeOffset="84773.27">19815 15446 18879,'25'-21'461,"1"0"0,5-1 0,-1 7 240,0 15 128,8 18-2304,-26 20 1,-8 6 1628,0-13 0,-2 0 2,-2 18 1,-6 1-590,-6-12 1,-3-4 533,4-7 0,-1 0-245,-6 10 0,1-2 83,6-6-51,0-3-11,15-21 148,22-5 0,8-5 0,-10 1 0,2-3 8,12-2 1,8-1 0,-3-1-27,-8 0 1,-2-2 0,-1 1-8,9-3 0,-3 1 223,-4 2 0,-11 3-3500,-21 6 2944,-13 3 0,11 0 0,-5 0 0</inkml:trace>
  <inkml:trace contextRef="#ctx0" brushRef="#br1" timeOffset="87189.27">20842 14817 18039,'-24'32'707,"1"0"0,0 0 0,-5 5 0,3-1-547,7-8 0,2-2 64,-3 6-17,-6 8-1575,-1-1 1368,2-3-28,4-7-3249,2-14 0,5-11 2457,-4-8 1,11-1 0,1-3 0</inkml:trace>
  <inkml:trace contextRef="#ctx0" brushRef="#br1" timeOffset="87490.27">20541 14877 12323,'39'28'415,"1"0"1,-1 1 0,-7-6-1,-3-1 1,0-2-217,7 5 0,-4-4 53,0 2 1235,-5-6-1979,-18-9-1394,-8-8 818,-1 1 0,0-1 0</inkml:trace>
  <inkml:trace contextRef="#ctx0" brushRef="#br1" timeOffset="98524.27">21537 14827 18548,'-5'-4'2347,"1"1"-1854,4 2 387,-3 1-337,-7 0-436,-2 0-23,-7 2-17,0 3-34,-4 5 1,-1 5-79,-9 13-1048,12-4 1,-2 5 0,4-2 1020,6-5 1,3 2 39,0 7 1,1 5-1,3-5-119,5 18-342,4-20 0,3-1 347,9 5-22,8-15 39,13-8 0,4-5 134,8-4 10,-13-4 0,4-4 1,-5-2 1488,-8-2 1,-3-3-1435,12-11 0,-4-1-2559,-4-5 2590,-4-7-23,-19 12-28,-3 0 23,-18-12 7,-12 4-164,-6 4-50,-4 12-163,14 14-1342,1 9 1,0 3-1639,-2 8 0,-4 15 2683,34-10 1,5-6 0,-1-10 0</inkml:trace>
  <inkml:trace contextRef="#ctx0" brushRef="#br1" timeOffset="98741.27">21909 15130 21808,'35'-10'-2688,"-8"2"1868,-26 1 1,-1 9 0,-1-3 0</inkml:trace>
  <inkml:trace contextRef="#ctx0" brushRef="#br1" timeOffset="99357.27">22386 14759 14941,'0'-5'3276,"0"2"-1516,0 3-1267,-114 92-583,96-69 1,1 2 195,-17 10 0,-6 6 1,21-11 128,34-12-61,28-23 254,-14-18 0,-2-7-885,-10 9 0,-3-1 636,7-5 0,-4 0 40,-12 1-85,-7 14-363,2 14 217,-2 13-116,6 20 88,1 2-4,3 5 35,-2-12 1,0 0-814,-2-6 1,-1 2 919,2 10 0,-1 0 194,-4 6 44,-10-3 123,-13-17 0,-10 1 0,2-3-375,3-2 0,-3-2-1177,-11 4 1,-6 0 0,7-5-1254,-4-4-931,-4-15 2480,41-6 0,2 7 1,6-1-1</inkml:trace>
  <inkml:trace contextRef="#ctx0" brushRef="#br1" timeOffset="99757.27">22874 14833 14846,'1'-7'3276,"0"2"0,-1 14-1942,0 14 0,0 5-1127,0 15-78,0 6 0,0 2-31,0-25 0,-1 1-14,0 18 0,0-1-84,-1-7 0,0 9-443,2-34-1041,0-7-1793,0-1 3060,2-13 0,-1 7 0,1-7 0</inkml:trace>
  <inkml:trace contextRef="#ctx0" brushRef="#br1" timeOffset="100039.27">22660 15130 21030,'28'-3'1638,"0"-1"0,3-3-1459,12 3 1,4 1-1819,-14-3 1,-3-1-1485,3 0 729,4-2 2394,-44 14 0,4-4 0,-8 5 0</inkml:trace>
  <inkml:trace contextRef="#ctx0" brushRef="#br1" timeOffset="120407.27">20073 16082 15311,'-6'6'3276,"0"-3"-2110,6-2 245,-1-1-644,0 26-542,0 23-169,4-6 0,2 8 0,-1-4 42,0-3 0,-1-2-1191,2-2 1,1 3 0,-1-11 1140,1-13-15,-4-13-27,-1-5-869,0-1-817,-1 6-1597,0 9 2457,-3-4 1,4 2 0,0-14 0</inkml:trace>
  <inkml:trace contextRef="#ctx0" brushRef="#br1" timeOffset="120740.27">19815 16746 20089,'37'8'731,"1"-1"0,0 1 0,6 1 0,-2-1-1854,3-2 0,-4-2 1134,-4 1 709,-1 1-3997,-20-1 592,-10-3-592,1 7 2457,-7-3 1,0 3 0,0-5 0</inkml:trace>
  <inkml:trace contextRef="#ctx0" brushRef="#br1" timeOffset="121207.27">19982 17005 20151,'11'-6'610,"6"2"-400,7 3 0,2 0-3487,15 1 2217,-13 3 0,-1 1 1211,4 6 1471,-9 8-978,-8 14-386,-21-4 0,-8 2-160,-1 1 0,-6 0-465,-3-3 0,-3 0 0,1-4 350,4-4 0,1-3-34,-6 0 1,12-4-56,40-9 151,1-1-20,-2-2 0,5 1 11,9-1 1,4-2-22,-7-2 0,2-3 0,-1 1 923,8 2 0,-2 0-933,3-5 1,-7-1 28,-19 5-29,-8 1-234,-7 2 1564,-2-1-4612,4-7 2516,3-6 1,-5 10 0,-1 1-1</inkml:trace>
  <inkml:trace contextRef="#ctx0" brushRef="#br1" timeOffset="121690.27">21421 16507 21702,'-31'24'410,"0"0"0,-2 4 1,-3 4-1,4-3-1255,6-3 1,1-1 855,-1 2 0,-2 1 1,4-2-1630,4-4 0,4-3 1265,-6 9-1482,-3 0-193,13-19-1249,-2-3 3270,-1-11 0,10 9 0,0-3 1</inkml:trace>
  <inkml:trace contextRef="#ctx0" brushRef="#br1" timeOffset="122010.27">21062 16592 20839,'31'17'651,"0"1"0,-1 0 1,1-2-1,-2 2-1715,2 7 1,-4 1 1432,-6-2 768,-1-2-611,6 3-103,-16-13-418,6 1-929,-16-13-2106,0 0-247,-10 2 3524,-16 5 0,10-3 1,-7 3-1</inkml:trace>
  <inkml:trace contextRef="#ctx0" brushRef="#br1" timeOffset="141072.27">22604 16596 16857,'-1'-12'2963,"-2"2"-2666,-5 5 28,-11-2-191,-19 2-128,8 0-6,-7 4-65,14 13 1,3 4 59,-9 17-79,11-6 0,0 7 0,3-4 8,2-6 0,8 0-173,18 18 0,11-7 255,18-23-1040,-6-12 0,7-5 1,-5-2 1055,-9-1 1,-2-4-18,14-15 1,-4-5 89,-13-7-2324,-4-6 2223,-13 15-78,-16 8-241,-22 7-28,-4 8 1,-4 3 276,9-1 0,0 1 1162,-10 2 1,3 1-1272,4 3-3092,9 4 102,12 0 3742,40 13 0,-19-13 0,25 8 0</inkml:trace>
  <inkml:trace contextRef="#ctx0" brushRef="#br1" timeOffset="141307.27">23045 16742 12573,'5'1'3276,"-1"0"0,-4-1-6553,9 0 0,2-4 2904,10 0 1,-9-1 0,-2 2 0</inkml:trace>
  <inkml:trace contextRef="#ctx0" brushRef="#br1" timeOffset="142191.27">23694 16453 16163,'1'-3'946,"0"5"-783,-3 5 525,-25 15-598,7-13-26,-4 0 1,-3-2-2667,-14-11 2602,8-2-39,5-8-79,22-8 112,6 2 6,23-20 0,-2 13 3,-3 9 0,3 1-84,10 3 0,-1 6 81,0 4 123,-1 32 0,-8 12-17,-21 4-782,-2-9 1,-1 6 0,-9-5 987,-10-10 0,-8-4 0,2-2-262,0 6 1,-3-2 534,-11-2 1,-6-1 0,3-6-611,9-7 0,0-3-252,-7 3 0,2-1 98,-8-4-510,24-2 179,13-6 3611,12-3-3089,14-8 220,12-2-84,4 1 1,2 0 501,7 1-636,1 11 0,-1 6-2,-9 14 24,-6 4 0,-2 4-3313,-2 2 3365,-1-1 1,-1-1-5,-3-1 236,9 8-102,-17-19 157,0-2-44,-3-4-236,-1-2-28,-2-3-2521,-1 0-257,0-2 3530,-7-9 0,12 11 0,-5-3 0</inkml:trace>
  <inkml:trace contextRef="#ctx0" brushRef="#br1" timeOffset="162158.27">22682 17131 6630,'-7'0'2206,"1"0"-1516,3 0-427,2 0 2907,-2 0-1081,3-2-1338,0 1-141,11-1-319,9 1-27,22 1-140,-13 0 1,12-1 0,6 0 0,4 1 0,0-1-1,-3 0 1,-7 0-271,1 1 0,-5-1 1,0 0-1,5 1 127,3-1 1,5 0 0,5 0-1,1 0 1,-3 0 0,-4 1-1,-9 0-1074,3 0 1,-7 0 0,-4 1 1071,4 0 1,-5 0 20,14 3 56,-32-1 185,-7 0-191,-3-2-767,-3 1 717,-17 1 0,13-2 0,-13 3 0</inkml:trace>
  <inkml:trace contextRef="#ctx0" brushRef="#br1" timeOffset="164957.27">24211 16527 17641,'34'-6'1866,"4"-1"-1824,7 0 0,2 0-278,-20 4 1,-1 0-1404,22-3 1,-5 1-932,-22 6 2570,-19 9 0,-5-6 0,-9 5 0</inkml:trace>
  <inkml:trace contextRef="#ctx0" brushRef="#br1" timeOffset="165157.27">24217 16814 16286,'46'-1'546,"-1"-1"0,1 1 0,-1-1 0,8 1 0,-2 1 0,-7-2-602,-6-3 1,-6 0-466,4 1-1585,-27 3 419,-12 1 1687,-20 4 0,12-4 0,-11 4 0</inkml:trace>
  <inkml:trace contextRef="#ctx0" brushRef="#br1" timeOffset="170573.27">20519 17899 5860,'3'-19'3276,"-1"5"0,-1 12-1493,-1 2-1604,-5 20-146,1-2 419,-3 16 1,1 7-459,2-4 1,3 0-43,-1 5 1,8-2-9,24-1 0,10-12 221,-9-23 0,3-9 84,0 1 0,3-4 1,-5-4-80,0-16 1,-6-4-12,-8 7 1,-3 0 1618,0-16-1469,-17 9-841,-30 0 532,8 8-34,-22 5-190,23 17-3053,0 4 2553,27 10 0,-10-7 0,22 7 1</inkml:trace>
  <inkml:trace contextRef="#ctx0" brushRef="#br1" timeOffset="170724.27">21093 17977 18436,'17'0'0,"-7"0"0</inkml:trace>
  <inkml:trace contextRef="#ctx0" brushRef="#br1" timeOffset="171073.27">21372 17672 15670,'-29'24'819,"1"0"0,-1 0 0,-5 5 0,7-3 268,15 4-1092,39-3 38,2-10 1,5 0-32,-6-2 1,2 0 0,9 1 0,-2-1 16,-13-3 1,-3-1 98,15 12-51,-6 0 34,-14-3-51,-15 12-3061,-17-3 283,0 3-549,-20-15 0,10-20 2457,-5-7 1,27 10 0,7 3 0</inkml:trace>
  <inkml:trace contextRef="#ctx0" brushRef="#br1" timeOffset="171275.27">21379 17604 15821,'41'5'669,"1"-1"0,-3 1 1,1-1-1,-6 1 447,5 0-1788,-5 0 0,0-2 16,-4-7 1,-7 0-1,-14 8 1,20-6 0</inkml:trace>
  <inkml:trace contextRef="#ctx0" brushRef="#br1" timeOffset="171625.27">21953 17630 10150,'7'39'134,"0"0"1,4 3 0,5-4 525,9-9 1,2-3-389,-6-4 0,1 0-37,5 3 0,-1-3 2617,2 1-2306,-8-1 0,-1 1 993,0 10-1256,-14 6 0,-7 1 0,-17-4-616,1-8 0,-4-2-2944,-18-5 0,12-12 2457,-5-25 1,22 8 0,2-16 0</inkml:trace>
  <inkml:trace contextRef="#ctx0" brushRef="#br1" timeOffset="171871.27">22025 17596 11575,'0'-4'3276,"0"0"-687,0 4-237,69-11-3769,-38 7 0,2 0 1519,-1-1 1,3-1 0,-2 2 325,2 0 1,-5 1-429,2 0-1971,-2 7 1971,-12 31 0,-4-22 0,-10 21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03:18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3320 5962 18537,'-40'-25'793,"18"12"0,0 7-625,-14 23-126,9 2 0,-2 7 4,8 0 0,-1 5 0,1 3 0,1 1-866,0 3 1,2 3 0,1 1 0,1 0 613,1 3 0,1 1 1,2-1-1,3-3 191,1 2 0,4-3 0,5-4 445,6-1 0,11-10-363,12-19 0,10-10 1,-3-3-1150,4-1 1,-1-3 321,-1 3 0,2 0 0,-2-3 760,-7-4 0,-1-1 0,-6 2 0,1-1 0,16-7 0</inkml:trace>
  <inkml:trace contextRef="#ctx0" brushRef="#br0" timeOffset="1107">3813 6453 15922,'9'3'3276,"-2"-2"-6553,-7-6 2457,2-3 1,-2-3 0,2 5 0</inkml:trace>
  <inkml:trace contextRef="#ctx0" brushRef="#br0" timeOffset="1183">4248 6032 9819,'10'39'0,"0"1"0,-1-1 0,1 1 0,0 0 0,-1-1 0,0-1 0,1 0 0,-1 0 0,0 0 0,1 0 0</inkml:trace>
  <inkml:trace contextRef="#ctx0" brushRef="#br0" timeOffset="1196">4160 5928 3227,'39'-13'0,"0"0"0,-1 0 0,1 1 0,0-1 0,0 0 0,-1 1 0,1-1 0,0 0 0</inkml:trace>
  <inkml:trace contextRef="#ctx0" brushRef="#br0" timeOffset="2151">4150 6790 15154,'-3'5'3276,"0"1"-1638,25-6 0,12-5-16,-3-1 1,2-3-2040,8-1 1,4-1 0,-4 1-1223,-7 2 1,-4 2-1,2-3 1,-11 7 818,-28 22 1,0-7 0,2-3 0</inkml:trace>
  <inkml:trace contextRef="#ctx0" brushRef="#br0" timeOffset="2833">4052 5938 14818,'20'1'3276,"14"-4"-3991,-3-2 1,0-1 719,14-1 791,2-4-2118,-34 9-1955,-5 2 2457,-4 5 1,-3-4 0,-1 4 0</inkml:trace>
  <inkml:trace contextRef="#ctx0" brushRef="#br0" timeOffset="3499">5434 6349 19165,'47'-6'337,"1"1"0,0-1 1,-1 1-1,1-1 1,-5 1-1,-3 0 1,-1 1-1,0 0-1157,2 1 1,1 0 0,-3 1 0,-7 3-2458,10 8 2457,-24 16 1,-19-10 0,-6-1 0</inkml:trace>
  <inkml:trace contextRef="#ctx0" brushRef="#br0" timeOffset="3799">5624 6702 12866,'43'-17'631,"-1"1"1,1 0 0,-5 3 0,0 0 0,-5 4-111,14 7-3798,-11 9 0,-13-1 3170,1 0 0,-13-6 0,0 0 0</inkml:trace>
  <inkml:trace contextRef="#ctx0" brushRef="#br0" timeOffset="4233">6005 6170 9981,'38'5'558,"0"-1"0,1 1 0,4 3 0,1 2 0,-9 1 2108,2 8-2588,-4 8 1,-1 4-590,-17-11 0,-2 1 567,9 14 0,0 0-372,-1 2 576,-8-9 1,-1-1 1710,-5 2-1473,-1 11-464,-21-1 0,-8 4 154,5-11 1,-3 1 0,0 0-188,-2 3 1,0 0 0,-1-1-469,2-4 1,0-2-1,3-5-2810,-2 4 0,12-25 2777,5-25 0,1 9 0,0-8 0</inkml:trace>
  <inkml:trace contextRef="#ctx0" brushRef="#br0" timeOffset="4567">6023 6024 11004,'4'2'3276,"-15"39"-1638,2-19 0,-1 5-819,-4 9 0,-2 7 0,-2 4 0,2-5-263,-2 2 1,1-2 0,-1 4-524,2-5 1,-1 4 0,-1 2 0,1-3-1,1-5-613,2-1 0,1-4 0,0 0 580,-1 3 0,1-1 0,2-4-51,3-7 1,2-2-1589,-3 15 1,1 1-1,3-7 1,-1-1 982,0 4 1,0-3-1,3-1 1,2-25 0</inkml:trace>
  <inkml:trace contextRef="#ctx0" brushRef="#br0" timeOffset="5256">8025 6054 20750,'-5'38'254,"1"1"0,-1-1 0,0 1 0,0-1 1,-1 12-1,0 1 0,1-3 0,1-6-229,2 2 1,0-6-385,0 3 1,0-4-1132,2-1-1787,-9-23 2564,-7-18 0,4 4 1,-2-6-1</inkml:trace>
  <inkml:trace contextRef="#ctx0" brushRef="#br0" timeOffset="5520">7532 6192 18190,'41'-4'468,"0"1"0,0-1 0,0 0 0,-2 0 0,0 0 0,-2 0 0,-5 2 857,2 3 0,-3 1-2964,1-2 1,-3 0-1639,2 0 0,-3 10 3072,-21 16 1,-5 2 0,2-5 0,-6 3 0,0 0 0</inkml:trace>
  <inkml:trace contextRef="#ctx0" brushRef="#br0" timeOffset="5901">7592 7187 23702,'39'-4'352,"0"0"0,0 0 0,0-1 1,0 1-1,5-1 0,2-1 0,0 0 1,-5 1-1,-6 0-961,0-1 0,-4 0 491,14-3 1,-5 3-3160,-19 6 0,-12 11 3093,-3 14 0,-5-9 0,-1 5 0</inkml:trace>
  <inkml:trace contextRef="#ctx0" brushRef="#br0" timeOffset="9433">3526 12314 20084,'27'-22'416,"-1"-1"1,8 11 0,7 2 0,3 3-1,-6 0-1938,7-1 1,-1 3 1521,-6 3 0,5 0 0,0 2 0,-6 2-630,7 6 1,-8 4-2648,-3 12 1638,-8-11 1,-7 1 818,-27 14 1,2-15 0,1-3 0</inkml:trace>
  <inkml:trace contextRef="#ctx0" brushRef="#br0" timeOffset="9783">4020 12314 15765,'-6'34'655,"0"0"0,0 0 1,-1 6-1,0 2 0,-1 3-323,2-9 1,-1 3 0,1 0 0,-1 1 0,1-1-588,0 6 0,0 0 0,0-1 0,1 0 102,-1-4 1,1 0-1,0-2 1,1-4-39,0 9 1,2-10-1972,2-19-1115,2-16 3040,3-10 1,-2 6-1,1-6 1</inkml:trace>
  <inkml:trace contextRef="#ctx0" brushRef="#br0" timeOffset="10067">3697 13231 18308,'22'-3'1372,"2"-1"0,2-1-1213,-3 1 1,1-1-6,21-2 0,2 1-120,-11 3 0,1 2-33,-4 3 1,1 0 0,-3 1-78,0 0 1,-2 1-149,-1 4 0,-2 0-3053,3 2 0,12-10 2457,-5-7 1,-5-1 0,-18-1 0</inkml:trace>
  <inkml:trace contextRef="#ctx0" brushRef="#br0" timeOffset="10601">5041 12675 22173,'21'-20'141,"1"-1"1,14 4-1,10 3 1,-1 4-822,-3 6 0,-1 3 0,1 1 37,3-4 1,2 0 0,-4 4-997,8 10 1,-13 4 818,-24 0 1,-6 4 0,-8-11 0</inkml:trace>
  <inkml:trace contextRef="#ctx0" brushRef="#br0" timeOffset="10850">5077 12986 10491,'29'-17'399,"-1"-1"1,-1 2 0,0 4 367,-2 8 1,0 3-2407,2-1 1,0 0-1,3-1 1,0-1 1477,3-3 1,-2-1 0,-5-1 0,2-4 0</inkml:trace>
  <inkml:trace contextRef="#ctx0" brushRef="#br0" timeOffset="11217">5588 12268 18117,'47'4'259,"1"-1"1,-11 1 0,-2 2-126,-7 2 1,-2 2 251,-6 5 1,-2 3 44,7 10 25,-11-2 1,-4 5 215,-5 8 1,-5 0-463,-1-6 0,-3 0 47,-3 2 1,-3 2-1,0-5-148,-3-4 1,-2-2-4,-2 3 0,-2 2 1,0-4-1746,2-3 1,1-1 1170,-5 5 1,0-3 453,-3 2-3263,15-16 0,10-11 2457,15-17 1,-3 5 0,-3 1 0</inkml:trace>
  <inkml:trace contextRef="#ctx0" brushRef="#br0" timeOffset="12121">5446 11985 12079,'24'-41'3276,"-4"17"-2807,-19 41 1,-7 16-333,-1-3 0,-3 9 0,-3 5 1,-1 3-1,-1 0 0,0 0-156,3-9 0,-1 0 0,0 1 0,-1 0 1,-1 2-1,0 1 0,-1 3 0,-1 2-11,4-11 0,-1 2 0,-1 3 0,-1 2 0,0 1 0,-1 1 0,0 1 0,0 1 0,-1 0 0,1 0 1,-1-1-1,1-1 0,0 0 0,1-3 0,1-1 0,0-3 0,1-2 0,-5 12 0,1-4 0,1-3 0,1-2 1,0 0-1,0 0 0,-1 1 0,-1 3 0,1 1 0,-1 0 0,1 0 0,-1-1 0,0 1 0,1 0 0,-1 0 1,1-1-1,-1 1 0,1 0 0</inkml:trace>
  <inkml:trace contextRef="#ctx0" brushRef="#br0" timeOffset="12917">6998 12136 11046,'-44'17'292,"0"1"0,-1-1 1,4 0-1,1 1 1,5 4 456,10 7 1,4 4 0,1 2-694,2 0 0,1 2 0,1 2 0,0-2-66,1-1 0,0-1 1,2 0-1,0 1-51,0 1 1,0 0 0,4-1 0,6-5 684,11 5 0,9-10-655,5-14 0,5-7-1406,17-12 1,4-9 343,-18 5 1,0-2 0,0-2 1052,9-7 0,1-2 0,-5 3 1,-9 5-1,-2 2 0,3-3 0,0 0 1</inkml:trace>
  <inkml:trace contextRef="#ctx0" brushRef="#br0" timeOffset="13066">7239 12521 16454,'0'3'3276,"0"0"-6553,9-5 0,2-2 2457,19-8 1,-17 7 0,6-4 0</inkml:trace>
  <inkml:trace contextRef="#ctx0" brushRef="#br0" timeOffset="13366">7564 12224 14465,'0'-6'3276,"0"2"0,2 13-2759,-1 39-333,0-23 1,1 4 63,-2 10 1,1 6 0,-2-1-1342,-1-7 1,-1-1 0,1 1 675,0 5 1,0 0 0,0-3-30,-2 2 1,-1-5-2832,2 10 0,2-48 2457,1-4 1,0-10 0,0 5 0</inkml:trace>
  <inkml:trace contextRef="#ctx0" brushRef="#br0" timeOffset="13599">7295 11961 17636,'45'-15'-552,"0"-1"0,-2 18 0,4 7 1,-6 1-1088,-8-1 1,-2 4 1091,0 5 1,1 4 0,-11-2 0,-14-1 0,-4-5 0</inkml:trace>
  <inkml:trace contextRef="#ctx0" brushRef="#br0" timeOffset="13868">7363 12878 13015,'0'5'1638,"33"-15"0,11-8 1638,-18 8-3127,3-2 1,6-3 0,-8 8-3427,-8 15 2457,7-1 1,-15 3 0,0-4 0</inkml:trace>
  <inkml:trace contextRef="#ctx0" brushRef="#br0" timeOffset="14099">7921 12745 19787,'0'14'-1093,"0"-8"1,0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03:59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3723 14488 13816,'-24'-26'3276,"6"7"-1040,16 15-1542,1 2-464,1 1-566,1-4 296,10 0 35,10-6-1088,13 1 1,12-2 0,-3 2 998,-8 2 0,1 0 85,-2 0 1,4-1 0,0 1-1,-6 2 6,-2 1 1,-3 2 2,7-1 0,-1 0-1135,-5 0 1,0 0 874,1 0 0,-1 0-346,1-1-1320,-13 1 475,-15 3 1451,-14 0 0,10 1 0,-11 0 0</inkml:trace>
  <inkml:trace contextRef="#ctx0" brushRef="#br0" timeOffset="449">4132 14281 13799,'-2'34'1450,"-1"-1"1,2 15-1210,1-14 0,2 3 0,0-3-45,0-5 0,0-1 25,2 16 0,-1 0-3498,0 0 2854,0-13 1,-1-3-937,0-2 1398,0-5-67,-1-14-123,-1-7-3126,-1-19 2457,0 5 1,0-6 0,0 11 0</inkml:trace>
  <inkml:trace contextRef="#ctx0" brushRef="#br0" timeOffset="1333">4675 14478 17484,'14'-28'351,"-1"0"0,6-7 0,3-2-1444,-4 8 1,2-2 0,-1 2-91,5-9 0,0 2 1890,0 1 0,-2 3-561,-4 5 134,-2 16-162,-12 24-750,-4 16 1,-4 9 634,0 1 1,-2 5 0,1-2-193,2-7 0,-1-2 0,0 2 185,-2 7 1,1 1-1,0-5-142,2-9 1,1-3-1228,0 9-234,1-9 811,1-17 1726,0-9-930,-4 8 0,3-7 0,-4 6 0</inkml:trace>
  <inkml:trace contextRef="#ctx0" brushRef="#br0" timeOffset="1703">4678 14817 11715,'-6'2'3276,"1"0"-2435,5-2-561,7 2 868,20-2 0,8-3-817,-7-1 0,1-1-76,18-1 0,0-2-1845,-15 0 0,-5-1 1652,4 0-846,-13 5-2420,-17 4 3204,-1-1 0,0 0 0</inkml:trace>
  <inkml:trace contextRef="#ctx0" brushRef="#br0" timeOffset="2683">5851 13894 18263,'0'16'756,"1"16"1,1 8-2396,-2 5 1,1 2 959,0-9 0,1 1 0,-1 2 442,-1-4 0,0 3 0,1-1 0,-1-1 238,1 5 1,0-2 0,1 0 310,-2 0 0,1-1 0,0 1-311,1 1 1,0 0 0,0-4 1,1-4 0,0-3-328,-1 0 0,0-3 1646,2-1-3343,-3-21 1480,-1-15 542,-6-7 0,4 4 0,-4 0 0</inkml:trace>
  <inkml:trace contextRef="#ctx0" brushRef="#br0" timeOffset="3269">5510 14721 9940,'-7'-4'3276,"2"2"0,5 2-1410,-4-1-1176,3 0 1001,-2 1-4859,15 3 3408,16 1 1,10 0 0,1 0-230,-4-2 0,1 0 1,3 1-445,1 0 1,5 0 0,2 0 0,-2 0 0,-4-1 417,1 0 0,-3-1 0,0 0 13,3 1 0,1 0 0,-7 0-37,12 3-1580,-18-2 1619,-9 0 1608,-14-2-1692,-7-1-1009,0 0 1,0 0 0</inkml:trace>
  <inkml:trace contextRef="#ctx0" brushRef="#br0" timeOffset="3918">6515 14063 10192,'-8'-1'3276,"2"0"-962,6 1-1726,14 8 367,11 4 0,8 0-399,4-2 1,6 0-1,-2 0-515,-8-1 0,-2 1 0,3-2-13,11-1 0,3-1 0,-9-2-156,-4-2-1452,3 1-1697,-31 17 2457,-5-5 1,-2 5 0,0-12 0</inkml:trace>
  <inkml:trace contextRef="#ctx0" brushRef="#br0" timeOffset="4265">6786 14189 19266,'-11'32'812,"3"6"-2451,8 0 1,1 7 1080,2 0 1,0 4 0,0-1 655,-1-9 1,0-1 0,0 2-34,2 6 1,0 2-1,0-4 446,1 2 1,-1-8-714,-1 1-459,4 8-885,-7-51-1731,11-24 2457,-4 6 1,4-7 0,-6 18 0</inkml:trace>
  <inkml:trace contextRef="#ctx0" brushRef="#br0" timeOffset="5283">7419 14289 18274,'-46'12'1446,"13"-4"-1491,23-24-28,9 4-22,-1-5-359,17 3 320,2 8 223,21 13 141,-16 11 53,-7 18 0,-6 9-146,-4-8 0,-4 2-104,-1-2 1,-2 4 0,-1-2-1127,-2-5 1,-1-2 0,-1-1 1082,-7 12 0,-2-4 10,4-10 0,-2-4 62,-15 13-6,14-27 319,-14-12-1252,17-6 978,-7-6 2913,13 3-3305,3 3 190,2-1 23,8 1-90,17-5-28,16 3 1512,4 0-1378,1 6-1536,-20 11 0,-2 3 1800,11 8-43,-6 7 1,-2 3-29,-9-5 1,-2 0-93,0-1 0,-2-1 1,5 13 55,-13-24-95,0-4 3276,-4-6-4028,0-1-1724,1-3-801,7-14 2457,0 1 1,1-2 0,-6 10 0</inkml:trace>
  <inkml:trace contextRef="#ctx0" brushRef="#br0" timeOffset="6467">8783 13860 9822,'0'-4'3276,"0"0"0,0 4 0,-2 5-961,2 7-2242,-2 21-62,7 6-8,-1 3 0,3 7-343,-1-6 0,1 3 0,0 0 296,-2-10 1,0-1 0,0 3 0,0 2-504,0 0 1,0 4 0,-1 3 0,1-1 0,-1-2 0,0-6 542,0 7 1,-1-6-1,1 3-196,-1 2 1,1 4 0,-1-1 0,-1-9 216,0-9 0,-1-1-619,1 10 0,0 4 1,-1-5 603,1-7 1,0-1 108,0 5 0,0 3 0,-1-9-105,2-11 1975,-1-4-1987,-1-9-1540,-1-4 167,0-5-1664,0-19 3043,0 1 0,1-3 0,0 14 0</inkml:trace>
  <inkml:trace contextRef="#ctx0" brushRef="#br0" timeOffset="8868">10247 14159 7464,'4'-2'3276,"-2"0"0,-2 2 0,3-5-1448,-2 3-696,0-8-567,-15-2-3744,-1-2 3383,-7-1 1,-3 1-2334,-11-4 2227,-6 1 0,-4 2-98,15 7 0,-1 2-2,0 1 0,-3-1 1,3 2-58,0 4 0,2 2 6,-2 4 0,3 5 1114,5 3 0,3 5-1089,-1 5 0,1 4 1666,-2 6 0,2 1-1583,6-9 1,2 0-121,1 0 1,4-1-37,5 6-1538,12-6 1,3 0 1154,5 15-737,-1-13 0,3 1 1002,2-1 1,0-1-622,-4-6 1,0-1 771,5 8 1,1-1-76,0-3 1,0-1 21,-2-2 1,3-1 69,9 1 1,1-2 89,-6-6 0,1-5 67,13-9 1,0-6-104,-9-1 0,-2-4 758,7-4 0,0-2-814,0 1 0,-3 2 2288,6-2-2238,-17 9 0,-2 2-2260,-1 1 2263,-11 4 2302,3-2-2290,-12 4-63,-1 0-1781,0-2 1832,3-20 0,-2 14 0,3-14 0</inkml:trace>
  <inkml:trace contextRef="#ctx0" brushRef="#br0" timeOffset="9266">10943 14544 9234,'0'0'0</inkml:trace>
  <inkml:trace contextRef="#ctx0" brushRef="#br0" timeOffset="14004">5474 15884 1799,'0'-7'3276,"0"2"0,0 5 0,-7-24-2089,5 18 589,-6-18-375,8 24-1631,-1 9-712,12 22 1,4 7 944,-7-14 0,1 1-18,5 11 0,2 5 0,-1-1 427,-2-2 0,-2-1 0,0-2-521,1 5 0,-1-1-85,3 10 1,-4-6-557,-6-12-889,-2-4 1,-1 1 897,0 4 0,-1 8 1,0-30-1</inkml:trace>
  <inkml:trace contextRef="#ctx0" brushRef="#br0" timeOffset="14500">5231 15737 12657,'35'-26'231,"-1"-1"1,1 1 0,-3 2 0,0 1 0,0 8-1871,12 9 1,2 8 864,-14 1 0,2 1 0,-2 1 959,10 0 0,-2 2 768,-3 2 1,-6 6-164,-13 5 0,-8 6 458,-7 10 1,-7 2-630,-3-1 1,-7 0-853,-7-10 0,-7 0 1,-3-7 45,-2-7 0,-3-6 1,1-2-1453,-9 0 1,5-4-1639,-6-8 2457,52 0 1,11 4 0,-4 1 0</inkml:trace>
  <inkml:trace contextRef="#ctx0" brushRef="#br0" timeOffset="15184">6715 15404 14314,'-30'22'819,"-1"0"0,1 0 0,-9 4 0,4 5 269,11 5 1,3 7 0,2 0-996,5-7 1,1-1-1,0 3-913,1 2 1,-1 4 0,0 0 0,3-3 13,2-2 1,1-2-1,2 1 772,2 6 1,1 1 0,7-1 247,11 0 0,7 0 0,0-3-237,-6-6 1,0-2 0,5-1-64,5-4 1,5 1 0,1-3 0,-4-6 134,0-4 1,-1-6-308,5 0 1,-3-3-617,-13-7-2224,-1 0-179,-5-12 2457,-1 0 1,-6-3 0,-3 6 0</inkml:trace>
  <inkml:trace contextRef="#ctx0" brushRef="#br0" timeOffset="15951">7038 15727 8853,'-4'0'3276,"0"0"0,2-1-721,14 1-1703,27-4-656,-2-1 0,4 1-193,-3-1 0,2 1 13,-4-1 1,2-1 0,-3 1-1165,3 2 0,-2 0 781,-1-1 1,-2 1-911,14 1-2000,-22 9 2457,-14 0 1,0 2 0,-11-4 0</inkml:trace>
  <inkml:trace contextRef="#ctx0" brushRef="#br0" timeOffset="16233">7397 15745 14634,'7'47'432,"0"-1"0,0 0 0,0 1 0,0 3 0,0-2 1,0-4-342,-2-10 1,-1-2 0,1 0-1185,0 3 1,1-1 0,-2-3 528,0-6 1,0 0-779,3 18 1,0-5-127,-4-22 487,1 1 981,-3-14 0,0-2 0,-1-1 0</inkml:trace>
  <inkml:trace contextRef="#ctx0" brushRef="#br0" timeOffset="16883">7841 16397 12645,'-4'1'1638,"7"24"0,4 7 603,-1-4-2045,2 6 0,0 2 667,-1-4-796,-3-17-223,0 2-169,-3-16-2952,-1-1 1479,0-6-1479,0-11 3120,1-2 0,-1 0 1,1 9-1</inkml:trace>
  <inkml:trace contextRef="#ctx0" brushRef="#br0" timeOffset="18168">8364 16174 8758,'30'1'3276,"-7"0"0,-22 2-1639,-1-1-1044,-1-1-447,-6-1-146,1 0 0,-6 0-67,1-13-219,6 0-33,5-17 106,10 8 45,8 0-241,12 6-439,11 15 1235,-7 6-23,0 18 24,-25 5 0,-5 8 0,-1-1-85,0-4 0,-2 2-134,-1 5 1,-2 4 0,-2-6-136,-5-7 0,-3-4-107,-15 14-168,8-16-1132,4-12-1864,12-10-40,-1-24 3089,4-17 1,0 9-1,0-2 1</inkml:trace>
  <inkml:trace contextRef="#ctx0" brushRef="#br0" timeOffset="18499">9024 15495 15832,'11'40'1070,"-3"-7"0,0 6-1378,-1-1 0,-1 3 1,1 0 264,-1 0 0,1 0 0,0 2 43,-1-3 0,0 2 0,-1-1 0,0-6 0,0 1 0,-1-5 0,0-4 0,0-1 0</inkml:trace>
  <inkml:trace contextRef="#ctx0" brushRef="#br0" timeOffset="18741">8587 15581 5982,'39'-6'655,"1"1"0,0-1 1,-2 1-1,0 1 0,-2 0 860,11 2 1,-1 1-3155,-3 0 1,-3 2-1,-14 0 1,-2 1 1370,17 4 0,-31-3 0,-3 2 1</inkml:trace>
  <inkml:trace contextRef="#ctx0" brushRef="#br0" timeOffset="19451">9377 16251 7203,'1'-26'165,"0"1"1,7-17 266,30 30 441,-9 11-414,5 9 1466,-18 12-1743,-11 3 0,-5 4 586,-3 7 0,-5 5-259,-3-2 1,-4 6 0,-1 0 0,2-5-317,-2 6 1,0-2-168,-3 0 0,-2 2 0,5-15-26,10-20-593,4-7 2766,13-18-2123,17-10 34,2 3 0,4-1-25,-1 4 0,0 1-48,-4 3 0,-1 2-240,6 3-3048,-26 2 2457,-1-12 1,-3 8 0,1-7 0</inkml:trace>
  <inkml:trace contextRef="#ctx0" brushRef="#br0" timeOffset="20318">10205 15453 19921,'-7'-42'1674,"1"30"-4951,11 48 2211,2 1 1,0 9 1086,0-11 0,0 6 1,2 2-1,-1 3 1,-1-2-157,0-2 0,-1-1 0,0 2 0,1 0 0,-1 2 1,0-1 126,0 0 0,0 0 0,0 2 0,0-1 0,0 1 0,0-2 0,-1 0 184,0 1 1,-1 0 0,0 0 0,0-2 0,0-2 0,-1-3-224,1 2 1,-1-2 0,-1-3 0,1-3-601,0 13 0,0-9-1778,0-14 1661,-1-24-1184,1-15 1822,3-25 0,-3 19 1,2-6-1</inkml:trace>
  <inkml:trace contextRef="#ctx0" brushRef="#br0" timeOffset="21101">11166 15587 7276,'-20'-26'819,"1"0"0,0 0 0,-6-11 0,-3 12 819,-16 35 0,0 18-786,16 0 1,1 6-842,4-9 0,-3 4 1,2 1-1,5 1-45,4 8 1,7 2-1,2-1-24,3-1 0,3-1 1,2-2 738,3 5 1,6-5-775,10-1 1,6-7 97,1-15 1,3-4 83,9 3 1,1-4-54,1-8 1,-3-2-37,-7 0 0,-4 0 913,18-5-1877,-19 3 3016,-10 3-5329,3-9 2457,-9-11 1,-2 8 0,-4-6 0</inkml:trace>
  <inkml:trace contextRef="#ctx0" brushRef="#br0" timeOffset="21484">11377 15086 15540,'26'31'266,"1"1"1,-1 0 0,1-1 0,-1 1 0,1 0 0,-1 5-1,1 2 1,-1 1 0,-1 0 0,-2-1 0,-1-1-150,-2-3 1,-2-2-1,-2 0 1,0 2 0,-2 4-528,-3 0 0,-2 5 1,0 3-1,-2 1 1,0 1-1,-1-2 0,-1-4 1,0-5 416,0 4 0,-2-6 1,-1-1-1,0 4 31,-1 0 0,0 5 1,0 1-1,-2-1 0,-1-5 1,-2-7-515,-6 3 1,-3-6-1164,-3-6 1,-1-3 1533,-10-2 1,3-8 0,19-30 0</inkml:trace>
  <inkml:trace contextRef="#ctx0" brushRef="#br0" timeOffset="22151">12333 15519 18072,'19'0'2745,"19"-5"-4384,-14 3 1,3 0-1,18-1 1,0 0-1,-17 4 1,-1 2 1613,9 5 1,-5 1-1,-17 1 1,-1 6 0</inkml:trace>
  <inkml:trace contextRef="#ctx0" brushRef="#br0" timeOffset="22335">12468 15896 17490,'42'-13'600,"0"0"1,-11 4 0,1 1 0,1 2-1339,0 2 1,1 2-1,-2-1 191,13-2 1,-2 0 0,-1 2 0,-5 1 0,-6-3 0</inkml:trace>
  <inkml:trace contextRef="#ctx0" brushRef="#br0" timeOffset="22652">13579 15178 15832,'9'41'273,"0"0"0,1 0 0,-1 1 0,0-1 0,1 0 0,-1 0 0,0 1 0,2 6 0,-1-2 0,-1-1 0,1-1 0,-1 1-767,0 3 1,0 1-1,0-1 1,-1-3 0,-2-5 493,1 11 0,-2-7-1639,-1-7 1,-2-5 818,0-1 1,0 13 0,-4-44 0</inkml:trace>
  <inkml:trace contextRef="#ctx0" brushRef="#br0" timeOffset="22986">13362 15318 13017,'44'-1'327,"0"-1"1,0 1 0,0-1-1,0 1 1,0-1 0,4 0-1,1-2 1,-2 1 0,-7 6-1,-10 9-637,-10 15 1,-10 10 0,-7 2 837,-7 6 1,-7 2 0,1-1-529,6-6 0,1-1 0,-5-2 458,-7 4 0,-4-2 1,-6-13-2098,-12-19 1,2-17 1557,19-15 1,2-4 0,-15 14 0,4-1-1,23-12 1,1-1 0</inkml:trace>
  <inkml:trace contextRef="#ctx0" brushRef="#br0" timeOffset="23534">14596 15005 8839,'-27'36'364,"0"0"0,1-1 0,-1 1 0,0 0 0,3-3 0,-1 0 0,1 0 0,4 2 0,4 3-253,6 0 0,4 3 0,3 2 1,2 0-1,1 1 0,1-2-111,1 5 0,3-1 0,0 0 0,1 1 0,0 1 204,-4-4 0,-1 3 0,0 0 0,2-1 0,3-4 1,4-3-1025,10 4 1,5-2 0,2-9 0,-2-16-820,7-28 1,-1-13 1169,-4 8 1,1-2 0,-5-3 0,-3-17 0,-7 1 0,-1 6 0</inkml:trace>
  <inkml:trace contextRef="#ctx0" brushRef="#br0" timeOffset="23849">14826 15164 14006,'47'-3'655,"0"0"0,0 0 1,-5 0-1,-1 0 0,-7 1-3932,-2 0 2457,-4-1 1,-15 0 0,-3 2 0</inkml:trace>
  <inkml:trace contextRef="#ctx0" brushRef="#br0" timeOffset="24077">15005 15328 17977,'-1'39'468,"0"1"0,0-1 0,-1 0 0,1 0 0,-1 3 0,0-3 0,1 1-76,1 1 1,0 2-1,0 0 1,0-5-298,-1 8 0,1-5-154,0-7 0,0-1-1580,-1-2 1,3-3-1639,10-2 2457,5-22 1,-2-5 0,-2-3 0</inkml:trace>
  <inkml:trace contextRef="#ctx0" brushRef="#br0" timeOffset="24367">15232 16098 8764,'14'42'1092,"1"-1"0,-2-3 0,-3-6 2184,-4-10-2179,-3-4 334,0-8-2293,-1-4-2258,-1-4-157,0-2 3122,-1-11 1,0 8-1,0-7 1</inkml:trace>
  <inkml:trace contextRef="#ctx0" brushRef="#br0" timeOffset="25403">16036 14574 19300,'0'31'537,"0"0"1,-1 8-1,2 8-1193,1-11 1,0 6-1,2 4 1,-1 1 0,0 0 366,-1-8 1,0 1-1,1 1 1,-1 1 0,0 0-1,0 2 1,0 1 299,1-1 1,-1 3 0,1 1 0,-1 0 0,1 2 0,-1-1 0,1-1-1,-1-2 1,1-1 46,-1 1 0,0-2 0,1 0 0,-1-1 0,0-2 1,0 1-1,-1-2-67,1 11 0,0 0 0,-1-1 0,0-6 0,0-6-766,1 1 0,0-10-911,0-7-1591,9-59 2858,-5 10 1,0-2 0,0 1 0,-1 0 0,4-17 0</inkml:trace>
  <inkml:trace contextRef="#ctx0" brushRef="#br0" timeOffset="25868">16950 15106 19770,'-35'10'529,"0"0"1,-1 0 0,1 0 0,-15 0 0,7 7-506,16 8 1,3 7-1,6 2-1117,8-3 1,4 1 0,2 2 245,2 6 1,1 3-1,2-2 1011,-1-7 1,2 0 0,1-1-230,5 18 0,8-9 523,5-26 0,3-5-382,1-4 0,4-4-6,8-8 0,1-4-112,-12 3 0,-2-1 1733,15-16-4968,-31 18 2457,-4 0 1,-3 3 0,1-3 0</inkml:trace>
  <inkml:trace contextRef="#ctx0" brushRef="#br0" timeOffset="26284">17269 14606 18341,'15'42'318,"0"0"0,-1 0 0,1 0 0,-1 0 1,-2 0-1,0 1 0,-2 1 0,0 1 0,-1 2 1,-1 1-69,-3-5 1,0 2 0,-2 2-1,0 0 1,-1 1 0,0-1-1,-1 0 1,-1-1-661,1-2 0,-2-1 1,0 0-1,0 0 1,-1 0-1,0-1 0,-1 1 1,0 1 345,0 2 0,-2 2 0,1 1 0,-1 0 0,-1-1 0,0-3 0,0-2 0,0-3 44,-3 7 0,-1-3 1,1-4-1,-1-2-646,-2 7 1,1-3-1,0-9-1619,-1-4 1378,7-15-2370,-2-7 3233,14-32 1,-6 13 0,5-11 0</inkml:trace>
  <inkml:trace contextRef="#ctx0" brushRef="#br0" timeOffset="26735">18296 15318 11719,'0'-3'3276,"0"0"-3741,0 3 936,-27 70-127,18-48 0,-1 2-313,-3 9 1,-2 5 0,0 0 188,2-7 1,1 0 0,-2 0-1314,-1 1 1,-1 1 0,0-2 766,-5 8 1,0-3-1,4-6 1,2-8 0,4-15-1</inkml:trace>
  <inkml:trace contextRef="#ctx0" brushRef="#br0" timeOffset="26986">17941 15559 11027,'-4'-1'2453,"0"0"-810,4 1-473,53 11-2242,-25 4 0,1 2 1313,12-1 0,1 3 29,-15 0 1,0 3 0,-3-1 354,-1 2 1,-2-1-946,0 0 1,-1-1-918,-2 1-2040,-8-27 3115,-7-24 1,1 9 0,-2-6 0</inkml:trace>
  <inkml:trace contextRef="#ctx0" brushRef="#br0" timeOffset="27450">18962 14829 13827,'-4'24'819,"0"1"0,3 6 0,1 5 0,-1 1-1581,-1-2 1,0 1 0,0 2 0,0 1 834,2 6 0,1 2 0,0 0 0,1 2-24,-1-7 0,1 1 0,0 0 1,0 0-1,0-2 44,1 1 1,-1-1 0,0-1 0,1 1-184,0 3 1,0 0-1,-1-2 1,1-4-1466,-1 7 1,-1-8 1795,-1-2 1,0-19-1,-1-15 1</inkml:trace>
  <inkml:trace contextRef="#ctx0" brushRef="#br0" timeOffset="27766">18711 14881 15490,'42'-15'469,"-1"1"1,0-1 0,0 1-1,-2-1 1,-2 1 0,-1 9-765,0 11 1,-1 9 0,-6 2 658,-6 8 0,-7 3 91,0 1 0,-5 4 277,-3 8 0,-5 5 0,-3-1-1307,-5-9 1,-3-1 0,0 0 641,2 9 1,-1 0-1,-4-5-22,-9-1 0,-3-8-45,-7-2-1639,2-30 1,0-9 982,5-13 1,1 7-1,4 0 1,18-7 0</inkml:trace>
  <inkml:trace contextRef="#ctx0" brushRef="#br0" timeOffset="28335">20021 14544 7551,'-29'15'364,"0"1"0,0-1 0,3 9 0,-4 6 0,-1 5 0,0 2 0,1 1 0,2-2 0,4-4 455,0 4 0,5-4 0,0 2 0,-2 4-735,2-6 0,-3 3 1,-2 2-1,0 1 1,1 1-1,2 0 1,2 0-1,4-3-16,1 9 0,4-1 0,4-1 1,1 0-1,0 0-67,1 0 0,0-1 0,2 1 0,1-1 1,0 1-22,2 1 1,1 2 0,2-1 0,0-1 0,3-2-74,2 3 1,3-2 0,1-3 0,1-3 306,2-2 1,1-5 0,5-2-406,13 1 1,6-4 0,-3-5 664,-3-5 1,-1-4-1046,13 6 0,-5-5 916,-12-13-345,-45-12 0,9 8 0,-17-7 0</inkml:trace>
  <inkml:trace contextRef="#ctx0" brushRef="#br0" timeOffset="28902">20148 14719 11953,'-28'6'1218,"1"0"1,-10-1-226,58-20 0,25-10 0,0 3-971,-16 9 1,0 3-1,2-1-12,3-4 0,4-3 0,0 1 0,-3 5-22,0 5 1,-2 3 0,-3 2-602,-3 0 1,-2 2 208,20 3-2873,-24 9 0,-18 1 3079,-10 11 1,4-14 0,-6 1-1</inkml:trace>
  <inkml:trace contextRef="#ctx0" brushRef="#br0" timeOffset="29234">20422 14719 10177,'-3'44'364,"0"1"0,0 0 0,0 0 0,0 0 0,0 0 0,-1 0 0,0 1 0,0-1 0,0-1 291,-1-3 0,1-1 1,-1 0-1,1-1 0,-1 0-4,0 7 1,-1 1-1,1-4 1,0-4-116,0 1 1,1-5-1282,1-5 0,1-6-1067,2-13-1465,0-10 3010,9-13 1,-7 9-1,7-10 1</inkml:trace>
  <inkml:trace contextRef="#ctx0" brushRef="#br0" timeOffset="29818">20625 15593 13250,'0'-6'3276,"5"-12"0,7 9-2742,10-8-417,-3 11 885,1 9-21,-13 24-844,-13 11 1,-7 8-74,2-12 0,-3 2 1,-1 1-1,1-2 68,-2 6 1,0-1 0,-1-1-72,-2 1 1,-1-1 0,5-9-3339,1-5 3167,26-20 110,0-5 6,15 0 33,5-3-42,-4 1 0,1 0-198,9-2 201,9 1 3208,-39 3-3863,-2 0-1855,-2 0-497,3-6 3007,7-13 0,-6 9 0,3-7 0</inkml:trace>
  <inkml:trace contextRef="#ctx0" brushRef="#br0" timeOffset="30450">21515 14197 21315,'3'44'290,"0"0"0,-1-3 1,1 5-1,0 4 1,-1 1-241,0-13 0,-1 2 1,0 2-1,0 0 1,0 1-1,0 1 0,0 0-460,-1-2 0,0 2 1,0 1-1,0-1 1,0 1-1,-1-1 0,0-1 1,1-1 80,-1 5 0,0-1 0,0 0 0,0-2 0,-1-1 0,0-2 355,-1 1 1,0-1 0,0-2 0,-1-2 0,1-3-226,0 2 1,0-4-1,0-3 132,1-1 0,-1-3 640,0 16-2589,2-36-1261,2-39 2457,8-3 1,-7-2 0,6 15 0</inkml:trace>
  <inkml:trace contextRef="#ctx0" brushRef="#br0" timeOffset="31116">22304 14983 21864,'-30'-18'383,"0"0"0,0 0 0,-1 1 1,0 2-1,4 9-308,4 17 1,3 7-68,-8 7 1,2 6-9,7-2 0,3 4 0,1 3-314,3 1 1,2 5 0,1 1 0,2-1 275,0-5 0,2 0 0,1 0 0,3 0-754,2 4 1,3 2 0,2-2 0,2-5 746,6 10 1,5-8 38,7-9 1,7-9-680,3-12 0,4-7 0,-1-4 687,-6-4 0,0-4 0,0 2-2,1 4 0,1 0 0,-4-2-594,0-7 0,-10-2-2683,-17-2 2457,-2 8 1,0-9 0,0 13 0</inkml:trace>
  <inkml:trace contextRef="#ctx0" brushRef="#br0" timeOffset="31785">22974 14217 18016,'30'-6'457,"0"-1"0,5 16 0,7 8 1,-1 8-1,-7 6-1004,-12 1 1,-5 7 0,-2 5 0,-3 3 0,2 0 0,1-2 639,2-5 0,2 1 1,0 0-1,0 0 1,-2 2-1,-2 1 0,-3 1-16,-4-4 0,-2 2 0,-2 1 1,-1 2-1,-2-1 0,0 1 0,-2-2 1,0-1-1,0-3 91,-2 8 0,-2-2 0,-1-1 0,-1-2 1,0-1-1,-1-1-74,0 1 0,-1-1 0,0-2 0,-1 0 0,0-1 86,-2 7 0,-2 0 0,1-3 0,1-4-200,-3 4 1,0-3-1456,-4 8 1,3-8 718,8-21 1177,1-4-3698,11-14 2457,10-1 1,-7 1 0,6-1 0</inkml:trace>
  <inkml:trace contextRef="#ctx0" brushRef="#br0" timeOffset="31985">24524 15184 16269,'0'0'0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05:04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15330 14494 9016,'8'1'3276,"-2"0"0,-6-1-1444,0 0-1064,1-4-158,-1-1-335,1-3 100,-1-6 34,-2-6-179,-13-13-1337,-3 8 0,-5 1 1087,5 6 1,-2 2-15,-6-5 1,-3 3-1403,-9 8 0,-5 5 1382,3 4 0,-2 2 0,1 1 40,5-2 1,1 1 0,0 2 11,-5 1 0,0 1 1,2 4-39,7 5 1,2 3 0,3-2 39,4-3 0,0-1-25,-15 14 0,5-3 1483,20-10-1570,3 2-134,8 0 106,22 11 60,0 0 80,-2-9 0,4 0-17,5 0 1,4 0 17,8 5 1,6 2 0,-3-1-449,-2-1 1,0 0 429,0 0 0,2 0 1,-6 1-130,-9-1 1,-5 0 125,-5-1 0,-1 0 1526,4 8 0,-2 1-1431,-10-4 1,-5 0 347,-4 5 0,-6-1-14,-6-4 0,-7-3-761,-14-4 1,-10-3 0,3-3 398,7-2 1,-1-3-47,-5-3 1,-3-3 0,7-3-108,-5-13-3171,10-9 0,10-6 3128,25 5 0,4 1 0,0 2 1,13-8-1</inkml:trace>
  <inkml:trace contextRef="#ctx0" brushRef="#br0" timeOffset="1017">16216 14183 11911,'4'-6'3276,"-2"-1"0,-2 7-726,0 26-2444,0 3-261,0 2-1,0 8 164,1-6 1,-1 6-1,0 1 1,-1 1-226,1-3 0,-2 1 0,1 0 0,-1 1 0,1 1 214,0 3 1,1 1 0,-1 0 0,0-1 0,0-1 0,-1 0 1,0-1 0,0-3 0,0 0-990,1 2 1,0-2 0,0-7 917,0 0-73,1 11 23,0-38-2638,0-4 1355,0-6-195,0 0-1676,-5-16 2457,-1 8 1,0-3 0,1 10 0</inkml:trace>
  <inkml:trace contextRef="#ctx0" brushRef="#br0" timeOffset="1518">15853 15162 19468,'30'-1'627,"0"1"0,7-1 0,2 1-563,-1-1 1,2 0-30,-6 0 1,3-1-1,-3 1-58,2-1 1,-1 1 42,7 1 0,-2 1 22,-15 2 0,-2 1-3,7 3 28,-20 0-50,-7-5-17,-1-1-1786,-1-1-1351,-1-5 375,0 0 2762,0-10 0,0 9 0,0-3 0</inkml:trace>
  <inkml:trace contextRef="#ctx0" brushRef="#br0" timeOffset="2783">17476 14302 16924,'-8'35'1638,"3"5"0,0 10-2458,2-13 1,0 3 0,-1 2 0,1-2 360,1 4 1,0-2 0,-2 5 321,-1-4 1,-2 7-1,-1 2 1,1-1-1,0-6 1,1-8-1,2-2 1,-1-2-1,-3 5 1,1 0-1,-1 1 1,1-1 0</inkml:trace>
  <inkml:trace contextRef="#ctx0" brushRef="#br0" timeOffset="3533">17414 14123 12511,'30'-22'546,"1"0"0,-1 0 0,0 0 0,0-2 0,-1 1 0,-2 9 179,8 13 1,-4 9-676,0 15 95,-15 3 1,-1 8 0,-2-2-1617,-2 5 0,-2 0 1497,1-2 0,1 2 1,-4-3-2,-5-1 0,-3-2 362,-3 0 0,-2 0-343,-3-1 1,-3 1 103,-4 3 1,-3-2-54,3-7 0,-3-5-800,-13-2 1,-1-6 1107,3-3 648,4-4 0,1-3-256,4-2-504,10 0-4,-1 0-322,9 0-256,1 0-151,1 0 318,6 5 3400,5 3-3148,19 16-390,-2-2 256,0-4 0,6 3 1,-4-3 5,-6-5 0,1-1 16,8 4 1,5 2 0,-5-5-12,-7-5 1,-2-2 36,3 1 0,-2 1-2,5 2-35,-13-2-262,-6 1-662,-1-4 448,-3 0-516,-3-2-2290,4 0 2532,0-2 0,0 1 1,-2-2-1</inkml:trace>
  <inkml:trace contextRef="#ctx0" brushRef="#br0" timeOffset="42568">7165 12651 17199,'0'10'1703,"0"2"-3342,2 9 1,1 7 1056,1 5 0,1 5 1,1 0 581,-2-2 0,1-1 0,1 3-185,0 3 1,1 4 0,1-2 0,-2-7-962,-1-5 1,0-4 305,5 9 0,-7-11 501,-12-24 0,7-1 0,-8 0 0</inkml:trace>
  <inkml:trace contextRef="#ctx0" brushRef="#br0" timeOffset="43019">6984 12661 17260,'10'-34'207,"0"-1"0,0 1 1,0-8-1,6 6-1846,18 9 1,5 8 379,-7 9 0,0 2 717,0-1 1,-1 3 524,2 7 1,-3 4 1093,0 6-915,-8 10 1,-4 7 64,-10-5 0,-4 3 330,2 10 1,-7 1 108,-9-7 1,-7-3-15,-10-2 1,-5-4-555,8-8 0,-1-3-65,-5-1 1,1-4 2229,-4-5-4638,10 0-902,29-4 2457,9-1 1,12 0 0,-12 1 0</inkml:trace>
  <inkml:trace contextRef="#ctx0" brushRef="#br0" timeOffset="43683">8073 12376 10231,'-41'26'364,"1"0"0,-1 0 0,0 0 0,11-1 0,-2 1 0,1 3 0,1 1 0,4 1 0,4 1 20,5 5 0,5 2 1,3 0-1,2 1 0,-2 0-383,-2-2 0,-1 0 0,1 0 1,4 0-1,6 0-278,8 7 0,7 3 0,5-1 0,1-4 0,-2-7 280,5 2 0,6-6-67,8-4 1,8-1-1,-9-9-2551,-6-9-662,6-2 0,-15-3 2542,-3-9 1,-11 3 0,-3-4 0</inkml:trace>
  <inkml:trace contextRef="#ctx0" brushRef="#br0" timeOffset="44234">8344 12777 17540,'-39'11'655,"-1"0"0,1-1 1,4 3-1,2 1 0,8 3-543,12 8 1,7 3-214,0 5 0,6-2-290,19 5 206,15-5 168,-6-22 0,3-5 14,2-3 1,0-3-1,-2 1 0,-2-1-3,15-2 242,-17 8 116,-16 6 707,-7 23-252,-16 11-541,1-16 0,-2 0-208,0-5 1,-2-2-289,-10-2 1,-1-3-2404,2-6 1211,-11-3-668,24-17-1187,4-16 0,9-9 2457,9-11 1,-4 21 0,3 6 0</inkml:trace>
  <inkml:trace contextRef="#ctx0" brushRef="#br0" timeOffset="44518">8695 12431 11209,'0'40'685,"0"0"0,0-1 0,0 2 237,0 1 0,1 5 0,0-1-844,0-5 1,1-2-1,1 3-68,-2 0 0,0 3 0,1 1 0,0-3-938,2 7 0,0-2 0,0-5 582,-2-3 1,2-3 345,4-2 0,1-10 0,-5-21 0,7-5 0</inkml:trace>
  <inkml:trace contextRef="#ctx0" brushRef="#br0" timeOffset="45402">9010 13008 12713,'2'35'1638,"-1"-1"0,2 21 1638,-3-55-1881,-2-4-1317,-8-32 1,-1-12-76,6 21 0,0-2-3,-3-9 0,-2-5 0,4-4-50,6 5 1,2-5 0,2-2 0,0 2-1,0 7 16,0 3 1,0 5 0,2-4-623,-1-5 1,1-8-1,1-1 1,3 7 0,3 13-368,8 15 1,1 8 1129,13-2 848,0 32-835,-25 11 0,-7 7-1237,1-4 0,-4 1 1077,-2-1 1,-2 2 0,-1-3-254,-2 2 0,-3-3 217,0-4 1,-5-3 83,-5-7 1,-1-6-1348,-1-9 308,-12-5 600,28-21 95,4 4 403,2 7 3209,0 6-1556,0 0 555,5 10-1356,13 9-3543,14 11 2932,4 0 322,-9-7 0,2-1-264,-3-3 1,-1 0-124,6 3 1,0 0-165,-4-3 0,-3-2-921,12 9-177,-20-11 2525,-7-6-1506,-9-24 0,1 14 0,-1-14 0</inkml:trace>
  <inkml:trace contextRef="#ctx0" brushRef="#br0" timeOffset="45702">9395 12248 13760,'0'8'2201,"0"-2"-1382,13 20 0,13 18 0,4 6 0,-5-5-122,-9-6 1,-3-3-1,3 5-607,0-7 1,3 2-1,1 3 1,0 0 0,-2 0-1,-4-2 99,-3 5 0,-4-1 0,-2-1 0,-2 2-1009,-1 4 1,-4 2 0,0-1 0,0-3 791,0 0 0,0-2 0,-1 1-99,-2 8 0,-1 0 0,-3-10-3150,-17-1 2457,13-21 1,-6 0 0,16-19 0</inkml:trace>
  <inkml:trace contextRef="#ctx0" brushRef="#br0" timeOffset="46285">10400 12717 18274,'-18'37'121,"0"-1"0,0 0 0,-1 0 1,1 0-1,-3 7 0,0 0 1,1-1-1,2-2-323,1 1 0,3-1 0,0-3-270,-3 9 0,2-5-2805,0 1 2457,10-51 1,5 1 0,1-19 0</inkml:trace>
  <inkml:trace contextRef="#ctx0" brushRef="#br0" timeOffset="46526">10173 12958 12606,'0'-6'3276,"0"2"0,37 4-615,-11 6-4162,14 5 0,2 4 1571,-20-3 0,0 1 312,6 5 1,-2-1-960,-5 1-2700,-8-10 0,-10-5 2457,1-2 1,-3-1 0,-1 0 0</inkml:trace>
  <inkml:trace contextRef="#ctx0" brushRef="#br0" timeOffset="47101">11176 12541 10909,'-1'4'3276,"0"0"-5457,1-4 4422,0 99-1529,-1-74 1,0 2-597,1 8 0,-1 7 1,0 2-1,0-3-541,-1 0 0,0-3 0,-1 1-141,1 2 1,0 0-1,0 2-480,-1 2 1,1 1-1,0-3-593,0 6 1,1-4 1558,0-11 0,0-3 0,1 4 0,0-25 0</inkml:trace>
  <inkml:trace contextRef="#ctx0" brushRef="#br0" timeOffset="47600">11004 12751 12141,'-4'-4'3276,"1"0"0,2-35-2482,7 18-403,-5-6 1,7 2-415,24 14 1,14 9 0,-5 3-4,-11 2 1,1 3 64,12 1 0,5 3 1,-11 7 411,-18 14 0,-10 5-342,-2-7 0,-4 3 109,-7-1 1,-5 2-1,0-3-25,-1-2 1,-3-2 151,-9 4 0,-5 1 1,1-6 85,5-7 1,0-4-407,-11 6 1,-2-5-1665,6-13 1,4-8-1,7-12 1,5-7 818,6-19 1,7-3 0,28 20 0</inkml:trace>
  <inkml:trace contextRef="#ctx0" brushRef="#br0" timeOffset="48235">11693 12453 11169,'-33'30'537,"-1"0"1,9 2 0,1 6 0,3 7-417,10-9 1,1 6 0,2 4-1,1 2 1,1-1 0,0-1 0,-1-6-107,-3 7 0,0-4 1,1-1-1,2 4 233,2-1 1,0 6 0,1 1 0,2-1 0,3-4 0,2-8-249,8-1 0,4-6 0,-2-3-34,-2 3 1,0-3 367,8 8 0,0-11-3611,-4-24 3600,14-21 1,-12 14 0,7-14-1</inkml:trace>
  <inkml:trace contextRef="#ctx0" brushRef="#br0" timeOffset="49018">11830 13074 12096,'4'-3'2929,"0"0"-2669,5 20 1,0 13 831,-4 5 0,-2 6 0,-1-1-1054,0-6 0,-2 0 0,-1 0-994,2 7 0,-1 1 0,-7-13-2030,-23-20 2048,20-27 0,3-10 658,0-12 0,3-5 189,2 7 0,2-2 0,1 1 175,1 6 0,2 0 0,1 0-990,1 1 1,1-1 0,2 4 1216,3 0 0,4 1 403,5-5 1,2 1 24,-2 7 0,0 1-355,-1 1 0,0 2 1262,13-2-38,-17 32-320,-3 20-885,-8-1 0,-5 3-261,-7 8 1,-2 0-90,3-5 1,-2-1-4,-6-1 1,-1-2 44,-5 4-1955,-6-4 2365,4-10-79,-2-7-51,8-8 2061,7-5-2436,5 0-420,4 0 319,14 0 101,-1 0 3276,13 0-3070,19 4-122,-6 3-25,-11-3 0,0 2-20,8 4-28,-5-1-509,-12-2-2012,-4-1-767,-8-2 2743,-3-2 1,-2-1 0,-2-1-1</inkml:trace>
  <inkml:trace contextRef="#ctx0" brushRef="#br0" timeOffset="49402">12243 12649 19378,'22'28'707,"0"0"0,0 0 0,-5-3 1,0 3-580,8 7 1,5 5 0,-5 2 119,-8-3 0,-4 0 1,-1 5-70,-5-6 0,-1 3 0,-1 2 0,-1 0 1,2-3-122,0 1 1,2-3 0,-2 1 0,-1 1 29,-3 2 1,-1 2-1,-1 0 1,-1-2-1,-1-6-54,-3 8 0,-1-5-474,-1-3 0,0-5-2837,-3-4 2457,8-29 1,2-11 0,1 3 0</inkml:trace>
  <inkml:trace contextRef="#ctx0" brushRef="#br0" timeOffset="53568">6422 13317 17417,'0'-35'2325,"0"10"-2549,0 31 118,0 10 214,-5 11 1,-6 12-1,-2 7 1,-1-1 0,2-9-56,-2 3 0,-2 1-709,1-1 1,-3 10-1,-1 1 1,-1-5 0,2-12 310,-2-11 1,0-6 844,-4 3 0,-2-3-243,-6-8 1,2-4-73,-7-1-107,4-7 0,1-8-1176,6-20 1,5-10 1077,3 2 1,2-4 2,4 0 0,0-3 0,4 3 14,3-2 1,4 3-15,3 10 0,1-1 0,1 4-123,4-17-201,6 8-460,12 48 1,4 12 819,-11-7 1,1 3-17,12 10 1,6 7 0,-1-2 375,-7-6 1,-1-1-1,0 1-379,1 0 0,0 0 0,0 0-2,-1-1 0,-1-2 1,-1 1-61,0-1 0,-1 0 1,-1 0-60,3 2 1,1 1-274,-1 0 0,3 1 0,-1 0-1245,5 6 1,-1 0 1444,-8-7 0,0 0 1,-1-3-1,-1 1 1,-2-2-1,7 9 0</inkml:trace>
  <inkml:trace contextRef="#ctx0" brushRef="#br0" timeOffset="90170">7082 14358 17731,'-7'38'1092,"0"1"0,1-3 0,1 3-827,3-2 0,2 3 1,0 1-199,0 4 0,-1 1 0,1 1-83,1-8 1,0 1 0,1 0 0,0-2-413,-1 6 1,0-1-1,4-6-228,5-8 1,1-6-1,-1 1 1,4-21 0</inkml:trace>
  <inkml:trace contextRef="#ctx0" brushRef="#br0" timeOffset="90553">6866 14604 14533,'35'-26'364,"1"0"0,-1 0 0,0 0 0,1 0 0,-1 3 0,1 0 0,0 1 0,-1 4 0,-4 4 641,11-1 1,-1 11-674,-7 9 1,1 6-1,-7 4 32,-10 7 0,-4 4-2003,6 15 1,-3 3 1132,-11-11 1,-3-1 673,-4-2 0,-6 1 1007,-9 2 0,-6-2-1074,0-10 0,-3-2 303,-10 6 1,-5-5-1397,1-12 1,2-7-648,11-4 1,3-3 818,-13-5 1,30 1 0,12 6 0</inkml:trace>
  <inkml:trace contextRef="#ctx0" brushRef="#br0" timeOffset="91054">8025 14219 11994,'0'-3'3276,"0"0"-5942,0 3 5232,-94 117-2344,76-78 0,3 2 0,0 6-296,4-12 0,-1 4 0,-1 5 0,-1 1 0,2 0 0,1 0 0,1-3 0,3-4 75,1 10 0,3-4 1,2-1-1,2 2-32,1 1 1,2 5-1,2-1 1,1-5-1,2-8 14,4-1 1,7-7-1077,7-1 1,7 0 0,-2-4 545,-4-8 1,0-1 0,14 11 0,-4-8 0,-17-21 0</inkml:trace>
  <inkml:trace contextRef="#ctx0" brushRef="#br0" timeOffset="91737">8442 15214 18919,'-16'-38'82,"-1"1"0,1-1 0,0 0 0,-1 1 0,3-1 0,-1 1 1,2-1-1,2 2 0,3 1-13,3-5 0,5 2 0,3 0-186,2-6 1,4-2-1,3 6 139,7 0 1,5 4-1662,6 1 1,3 6 1323,-7 9 0,1 8 1307,18 18-578,-19 26-589,-21-3 1,-4 6 0,-2-2 174,2 2 0,-3 0 64,-4-1 1,-2 2 0,-3-4-63,-8-3 1,-2-5 36,-11 11 129,8-12 0,1-4 174,3-7-2052,0-2 1710,16-10 344,3 0-512,17 4 168,1 1-756,8 2 1,3 1 895,0 0 0,1 1 939,13 3 1,1 0-951,-9-2 0,-2 0 992,-3-2 0,-3 0-1087,9 3-3311,-11-5 0,-5-1 2793,0-17 1,-15 9-1,1-11 1</inkml:trace>
  <inkml:trace contextRef="#ctx0" brushRef="#br0" timeOffset="92072">8773 14436 16583,'43'19'819,"0"-1"0,-11 0 0,-1 1 0,0 1-1899,-5-2 0,-1 1 0,0 5 1308,-2 5 1,2 5-1,-1 4 1,-2-1-1,-3-2 0,0 5 0,-5-1 0,1 5-70,-3-7 1,0 4 0,1 2-1,-1 2 1,-3-2 0,-3-3-194,-4 7 1,-5-3 0,-1-1 0,0-1 34,2 7 0,0-1 0,-3-3-367,-3-6 1,-2-3 0,-4-10-2911,-24-10 2457,11-11 1,-3-9 0,21-3 0</inkml:trace>
  <inkml:trace contextRef="#ctx0" brushRef="#br0" timeOffset="94138">9423 11905 21747,'-18'18'722,"-1"4"1,-6 8 0,2-1-2306,-3 3 0,-1 2 1627,5-6 1,-1 2 0,-3 4 0,-3 5-37,7-10 0,-2 5 1,-2 3-1,-2 2 1,-1 1-1,0 1 0,1 0 1,0-2-1,1-2 1,2-2-9,-5 5 0,2-2 0,1-3 0,0 1 0,-1 2 0,-3 2-231,6-4 1,-3 2 0,0 2 0,-2 1 0,0 1 0,0-1 0,2 0 0,0-3 0,2-3 0,2-3 231,-4 5 0,2-4 0,1-2 1,2-2-1,1-2 0,-3 6 1,2-3 0,0 0-299,2-3 1,1 0 0,0-2 217,-8 12 1,4-5-17,1-4-39,2-5-1336,16-19 949,1-1 206,3-3-2962,1 0 397,0-6 2880,-5-6 0,4 3 0,-5-2 0</inkml:trace>
  <inkml:trace contextRef="#ctx0" brushRef="#br0" timeOffset="95054">8049 12076 20050,'-4'-3'2610,"0"3"-3703,18 16 1,20 17 0,0 2 739,-7-3 1,0 1 0,2 3 0,2 3 348,-6-9 1,1 2-1,2 1 1,1 2-1,0 1 1,1 1 0,-1 0-1,0 1-155,-3-2 1,1 1 0,-1 1 0,1 1 0,0 1 0,0-1 0,-1 0 0,0 0 0,-1-1 0,0-2 137,0 1 1,-1-2 0,0 0-1,-1-1 1,0 0 0,0 0 0,1 2-1,0 2-60,1 1 1,0 2 0,2 3-1,0 0 1,0 1 0,-1-2 0,-1 0-1,-1-3 1,-2-3 0,-2-4 77,5 7 0,-4-5 0,0-2 1,1 3-11,1 3 1,3 3 0,-1 1 0,-1-4 0,-2-7-39,4 4 1,-5-10 1489,1-1-1551,1-2 2364,-16-19-2252,-3-2 3276,-3-2-5598,-1 0 2322,-4 0 0,3 0 0,-4 0 0</inkml:trace>
  <inkml:trace contextRef="#ctx0" brushRef="#br0" timeOffset="112672">10963 14318 14465,'4'-7'3276,"-2"2"-2093,4 35-1110,2 17 61,-4-16 1,1 9-1,-1 6 1,1 1-1,-1-1 1,0-7-1228,0 8 1,0-4 0,0 3 1071,-1-8 0,1 5 1,0 2-1,-1-2 1,0-3-1,-2-8 236,-3 8 1,-2-9 1069,0-8-915,-5-30-328,2-28 0,10-12-152,13 7 0,8-2 0,1 2 54,-4 5 0,1 1 0,6 4 26,5 8 1,7 2-1,1 6 1,-4 7 146,12 13 1,-4 12 263,-1 6 1,-12 8-83,-24 3 1,-12 3-216,-3-7 0,-5-1 1554,-6-1 0,-5-2-1471,-6-2 0,-2-4-344,0-3 1,0-3-925,4 2 1,3-6-2177,3-13 2511,56-23 0,-12 7 0,12-5 0</inkml:trace>
  <inkml:trace contextRef="#ctx0" brushRef="#br0" timeOffset="112837">11800 14937 22582,'-1'-12'84,"0"1"-3361,8 5 3079,22-5 1,-15 4-1,14-2 1</inkml:trace>
  <inkml:trace contextRef="#ctx0" brushRef="#br0" timeOffset="113104">12863 14464 19042,'-42'13'546,"-1"0"0,1 1 0,5 2 0,0 3 0,1 1 0,3 2 184,-1 4 0,3 1 0,2 3-700,-2 6 0,2 3 0,5-1-32,8-6 0,5-1 0,8 0-1637,16 9 1,9-6 357,-6-12 0,4-6 1115,7-5 0,7-4 0,1-8 166,6-15 0,2-11 0,-4 5 0,-4 12 0,-1-1 0,-4-10 0,0 0 0,1 0 0</inkml:trace>
  <inkml:trace contextRef="#ctx0" brushRef="#br0" timeOffset="113440">13228 15019 17160,'0'-2'3276,"0"2"-2457,11-18 0,-8 14 0,9-8 0</inkml:trace>
  <inkml:trace contextRef="#ctx0" brushRef="#br0" timeOffset="115886">4784 14133 11631,'1'-4'2616,"0"0"-1614,-1 4-1002,0-4-235,0 4-3042,17-1 3155,9 10 0,-3-4 1,-1 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07:34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18988 13014 11228,'5'-5'3276,"-2"8"0,-5 4-2456,-8 17 0,-6 12 0,2-1-1797,0-6 1,0 1 944,-3 7 0,-2 5 1,-3 2-625,3-10 1,-2 3-1,-1 0 1,0-3 0,4-3-984,-4 6 1,-1 0 818,1 0 1,-4 6 0,1-3 0,5-10 223,0-4 1,10-14 0,1-1 0</inkml:trace>
  <inkml:trace contextRef="#ctx0" brushRef="#br0" timeOffset="371">18453 13431 5445,'-1'40'468,"1"0"0,0 0 0,0 0 0,-1 1 0,1-1 0,0 0 0,0-4 1170,-2 13 0,0-3-967,1-5 1,-1 0 0,1-5-216,-4 11-493,3-15 1,1-6 901,1-17-674,22-9 72,20-19-232,-17 9 0,3-1-274,4-5 0,4-3 1,-4 3-384,-8 3 1,0 2-282,13-9 0,-3 8 1115,-8 26 1,-14-10-1,-1 15 1</inkml:trace>
  <inkml:trace contextRef="#ctx0" brushRef="#br0" timeOffset="1000">17845 14460 17266,'6'-11'2353,"7"-4"-2104,9-2 0,4-3-168,4-3 1,1 0-94,-4 3 1,2 0 0,-2 2-196,4-3 0,0 6 148,-5 8 0,-3 11 190,-7 26 1,-7 11-82,-1-10 1,-3 3-27,-1 9 0,-2 5 1,0-5-9,-1-7 1,-1 0-805,0-1 0,0 5 1,-1-1-1,1-6 18,0-2 0,0-3 770,-1 24 0,1-8 0,0-29 0,0-3 0</inkml:trace>
  <inkml:trace contextRef="#ctx0" brushRef="#br0" timeOffset="1235">17947 14963 18431,'42'-1'350,"-11"-3"0,8-1 0,1-1 0,-6 1-491,-1 2 0,-1-1-72,11-3 0,5-1 0,-10 3-3064,-13 3 2457,-6-6 1,-5 4 0,0-4 0</inkml:trace>
  <inkml:trace contextRef="#ctx0" brushRef="#br0" timeOffset="1900">19672 13016 18414,'13'45'287,"0"0"1,-3-6 0,1-1-206,0-6 0,1 2 1,0-2 45,0 5 1,0 2 24,-1 2 0,2 4 0,-1-2-1246,-2-6 1,-1-1 0,1 0-1,0 2 1,0 0 0,-1-2-547,1 10 1,-3-5 818,-4 3 1,0-9 0,-3-12 0</inkml:trace>
  <inkml:trace contextRef="#ctx0" brushRef="#br0" timeOffset="2266">19626 13965 16297,'20'27'305,"1"0"0,-1 0 1,8 12-1,-2 0-76,-3-1 1,-1 0 25,-1 0 0,-1 0-1894,2 1 1,1-2 1158,-2-10 0,0-7 1196,9-11 1253,6-24-1740,-9-14 1,1-7-212,-6 8 1,1-1 0,0-1 66,5-5 0,0-2 1,0 1-1175,-3 5 1,0 0 0,-3 6-551,-1 6 1,-3 8 818,3 11 1,-20 22 0,-1-7 0</inkml:trace>
  <inkml:trace contextRef="#ctx0" brushRef="#br0" timeOffset="2925">20136 14959 20532,'-25'3'540,"1"1"0,-18 17-271,29 15-73,3 9-491,8-16 0,1 0 295,-1 17 78,2-16 0,3 1-163,8 1 1,5-1-1555,5-3 1,2-2 1589,1 1 0,1-2 24,6-6 0,3-7 19,3-15 1,0-9 38,-2-7 1,-2-6-38,-3-1 0,0-3 1,-4-4-665,-7-4 1,-3-4 0,-2 1 655,-2 7 1,-2 0 0,-1-1-30,-1-7 0,-2 0 0,-3 2 7,-2-3 1,-6 2 46,-4 6 0,-4 0 0,-4 4-75,-9 0 1,-6 8-53,2 8 0,-5 4 0,0 11-542,1 13 1,-3 12-1,0 5 1,1 2 0,6-4 320,0 3 1,4-2 0,-1 4 0,-5 1 0,-4 4 0,4-1 0,13-6 0,19 17 0</inkml:trace>
  <inkml:trace contextRef="#ctx0" brushRef="#br0" timeOffset="3884">17685 16020 12194,'36'2'108,"0"1"0,1-1 1,4 0-1,3 0 0,1 0 1,-1-1 191,-2 0 0,-1-1 0,1 0 0,1-3-718,1-1 0,2-1 0,0-1 1,-1-1-1,-6 0-97,1-1 1,-5-1-1,-1-1-296,2-4 1,-1-1 0,-9 3-1019,-7 3-1448,-8 8 2614,-17 7 1,1 0 0,-1-1 0</inkml:trace>
  <inkml:trace contextRef="#ctx0" brushRef="#br0" timeOffset="4270">18318 15938 11626,'-1'44'1092,"-1"0"0,0 1 0,1 5-273,1-8 0,0 4 0,0 2 0,-1-1-1401,0 2 0,-2 0 1,1-1-1,-1-3 660,2-2 1,-1-2-1,0-1-33,-1 2 0,-1 1 0,0-7-2209,-1 10 646,2-25-983,-2-12 2501,2-32 0,1-11 0,-1 10 0,0-4 0,1 1 0</inkml:trace>
  <inkml:trace contextRef="#ctx0" brushRef="#br0" timeOffset="4884">20047 16245 15451,'0'5'1638,"0"19"0,0 6 362,0 2-1866,0 3 1,0 7 92,3 0 1,0 6 0,0-2-602,0-2 1,-1-1 0,1 3 340,-1-4 1,1 2 0,0 0 0,-1-4-1061,1 0 1,-1-2 0,-2-16 273,-1-19 1,1-2 0,-1-39 0</inkml:trace>
  <inkml:trace contextRef="#ctx0" brushRef="#br0" timeOffset="5183">19983 15976 18347,'45'0'1638,"-13"-1"0,3 2-1436,-2 1 0,1 3-230,3 4 0,2 3 0,-4-1-788,-1-1 0,-2 1 278,5 7 1,-5 1-2740,-12 0 2457,-11-7 1,0 0 0,-9-8 0</inkml:trace>
  <inkml:trace contextRef="#ctx0" brushRef="#br0" timeOffset="5490">20037 16586 18874,'41'0'546,"-1"0"0,0 0 0,1 0 0,-6 0 0,-3 0 0,1 0-518,4 0 0,1 0 1,-8 0-181,-6 0-380,-12 0-471,-10 0-2274,1 0 91,2 0 3186,6-8 0,-5 7 0,2-7 0</inkml:trace>
  <inkml:trace contextRef="#ctx0" brushRef="#br0" timeOffset="17071">14546 5470 3704,'-9'-45'3276,"2"6"0,7 28-1110,-2 15-2194,1 27 134,0 14 669,0-13 1,2 8-1188,3 0 1,2 8 0,1 5 0,-2-3 0,-1-6-682,-4-5 1,-2-4 0,0 4 922,1 3 1,-1 7 0,0 1 0,-1-6 0,-3-12 0,-14 2 0,-17-26 0</inkml:trace>
  <inkml:trace contextRef="#ctx0" brushRef="#br0" timeOffset="17501">14357 5428 13754,'16'-41'801,"0"-1"0,0 0 0,-2-2 0,5 5-590,6 15 0,6 3 0,0 6-74,4 6 0,2 6-106,11 6 0,-1 4-31,-9 0 0,-3 4-17,5 12 0,-6 5 120,-13-2 1,-4 1 81,1 0 0,-5 1 139,-6 10 0,-8 1 62,-5-15 1,-7 1-435,-10-2 0,-11 4 0,-5 1 0,2-3 0,7-5-11,2 0 1,-1-3-105,-9 5 1,-9 3 0,4-4-1,20-15-913,23-15 1076,25-1 0,6 1 0,-17 2 0,14 0 0,0 1 0</inkml:trace>
  <inkml:trace contextRef="#ctx0" brushRef="#br0" timeOffset="18102">14929 6176 15922,'22'-32'252,"1"-1"0,0 0 0,-1 1 0,1-1 0,-2 2 0,2-3 0,1-1 0,1-2 0,1 0 0,-1-1 0,0 1 0,0 0 0,-1 3 216,3-4 0,-1 1 0,0 1 0,0 0 0,0 0 0,0-1 0,0-1-690,0 0 0,2-2 0,1-1 0,-1 0 0,-1 0 0,-1 4 0,-4 3 0,-4 4-34,2-3 0,-5 5 0,-2 5-1827,1-2-1194,-17 34 3350,-22 25 1,17-18-1,-16 12 1</inkml:trace>
  <inkml:trace contextRef="#ctx0" brushRef="#br0" timeOffset="18619">15125 5099 19064,'26'-11'504,"0"0"0,9-5 0,5-2 0,-1 1-1597,-9 4 1,0 1 0,1-1 1069,11-5 1,2-1-1,0 4 175,-5 6 0,0 3 1,-4 6-78,-1 12 1,-3 6 197,-2-3 0,-1 3 1,-6 5-192,-12 10 0,-8 7 0,-3 0-909,-3 2 0,-2 2 0,-2-2 849,3-5 1,-1-2-1,-1 1-246,-4 7 0,-2 1 1,3-6 245,3-11 0,1-4-3299,-9 16 3125,16-54 1,-1-4-1,2-1 1</inkml:trace>
  <inkml:trace contextRef="#ctx0" brushRef="#br0" timeOffset="21051">22079 4813 13026,'-4'-9'3276,"0"2"-1063,4 7-314,-8 30-1485,4 0 1,-1 6-301,-1-2 1,-2 4 0,-1 2 0,1 0-131,-1 3 1,0 0 0,-1 0-1,0 1-804,0 2 1,-1 1 0,0-1 0,0-4-274,-1-1 1,1-4 0,0-4 436,1-2 1,2-8-1,3-13 1,5-11 0</inkml:trace>
  <inkml:trace contextRef="#ctx0" brushRef="#br0" timeOffset="21450">21901 4766 14208,'18'-35'819,"1"0"0,-1 0 0,15 1 0,4 10-133,-6 17 1,0 9-662,9 20 1,-5 12-1076,-19-5 1,-4 4-1,0-1 1568,5 8 0,-5 0-495,-13-5 1,-6 1-1,-3-6 369,-17 8-983,1-18 1,-4-5 898,5-7 0,1-4-67,-18 3-378,16-7 0,2-3-1941,-3-6-1199,11-5 0,17 0 3107,24-2 1,-14 8-1,12-2 1</inkml:trace>
  <inkml:trace contextRef="#ctx0" brushRef="#br0" timeOffset="21885">22677 4608 21864,'0'-10'477,"0"25"-387,0 11-57,1 0 1,2 5-1127,1 2 1,2 4 0,0 2 585,0 1 1,1 3 0,1 2 0,0 2 520,-2-10 0,1 3 0,0 1 0,-1-1 0,1 1 0,-1-2 13,1 1 1,-1 0 0,1-1 0,-1 0 0,1 2-12,0 5 1,1 3 0,0-1 0,0-3 0,-2-6-17,2 5 0,-1-3 1,-1-3 1,1 1 0,0-6-882,3 5 605,-5-20-335,1-4-494,-5-16-1789,0-8 2893,-16-18 0,11 13 0,-11-8 0</inkml:trace>
  <inkml:trace contextRef="#ctx0" brushRef="#br0" timeOffset="22351">22456 5619 19305,'12'18'575,"2"11"1,5 13-1,1 4 1,-2-7-492,2 2 0,1-1-904,-3 0 1,3 7 0,0-2 0,-3-10-1285,8 3 3984,-4-25-1157,2-6 511,1-9-1051,-1-14 0,2-9 0,-2 2-164,-4 2 1,0-1-20,4-6 0,4-4 0,-3 0-34,-1-7 1,-3-1-92,-2 3 0,-1-2 0,0 2 1493,2-4 1,-1 1-2123,0-6 1,-3 13-2524,-12 30 0,-13 21 3258,-1 3 0,-2 1 0,-2 2 0,-5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08:36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14055 11502,'-9'-1'3276,"3"0"0,5 1 0,1 0-2865,36 4-417,-3-3 3,-2 2 1,0-1-32,5-2-27,-9 0-158,-7 1-646,0 3 607,-4-2-5,-1 3-263,-9-3 50,-2-1-1395,-1 0-1406,-3-1 2878,-2 3 0,1-2 0,-2 3 0</inkml:trace>
  <inkml:trace contextRef="#ctx0" brushRef="#br0" timeOffset="649">4830 14275 9206,'-6'2'3276,"-1"-2"0,7 0 0,-3 0-1387,21 2-1883,-4-1 11,30-2-17,-16-3-45,17-2-5,-16 1 38,1 1 12,-10 3 0,-9 1 6,-3 0 89,-5 0 40,-1 0-107,-1 0-3305,-2-2 2792,-4 0 1,3-1 0,-2 2-1</inkml:trace>
  <inkml:trace contextRef="#ctx0" brushRef="#br0" timeOffset="3138">5564 14157 20274,'25'-10'-71,"-1"-1"0,13-2 0,-1 1-13,8 0-3,-11 4 1,-1 3-3191,1 4 2201,-11 1 1115,-4 0 922,-17 0-2250,-1 0-5,-4 0-425,1 0-1558,-10 10 2457,6-2 1,-2 3 0,7-6 0</inkml:trace>
  <inkml:trace contextRef="#ctx0" brushRef="#br0" timeOffset="4051">5578 14346 6574,'-3'-1'2301,"0"0"975,3 1-1387,-4-1 21,-2-4-1585,0 2 22,-1-2 415,4 3 346,-1 0-519,2 0 2379,0 2-2979,13-5 0,9-1-34,6-3-78,20 0-96,-2 4-1420,-16 3 1,1 0 1323,-3 2 0,-1-1 304,10 1-6,-7 0-33,-16 0 38,-4 0-72,-3 0-3193,-5 0 3025,-10 0 0,8-1 1,-8 0-1</inkml:trace>
  <inkml:trace contextRef="#ctx0" brushRef="#br0" timeOffset="4685">5626 14111 10472,'-12'-10'3276,"2"2"-452,10 8-1352,0 0-1348,13 0-74,14-1-44,19 0-12,-18 0 0,1 1 1,15-1-6,-2 1-79,-21 0-28,-3 0 79,-10 0-11,-5 0-3227,-3 0 0,-2 4 3114,-2 6 1,1-4 0,0 4 0</inkml:trace>
  <inkml:trace contextRef="#ctx0" brushRef="#br0" timeOffset="5250">5660 14370 9352,'-3'0'3276,"0"0"0,3 0-2547,7 0-611,3-1-40,8-2-3319,27-1 3235,-20 2 1,0 0-90,1 1 0,-1 0 101,14 3 50,-26 1 510,-3 2 268,-6-3-627,0 0-3484,-4-2 1535,-4-6 1742,1 1 0,-1-2 0,1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09:10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5987 13307 9531,'-3'-13'3276,"0"3"0,3 6 0,0 2-1913,-1 1-781,-9 14-582,1 4-6,-6 11 1,-3 5 5,0 4 0,-1 3-4,3-7 0,0 1 1,-1 0-1090,3-4 1,-1 0 0,2-1 499,-5 6 1,2-4 200,1 1-173,5-14-1855,10-16-857,0-1 1692,0-6 1008,0-1 667,0-26 240,0 15 1003,-1-29-862,0 30 503,-2-9 130,1 17-628,1 2 342,0 5-471,-1 1-241,-1 1-72,1 6 80,-2 22 1,-1 6-8,0 4 1531,-1 2 0,0 0-1348,3-13 1,1-4-342,1 4 516,19 1 437,22-48-523,-14 3 0,2-5 0,0 1-290,8-9 1,-2 0-9,3-5 1,-5 3-2368,-7 5-991,-17 18 3242,-7 7 0,-1 1 0,1 0 1</inkml:trace>
  <inkml:trace contextRef="#ctx0" brushRef="#br0" timeOffset="1067">9770 12818 11542,'4'-4'3276,"-1"2"0,-2 2 0,-13 33-4915,1-7 1,-3 3 1403,-1 6 1,-1 1 239,-3 4 1,-3 2-677,-3-1 0,-2 3 0,4-6 211,8-12 1,0-1-2818,-42 63 0,57-88 0,0 0 2987,0-14 1,0 10 0,0-10 0</inkml:trace>
  <inkml:trace contextRef="#ctx0" brushRef="#br0" timeOffset="1422">9451 13104 15535,'-3'-2'1613,"0"7"-1064,2 15 190,-2 15 1,-1 5-351,-2-2 1,-2 1-79,2-1 1,-1 2 0,0-4-251,0-4 1,0-3-96,-4 11 79,16-38 381,6-7 55,11-6-44,7-8 1,3-4-436,-5 4 1,1 0-367,4-4 0,-3 2-672,3-2-863,-24 17-1378,0 0 2457,-1-1 1,2 0 0,-4 3 0</inkml:trace>
  <inkml:trace contextRef="#ctx0" brushRef="#br0" timeOffset="2250">11830 12733 20134,'-4'-3'487,"-1"9"-129,-11 25 1,-5 11-46,1-4 1,-2 1-403,5-8 0,0 3 0,-2-2 107,1-1 1,-1 0 0,1-3-1658,1-1 1,1-2 850,1-1 0,0-2-571,-5 8-1918,14-22 3254,2-11 1,4 1 0,0-7 0</inkml:trace>
  <inkml:trace contextRef="#ctx0" brushRef="#br0" timeOffset="2650">11515 13090 12034,'-1'-30'1092,"1"-1"0,-1 2 0,1 8 2040,0 16-2370,-3 3-672,-1 18 95,-6 23-101,3-6 0,-1 3-20,2-3 1,-1 1-1610,-2 10 0,0 0 1741,4-13 0,0-1-177,-3 4 1,8-5 784,25-17 0,6-7-558,6-5-209,-4-11 1,6-7-1,-4 1-29,-5-1 1,-2 0-12,4-2 1,-3 3-1063,4-3-576,-19 14-1636,-11 4 2184,-2 2 1,-1 0 0</inkml:trace>
  <inkml:trace contextRef="#ctx0" brushRef="#br0" timeOffset="5401">4198 14183 7106,'-4'-3'2610,"0"0"-1692,4 1-4195,0 2 2745,2-2 0,0 2 1</inkml:trace>
  <inkml:trace contextRef="#ctx0" brushRef="#br0" timeOffset="8868">10659 14137 6557,'-3'2'314,"2"0"-1451,1-2 1137,-16 31 0,13-23 0,-13 23 0</inkml:trace>
  <inkml:trace contextRef="#ctx0" brushRef="#br0" timeOffset="9083">10267 14851 7442,'0'0'0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12:20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6200 13586 7526,'0'-4'184,"0"2"1,0 2 0,0 0 0</inkml:trace>
  <inkml:trace contextRef="#ctx0" brushRef="#br0" timeOffset="279">6200 13580 7442,'0'0'0</inkml:trace>
  <inkml:trace contextRef="#ctx0" brushRef="#br0" timeOffset="682">6228 13642 12651,'3'0'1249,"0"0"-2980,-3 0-1069,0 2 2800,0 4 0,0-3 0,0 2 0</inkml:trace>
  <inkml:trace contextRef="#ctx0" brushRef="#br0" timeOffset="2401">5241 13678 7050,'0'4'2392,"0"0"761,0-4-2649,5-2 84,6-9-50,13-16-1054,-5 0 0,5-12 0,3-4 0,0 1 0,-5 6 519,-1 6 1,-3 3 0,2-3-34,3-7 1,4-6 0,0-2 0,-1 5 0,-7 9 29,-3 9 0,-3 5-67,9-12 16,-8 9-274,-7 12 325,-4 2 3175,-3 6-5841,0 0 2718,3 21 0,-2-16 0,1 15 1</inkml:trace>
  <inkml:trace contextRef="#ctx0" brushRef="#br0" timeOffset="2864">5536 13896 12388,'12'-23'1092,"0"-1"0,1 1 0,1-3-2185,8-11 1,3-6 0,-1 4 256,-3 5 0,1 0 836,-1 1 0,3-6 0,1 0 0,-4 7 511,1 2 1,-1 3-1624,3-2 0,-1 2-1109,5-1 826,-10 17 1395,-12 27 0,-4-9 0,-1 9 0</inkml:trace>
  <inkml:trace contextRef="#ctx0" brushRef="#br0" timeOffset="3196">5809 14137 964,'19'-27'819,"1"-1"0,-1 1 0,7-11 0,0-2 0,-8 5 0,1-5 0,0 1 0,-3 5-244,-1 4 0,0 1-659,5-14 1,3-5-1,-7 18-3041,-10 25 2813,-4 20 0,-1-11 0,0 11 0</inkml:trace>
  <inkml:trace contextRef="#ctx0" brushRef="#br0" timeOffset="3447">6055 14229 14265,'20'-35'217,"-1"-1"0,0 0 1,-1 4-1,-1 0 1,0 3-546,2-5 0,-1 5-2193,7-5 337,-6 14 2184,-8 37 0,-6-10 0,-1 12 0</inkml:trace>
  <inkml:trace contextRef="#ctx0" brushRef="#br0" timeOffset="9713">4539 16531 13989,'-3'-5'3276,"0"0"-1864,3 5-1529,4 6-976,15 19 1,12 13 0,-5-5 672,-11-12 0,0-1 420,12 15 0,6 7 0,-9-10 870,-10-8-791,2 9-6,-5-13 202,-2 2-208,-6-17-50,-3-4-3294,0-1 2457,0-6 1,0 4 0,0-4 0</inkml:trace>
  <inkml:trace contextRef="#ctx0" brushRef="#br0" timeOffset="10380">4796 16481 18571,'-22'31'56,"1"0"0,-1-1 0,1 1 0,1-2 0,2-1 1,-2 2-57,-2 4 0,-1 4 0,0-1 0,4-6-1098,3-2 0,2-2 1101,-3 6 0,2-3-2722,5-8 3027,6-11-308,0 0 955,4-10-4232,0-1 2457,8-7 1,-6 6 0,6-5 0</inkml:trace>
  <inkml:trace contextRef="#ctx0" brushRef="#br0" timeOffset="11935">5313 16323 10634,'1'-4'3276,"0"2"0,-1 1-1841,0 11-3074,0 11 1,0 9 1358,1 9 0,1 7 0,0 0 283,-1-5 1,-1-1 0,2 2 150,-1-3 1,1 2-1,0-2 1,0-4-150,1 4 1,-1-5-2185,4 13 2185,-3-25-412,-1-11 411,-1-9-291,-1-2 0,0 0 1</inkml:trace>
  <inkml:trace contextRef="#ctx0" brushRef="#br0" timeOffset="12696">5101 16918 5491,'-4'0'3276,"2"0"0,2 0-811,-8 0-1018,6 0 345,-6 0-1141,8 0-213,0 0-438,16-1-2665,28-5 2667,-3 2 1,5 1-3,-6 0 0,3 1 0,1 0-163,-3 1 1,2 0 0,0 1-1,-2 0 137,2 1 0,-2 0 0,-1 1 24,-1-1 0,0 0 0,-7 1 53,7 3-220,-24-4 270,-10 0 3076,-4-1-6454,-1 0 3010,-3-7 0,2 5 0,-1-5 0</inkml:trace>
  <inkml:trace contextRef="#ctx0" brushRef="#br0" timeOffset="14164">5831 16413 13782,'0'-3'3276,"0"0"-1275,3 3-1889,13 0-84,13 9 0,3 2-23,9 0-1644,0 6 1,-2 1 725,-12-3 919,0 2 854,-18-12-4137,-7 2 107,0-5-107,0 4 3137,-1-5 0,-1 0 0,0-1 0</inkml:trace>
  <inkml:trace contextRef="#ctx0" brushRef="#br0" timeOffset="14631">6164 16275 10472,'7'-6'3276,"-2"6"-503,0 21-2155,-3 10 0,-1 9 0,-1-3-448,-1-2 1,0 1-991,-1 4 1,0 8 0,-1 0 0,0-7 822,-2 2 1,-1-1 166,1-7 1,-2 5 0,0-1 0,2-5 155,-1-2 0,0-3-278,-2 14 0,1-6-2200,3-16 2113,2-11-2107,1-4 1547,0-6-1590,0 0-1088,0-26 2457,1 9 1,0-12 0,0 19 0</inkml:trace>
  <inkml:trace contextRef="#ctx0" brushRef="#br0" timeOffset="16350">6755 16231 8735,'8'2'3276,"-2"0"0,-6-2-20,0 0-1603,0 27-1611,0-2 0,0 4-20,1 6 0,0 5 1,-1 4-638,0-2 0,0 4 1,0 2-1,1 0 1,-1-4 615,0-4 1,1-2-1,-1-1 1,0 4 0,1 3 0,-1 4 0,0 1 0,0-3 1,-1-6-1112,1 10 0,0-7 1114,0-4 1,0-4 0,0 8-6,0-38-3277,0-5 2610,0-37 1,0 27 0,0-27 0</inkml:trace>
  <inkml:trace contextRef="#ctx0" brushRef="#br0" timeOffset="17114">6924 16497 9906,'12'-4'3276,"0"-3"0,16 0-2693,5-3 0,4-1-2222,-1 4 1,1 1 1212,9-3 1,-1 1 428,-10 2 0,-1 6 981,9 11 1,-5 7-470,-3 14-420,-4-9 0,-5 5-8,-23 1 0,-6 1-1199,-3-2 0,-1 0 1115,-5 18 0,-3 1 0,1-10 0,-2 1 0,4-7 1,0 1 0,2-4 57,-7 16 7,6-4-29,8-28-39,2-1-67,0-4 67,14 2 2274,9 0-2274,20-2 0,-18-4 0,0-1 2,3-1 1,0-1 8,12 0-5,-2 0-510,-4-1-2773,-4-2 0,-2-1 3172,-8-21 0,-15 17 0,0-13 0</inkml:trace>
  <inkml:trace contextRef="#ctx0" brushRef="#br0" timeOffset="17546">7245 16764 15888,'34'1'819,"0"-1"0,1 1 0,0-2 0,0 0-2458,12-1 1,-5-1 157,-10-2 1476,-14-1 1184,-15 5-1179,-1-7 0,-1 6 0,2-5 0</inkml:trace>
  <inkml:trace contextRef="#ctx0" brushRef="#br0" timeOffset="18747">6256 10967 15692,'12'31'728,"-1"-1"0,1 4 0,0 2-1512,1 5 0,1-1-855,-2-3 1,0-4 818,1 5 1,-3-17 0,-9-21 0</inkml:trace>
  <inkml:trace contextRef="#ctx0" brushRef="#br0" timeOffset="19131">6238 11129 9234,'-21'-35'655,"0"0"0,0 0 1,2 4-1,1 1 0,4 3 2045,5-10-2560,20 11-3417,22-5 2938,-4 23 1,6 3 363,6 0 1,2 2 437,2 5 0,-2 3-458,-8 0 1,-4 2 137,-4 2 0,-3 3 669,7 21-370,-12-6-36,-9-5 0,-3 2 14,-3 5 471,-14 9 0,-5 1 2385,-1-3-2743,-2-8 0,-5 2 1,2-7-3811,-8-4 3128,-10 7-2110,24-26 1228,10 0-2246,2 0 0,14 0 2457,1 0 1,2 0 0,-6 0 0</inkml:trace>
  <inkml:trace contextRef="#ctx0" brushRef="#br0" timeOffset="19848">7130 10722 13771,'-37'7'819,"0"1"0,0-1 0,-1 0 0,3 1-214,4 3 0,6 1-605,9 3-285,6 15-2992,22 10 2716,2-2 524,1-19 1,4-1 270,2-5 0,2-2-343,2 1 0,0-1 67,5 2 0,0 0 67,-5-2 0,-2 0 1722,4 16-1287,-22-8 244,-21 2 1,-7-2-381,-9-1-198,6-2 0,-1-3 121,-16-4-1031,13-4-213,2-5-566,17-1-1714,18-6 2457,1 3 1,1-3 0,-3 5 0</inkml:trace>
  <inkml:trace contextRef="#ctx0" brushRef="#br0" timeOffset="20200">7315 11085 8746,'-3'-2'1127,"0"0"-1127,3 2 0,0 0 0</inkml:trace>
  <inkml:trace contextRef="#ctx0" brushRef="#br0" timeOffset="20896">7309 11081 18453,'16'-35'345,"0"0"1,1-1-1,-1 1 1,0-5-1,-3 2 1,-11 9-245,-33 7-99,2 23 1,3 7-42,7 7 14,4 6 0,4 4-14,8 7-20,1-3 0,4 1-1580,12 1 1,4-1 1429,-3-7 1,3-2-966,12 3 1,3-7 1173,-3-13 0,0-4-6,9-3 6,-2-2-3277,-23-3 1520,-6 2-8,1-5 504,-4-3-2016,0-4 3193,1-6 0,-3 11 0,0 2 0</inkml:trace>
  <inkml:trace contextRef="#ctx0" brushRef="#br0" timeOffset="21147">7630 10852 15115,'8'43'468,"0"0"0,1 0 0,-1 0 0,0 0 0,1 5 0,-1-4 0,1 1 105,1 1 1,2 0 0,1-3-1667,0-8 1,-1-3 0,0-5-2185,2 1 2621,9-15 1,-24-36-1,-1-2 1,-1 1 0</inkml:trace>
  <inkml:trace contextRef="#ctx0" brushRef="#br0" timeOffset="21413">7604 10864 15620,'40'-4'546,"0"0"0,1 0 0,-1-1 0,-3-2 0,-2 0 0,-4 8 112,4 15 0,-11 10-325,-20 10 1,-12 4-1130,-4-8 1,-6 0-1,-1 1-297,-2 4 1,-1 1 0,-5-3 682,-6 1 0,-4-3 1,3-5-1,3-5 1,2-6-1,7-6 0,0 0 1</inkml:trace>
  <inkml:trace contextRef="#ctx0" brushRef="#br0" timeOffset="21750">6790 11137 14824,'-3'-11'722,"2"2"-3999,3 9 2457,11 0 1,-7 0 0,7 0 0</inkml:trace>
  <inkml:trace contextRef="#ctx0" brushRef="#br0" timeOffset="43633">5247 18140 10455,'2'-4'2426,"0"2"-354,-2 2-409,0-6-67,0 2-1383,0-2-241,0 4-1450,18 38 1417,-5-13 38,1 3 1,2 2-29,8 1 1,0-2 0,5 0 41,-5-5 1,-1-4 2,-8-14-44,0-4 56,4-10-2627,12-17 2691,-14 11 0,0-3 359,12-16 0,0-4-412,-11 13 0,-1 0 0,1-3-754,8-9 1,0-3 0,-1 2 739,-7 9 1,0 1 0,-1 1-2,6-10 1,-3 5 37,-5 6 2185,-10 20-2191,-3 3 111,-1 4-503,0 0 307,2-3 3327,4-7-2997,13-18-3556,2-4 3178,0 2 105,-8 10 44,-11 17 1,-2 2 325,0 1-376,-1 3 0,0-2 0,0 1 0</inkml:trace>
  <inkml:trace contextRef="#ctx0" brushRef="#br0" timeOffset="58081">10139 12669 13911,'0'-4'3276,"0"0"-1976,0 3-1177,0 1-89,0 3 16,0 6 12,0 23-200,-2 1 1,-1 4-185,-1 0 0,0 1-683,-1 10 0,-1-2-634,1-11 1,0-2 1526,1-7 0,0-2 0,1 4 0,0-15 0</inkml:trace>
  <inkml:trace contextRef="#ctx0" brushRef="#br0" timeOffset="59135">10013 12908 2325,'-5'-42'468,"1"1"0,0 0 0,-1-1 0,2 3 0,-1-1 0,1 2 0,2 2 1170,2-12 0,3 5-299,-1 4 0,5 5-620,7 11 0,3 4-725,8-2 457,13 9 0,3 7-476,-11 9 0,-1 5 1337,14 1 1,-2 7-1215,-12 15 0,-8 6 185,-5-3 1,-6 2-251,-7 9 1,-5-1-1673,-2-16 1,-2-2 1713,-10 13 82,2-24 28,-2-6-101,-2-6-2218,-19-3 2084,2-9-6,0 5-40,14-6-329,15 8 414,3-1 2419,0 2-2458,26 20 76,1 0 0,6 4 0,-2-1-46,2 4 1,0 0-9,2 0 0,2 1 0,-3-1-11,-1 3 0,-5-3 41,-8-9 1,0-1 1134,3 5 0,-2-2-1137,-6-7-67,-10-9-644,-2-4-382,-1 0 1,0 0 0</inkml:trace>
  <inkml:trace contextRef="#ctx0" brushRef="#br0" timeOffset="60714">12620 12294 16947,'0'44'806,"-1"0"1,1-3 0,-1-2-2446,-1-8 1,0-2-146,-1 18 1845,1-19 1,-1 1 1671,-2 19-1665,2-25-152,0 4-146,2-26 602,1-1-3649,-7 0 2466,-7 0 1,3 0-1,-1 0 1</inkml:trace>
  <inkml:trace contextRef="#ctx0" brushRef="#br0" timeOffset="61449">12279 12200 10114,'-3'0'3276,"0"0"0,0 0 0,3 0-2692,-3 0-562,31 7 1,31 7-1,-6-2-25,-20-6 1,1 0 2,3 2 0,7 2 0,-1 0 0,-8-3-1639,-8-4 1,-6-1 1517,-5-1 121,-2 1 6,-13-1-2225,0-1 2124,2 1 89,9-1 1,21 0 5,-9 0 0,14 0 5,-24 0 3271,-4 0-3199,-6 0-3354,-4 0 2735,-2 10 0,2-8 1,-2 8-1</inkml:trace>
  <inkml:trace contextRef="#ctx0" brushRef="#br0" timeOffset="63032">15155 12529 15040,'-2'-2'924,"-1"18"-722,2 3 1461,-1 22-1478,-2-2 0,-1 8 0,1-7-379,0 7-152,-1-8 1,0 3 0,2-17-748,3-23 1,0-2 0</inkml:trace>
  <inkml:trace contextRef="#ctx0" brushRef="#br0" timeOffset="63614">14844 12362 14526,'6'-4'532,"7"0"-2171,19 5 1,7 3 1426,-4 3 1,1 1 236,9-1 1,1 2 728,0 8 1,-5 1-722,-17-7 1,-1 1 466,13 9 1,-1 4-437,-12-3 0,-2 1 152,2 8 0,-2 1-155,-7-6 1,-3 0 1576,-4-1 0,-2-2-1236,-2 9-1661,-4-5 0,-2 0 1584,-7 7-306,2-9 1,-3 0 388,-13 1 74,-8 0 27,6-9 1,-4-1-182,0-1 0,-4-3-256,-2-3 1,-3-1 0,2-2-513,-1 0 1,2-2-163,-4-4 0,6-3-2675,9-5 2644,35-1 0,-9 3 0,14 1 1</inkml:trace>
  <inkml:trace contextRef="#ctx0" brushRef="#br0" timeOffset="71648">11431 16351 17462,'-5'-5'2538,"2"2"-1906,3 3-531,0 8 17,7 19-110,1-4 0,3 6-664,1 1 1,4 7-1,1 2 1,1 0 0,-3-5 645,-1-2-1,0-3 1,0 3 14,6 10 0,2 8 1,0-4-1,-6-10 2,1-3-1,-3-5 18,-8-18-23,-5-9-3277,-1-1 0,1-14 2457,0 4 1,0-5 0,-1 8 0</inkml:trace>
  <inkml:trace contextRef="#ctx0" brushRef="#br0" timeOffset="72098">11878 16563 9789,'2'-4'3276,"-12"8"0,-3 5-2480,-13 10-318,-1 9 0,-6 8 0,3-4-1129,6-7 0,1 1 736,0-1 1,-3 5-1,0-1 1,4-4-1027,-2 3 1,3-3 1368,2-3 1,1-1-513,-10 12-34,12-16-67,16-17-3092,0-5 231,0-2 200,10-13 3050,11-17 0,-7 16 0,5-6 0</inkml:trace>
  <inkml:trace contextRef="#ctx0" brushRef="#br0" timeOffset="72609">12373 16343 10606,'0'-3'3276,"0"0"0,-4 23-2158,0 10 1,0 3-1061,0-4 1,0 2 4,0 6 1,0 4 0,0-3-28,-1 4 1,1 0-34,1-10 1,-1 1 0,1-2-937,0 10 0,0-4-1979,-1 2-365,2-21 2184,2-24 1,-1-5 0</inkml:trace>
  <inkml:trace contextRef="#ctx0" brushRef="#br0" timeOffset="73081">12157 16878 18588,'-11'4'2044,"7"-2"-2044,14-1-1639,14 1 1,4-1 469,-2 1 0,2-1 1876,11 2 0,2-1-699,-6 2 1,-2 0 862,7 2-849,-5 3-2290,-25-3 2184,-1-1 2207,-6-1-2471,1-2-2301,-4-2 739,2 0-1367,1 0 2457,2-4 1,-1 3 0,-1-4 0</inkml:trace>
  <inkml:trace contextRef="#ctx0" brushRef="#br0" timeOffset="73782">12909 16243 19417,'10'26'80,"0"0"0,0 1 1,2 1-162,7 10 0,2 1 25,-4-7 0,-2-2 56,-3-5 0,-1-3-634,4 4-1080,-9-14 365,-4-9-584,-2-3 1113,0-9 1,0 6 0,0-7 0</inkml:trace>
  <inkml:trace contextRef="#ctx0" brushRef="#br0" timeOffset="74416">13158 16359 13737,'3'-9'2011,"0"2"-1787,-3 7-95,0 6-78,0-4-46,0 4 62,0-6 3209,0 0-480,-1 11-2745,-3 3-18,-3 15-30,-3 1 0,-1 1-3,1-3 0,-1 1-259,-3 9 0,-2 5 0,0 0 257,1-5 0,-1 1 0,0 0 0,3-4 1,-2 0 0,1 1-1,0-3 2,0 2 0,1-2 0,0-3-3,-2 6 1,2-5-4,4-8-275,3-11 164,4-6-443,1-5-505,1-1-2212,0-7 0,2-7 3232,7-20 0,-5 16 1,5-5-1</inkml:trace>
  <inkml:trace contextRef="#ctx0" brushRef="#br0" timeOffset="75583">13695 16357 15597,'-4'-8'3276,"-1"2"-1455,4 6-1379,0 0-285,-4 35-191,0 2 1,-1 6 33,0-7 0,0 2 0,0 1-152,0-1 1,0 1 0,0-1 156,-1 3 1,0 0 0,0-2-756,-1 7 0,1-3 750,1-6 0,0-3 0,1-7 0,2-6-56,2-15-95,1-4-1137,0-2-1989,0-8 2914,12-39 1,-9 28 0,10-26 0</inkml:trace>
  <inkml:trace contextRef="#ctx0" brushRef="#br0" timeOffset="76502">14161 16381 16801,'0'-17'2588,"22"-10"-2582,-2 7-6,18-2 36,-5 23 1,0 8 153,-6 17-118,-9-2 1,1 7 0,-7-2-56,-11-2 0,-6 1 2,2 11 1,-7 3 114,-11-1 1,-8 2-1,4-7-462,10-12 1,0 0 371,-9 13 1,-4 5 0,7-12 174,10-14-163,4-7 72,2-2-88,5-6-119,0 0 12,6 4 123,9 0-50,3 3 767,7-3-656,15-4 74,-7-1-107,-5 1 0,0-1-84,2 1-68,2 1-587,-14 0-773,-1-1 72,-3 0-1921,3-1 332,-5 0 2945,6-5 0,-9 4 0,0-5 0</inkml:trace>
  <inkml:trace contextRef="#ctx0" brushRef="#br0" timeOffset="77116">14114 16724 8234,'-4'-2'3276,"0"0"0,4 2-421,-5-5-1810,4 4-686,-5-3 1060,6 4-1386,13 0-2496,34 3 2429,-16-2 1,3 0-1,-1 0-204,6 1 1,-1 0 234,9-1 0,-4 0-282,-10-1 21,-15 0-1949,0 0 2163,-15 0 50,-2 0-3277,0 0 0,7-13 2457,-2 3 1,2-4 0,-3 7 0</inkml:trace>
  <inkml:trace contextRef="#ctx0" brushRef="#br0" timeOffset="127371">16979 12567 18761,'-3'-5'1328,"2"2"-1238,0 3 1058,0 0-891,-2-1-94,1 0-7,-2-1 590,-11-5-444,-5 5-195,-13-3-96,5 5-11,-11 16-39,16 1-12,-3 8-49,15-1-40,8-9-140,2 4-56,15 1 217,0-5 13,13 1 22,-4-5-384,14 13 1,1 2 315,-2 1 133,-9-6 1,3 5-1,-7-3 232,-9 7 235,2 11 123,-23-9-3267,-16-3 3054,-2-6-42,-1-13 1,-1-3 170,-21-1-1476,15-8 1,1-2 702,-9-2-2991,10-3 2457,35 18 1,-3-6 0,9 10 0</inkml:trace>
  <inkml:trace contextRef="#ctx0" brushRef="#br0" timeOffset="128483">22217 12485 20151,'-4'-18'2431,"-1"5"-2515,4 20-1555,0 29 1,0 9 210,1-19 1,0 1 1302,1 7 0,-1 5 0,-1-3 549,1-9 1,-2 1-1518,-4 5 1,-2 4 0,1-4-547,0-4 1,0-2 982,-8 20 1,1-6-1,6-25 1,2-6 0</inkml:trace>
  <inkml:trace contextRef="#ctx0" brushRef="#br0" timeOffset="129200">22133 12543 17479,'31'-31'24,"0"0"1,1 0 0,-1 0 0,0 0 0,2 5 0,2-1 0,1 3 0,-2 5 0,-4 8-157,11 11 1,-3 11 177,4 6 0,-9 8-7,-16 19-743,-21-14 1,-7 5 0,-1-4 703,3-7 0,-3-1 8,-8 19 1,-7-2 313,-8-11 0,-1-7-81,-3 2-107,5-5 1,2-4 1185,0-13-704,16-1-31,-4-1 81,18 0-587,1 0-79,15 6 1709,7 5-1659,8 3 3,4 8 0,3 4-45,-10-6 1,1 3-1102,7 6 1,5 5 0,-5-4 967,-7-5 1,-3-2 124,7 8 0,-4-4 5,-11-12 35,-9-7 111,-1-2-151,-6-5-3277,-4-1 0,0 0 2658,-5 1 0,4-1 1,1 1-1</inkml:trace>
  <inkml:trace contextRef="#ctx0" brushRef="#br0" timeOffset="130318">19231 12533 11465,'-3'-7'465,"0"2"-830,3 23 510,6 16 1,3 8-141,-3 2 1,1 3-18,1-6 0,0 2 1,0-2 13,-1-1 1,0-5 515,-2-8 0,0-4-401,4-6 1747,-1-8-284,22-40-1244,-6 0-235,-2-1 0,-1-4-68,-3 7 1,-1-1 658,2-1 0,0-2 0,0 2-734,2-3 0,1-1-421,2-1 0,1-3 0,-4 6-2763,6-6-51,-6 12 2457,-42 58 1,5-7 0,-5 7 0</inkml:trace>
  <inkml:trace contextRef="#ctx0" brushRef="#br0" timeOffset="130783">19424 12525 17042,'-2'-7'2134,"16"39"-1943,-1 1-38,1 0 0,2 8 0,0-4-92,2 1 1,0-1-1155,-1-1 1,1 1 0,-1-2 624,3 0 1,-2-4 748,-3-8 1,-1-2-366,9 7-465,16-17 706,-14-19-714,-1-11 0,4-8 1,-3 0 659,-6-1 1,-2-3-78,0 2 1,2-4 0,0-1-1,-3 3-61,3-6 1,-3 3-146,1-2 1,-1 4-538,0-3 56,-10 24 1770,-6 17-1109,-10 28 0,-3 5 0,7-14 0,-5 11 0,-1-1 0</inkml:trace>
  <inkml:trace contextRef="#ctx0" brushRef="#br0" timeOffset="139735">17097 13720 12072,'0'-3'1720,"0"-1"-4997,-1 4 2972,9-1 0,-7 1 0,7 0 0</inkml:trace>
  <inkml:trace contextRef="#ctx0" brushRef="#br0" timeOffset="149985">19115 16481 4426,'2'-9'2426,"0"2"566,-2 7-1631,0 0 689,0-2-1171,0-5-1727,-8-15 982,0 4-67,-10-10-286,-8 14 1,-4 3 174,-15-1-26,14 3 0,-1 3-126,7 7 0,2 5-108,2 7 0,2 2 248,-14 9 0,5 12 2063,21-9-2192,3-3 3301,12 7-3116,6-7 0,5-3 6,2-6-1,-1 3 390,-3-5-401,7 8-22,-7-5-3249,1 3 3358,-6 0 76,-5-5 67,-4 2 179,-2-1 690,-9 6-634,1-6-145,-10-1 140,-7-10 212,-14-5 972,14-5 0,0-1-1477,-14-1-559,6-11-1293,24 14 945,0 1-1326,7 4 2072,1 0 0,0 0 0</inkml:trace>
  <inkml:trace contextRef="#ctx0" brushRef="#br0" timeOffset="150618">19510 16070 17557,'0'25'260,"-4"7"1,-1 3-495,1-8 0,0 1 230,-2 8 0,0 4 0,0 1 69,2 1 1,1 0 0,-1-3-66,0 4 0,0-3-1639,1 10 1,2-13 1062,1-29-416,0-7-2285,0-1 2457,0-5 1,0 4 0,0-3 0</inkml:trace>
  <inkml:trace contextRef="#ctx0" brushRef="#br0" timeOffset="151308">18922 16277 11676,'5'-20'2301,"-2"5"-2200,-10 32 1,-8 22 0,-4 8 0,4-9-52,0-7 1,0 2 14,-1 2 0,-3 7 0,-1 2 0,0 0 0,1-8 456,-1-2 1,1-5 0,-1 0-459,-3 7 0,0 0 1,0-2-33,-2 4 0,1-3-298,1-1 0,3-6 267,6-9-152,0 1 973,13-19-2950,1-2 2410,4-28 1,2-7-1,-4 19 1,3-15 0,0 0-1</inkml:trace>
  <inkml:trace contextRef="#ctx0" brushRef="#br0" timeOffset="151843">18629 16293 14714,'-6'-10'1064,"0"2"1334,6 8-2499,0 0 1116,64 108-1007,-42-71 0,1 2 139,-1-1 1,3 5 0,0 1 0,-3-5-145,-3-5 1,-3-4 0,-1-2-1,2 5 0,-3-4 704,6 11-712,-13-26-219,-3-6-224,-2-5-2829,-2-3 2457,0-18 1,0 14 0,0-14 0</inkml:trace>
  <inkml:trace contextRef="#ctx0" brushRef="#br0" timeOffset="152519">18992 16391 3663,'15'-25'3276,"-4"6"0,-11 19-525,0 0-680,-14 24-1841,1-6 596,0 1 0,-3 3-773,-12 11 0,-4 2-45,1-1 1,-1 1 258,2-2 1,-1 2 0,1-2-237,5-6 1,1 0 0,1-2-27,-5 8 1,3-3-3,5-5 0,2-2-3,-1 1 488,7-8-483,8-11-44,1-1-342,-1 0-772,2-3-2124,0-1 0,2-6 2595,0-9 0,0 6 0,0-5 0</inkml:trace>
  <inkml:trace contextRef="#ctx0" brushRef="#br0" timeOffset="153051">18655 16321 6034,'-1'-5'3276,"0"2"0,-2-1 0,2 3-759,-3-2-2511,4 3-1,0 17-104,14 16 0,10 13 0,-2-4-421,-7-6 1,1 1 489,1-3 1,4 6 0,1 0 0,-3-5 174,5 6 0,-2-2-129,-6-9 1,0 0 0,-1 0 215,6 9 1,-2 0-927,-2-6 1,-4-4 1080,-5-9-214,-6-13-50,-2-6-571,0-1-925,0-6-636,0-2 2009,0-13 0,0 11 0,0-4 0</inkml:trace>
  <inkml:trace contextRef="#ctx0" brushRef="#br0" timeOffset="154070">19181 16736 15569,'-9'-1'3276,"2"-3"0,5 2-1572,1-2-948,0 2-308,1 1-482,26 3 34,5 5 4,0 0 0,7 0 0,3 1-259,-3-1 0,3 1 0,1 0 0,-1 0 256,1 0 1,0 0-1,0-1 1,0 1-2,2-1 0,0-1 0,-1 1 0,-5-1 0,9 1 0,-9-2-11,0 1-225,-23-3-116,-15-3-847,0 0-1372,0-2 2571,6-27 0,-4 20 0,4-19 0</inkml:trace>
  <inkml:trace contextRef="#ctx0" brushRef="#br0" timeOffset="154672">20278 16297 23584,'-3'-1'1227,"2"7"-4504,25 21 949,1 5 2331,-4-9 0,5 5 202,-2-1 0,4 6 1,0 0-1,-4-5-286,-3-2 0,0-1 167,9 10 1,3 4-1,-13-13-2551,-16-19-705,-4-6-107,5-15 3268,6-11 0,-3 6 0,2-3 0</inkml:trace>
  <inkml:trace contextRef="#ctx0" brushRef="#br0" timeOffset="155051">20936 16277 12001,'2'-5'3276,"-14"8"0,2 6 0,-14 11-3586,5 6 0,-5 11 1,-4 8-1,-1 2 1,2-2-1,5-7 345,-2-1 1,3-4-1,-2 5-23,2-4 0,-4 5 0,-1 4 0,-1 1 0,1-1 0,3-5 0,4-7 452,-6 11 1,4-6-429,2-2 1,1-1-29,-2 1 1,3-3-71,-1 1-5,1-2-342,16-29-773,1-2 1559,0-5-3233,3-8 2861,11-19 1,-8 16-1,7-6 1</inkml:trace>
  <inkml:trace contextRef="#ctx0" brushRef="#br0" timeOffset="167404">12516 18095 15888,'0'-11'2392,"0"2"-2101,0 9-84,0 0-364,2 8 157,2 2-3213,15 29 3259,1-4-24,-5-8 1,4 5-1,-2-3-25,2 0 1,-1 0-26,8 9 0,0-1-51,-7-16 0,-1-5 79,11 0-474,8-20 799,-4-26-225,-10 2 1,3-9-76,-9 9 1,2-5 0,1-2 0,1-1 0,-2 0-25,2 1 0,-1-1 0,1 1 1,0-2-1,0 1-50,3-5 1,0-1 0,1 0 0,-1 2 0,-2 2-6,0 2 1,-2 1 0,0 2 0,-1 3 664,3-2 1,-1 4-1,-2 3-1876,8-10 1265,-11 45 0,-12-5 0,-15 40 0</inkml:trace>
  <inkml:trace contextRef="#ctx0" brushRef="#br0" timeOffset="168587">19754 18095 19339,'-2'-5'1030,"0"22"-929,1 14-1194,2 2 1,0 9 0,2 0 452,2 1 1,3 0-1,-1 0 677,-2 0 1,-1 1-1,3-1 520,3-2 1,2 0-1,-1-9-327,5 0-612,4-16 0,1-5 606,6-9 28,17-12-17,-12-14-118,-13 3 1,1-5 0,1-3-67,2-4 1,1-3 0,1-3 0,2-2 114,-5 7 0,2-2 0,1-2 1,0 0-1,0-1 0,0 1-155,-2 3 0,1-1 0,0 0 1,-1 0-1,1 0 0,0 0 1,-1 2-318,3-4 1,-1 1 0,1 0 0,-1 1 0,-1 1 0,-1 3 258,3-3 1,-1 2 0,-2 2 0,1 1-242,2-2 1,0 1 0,-2 6 196,-3 4 1,-2 4-3097,9-6 3187,-31 37 0,-6 1 0,-12 11 0</inkml:trace>
  <inkml:trace contextRef="#ctx0" brushRef="#br0" timeOffset="246307">16826 1089 15698,'16'34'655,"-1"0"0,1 0 1,0 1-1,0-1 0,2 3-1475,0 0 1,1 2 0,1 0 0,-3-3 157,-1-4 0,-1-3 1,0 1 672,4 9 0,0 2 1,-3-5 644,-5-11 1,-1-3-2296,-3 3 1,0-1 818,4 8 1,-7-7 0,-4-24 0</inkml:trace>
  <inkml:trace contextRef="#ctx0" brushRef="#br0" timeOffset="246672">17267 1255 19031,'-25'37'162,"-1"0"1,0 0 0,0 0 0,0 0 0,0-1 0,0 1 0,1 0 0,-2 0-1,2-1 1,0-2 0,3-3 0,4-5-242,-4 6 1,3-6-3199,-11 10 1638,13-17 1,0-1-1639,-2 2 2501,14-13 1,7-7-1,5-3 1</inkml:trace>
  <inkml:trace contextRef="#ctx0" brushRef="#br0" timeOffset="246939">17925 1440 17540,'-3'33'241,"0"0"0,0 0 0,-1 15 0,0-1-171,3-14 0,0 2-1163,-1 10 1,-1 6 0,1-5-11,-1-3 1,0 1 526,0-2 1,-1 6 0,1-2 0,-1-7-342,-1-8 0,0-3 917,-4 16 0,0-6 0,1-20 0,-2-5 0</inkml:trace>
  <inkml:trace contextRef="#ctx0" brushRef="#br0" timeOffset="247209">17432 2057 12258,'-6'0'2252,"2"0"582,4 0-733,85 0-2945,-60 0 1,0 0 996,13 0 0,6 0 0,-4 0-66,-10 0 0,0 0-1180,4 4 1,2 2 0,-2 0-547,-4 4 1,0 0 982,17 5 1,-4 1-1,-21 3 1,-5-8 0</inkml:trace>
  <inkml:trace contextRef="#ctx0" brushRef="#br0" timeOffset="247506">18248 1309 16040,'23'37'100,"-1"-1"0,1 1 0,0 0 1,-1-1-1,1 1 0,1 2 0,1 0 1,-2 0-1,-2-4 0,-5-3-1739,-1 6 1,-4-6 818,3 4 1,-4-14 0,-6-22 0</inkml:trace>
  <inkml:trace contextRef="#ctx0" brushRef="#br0" timeOffset="247773">18679 1492 15838,'-15'37'468,"0"0"0,-1 1 0,0-4 0,-2 2 0,-1 2 0,0 0 0,0-2-13,0 3 0,-1-1 0,1 0 1,0 1-1276,-3 2 1,-2 2 0,2-2 0,3-4-820,-2 7 1,4-10-1639,8-10 2457,10-16 1,0-8 0,0 0 0</inkml:trace>
  <inkml:trace contextRef="#ctx0" brushRef="#br0" timeOffset="248122">19381 1145 18207,'-11'45'422,"1"1"0,-1-1 1,0-3-1,1 0 1,-1-2-1516,2-2 1,-1-2 0,0 2 629,-1 4 1,-2 1 0,0 2 480,3-7 0,-1 2 0,0 1 0,0 0 0,1-4 360,-3 8 1,1-3-1,1 1-866,1-4 1,0 1 0,1-2 0,3-7-2790,-1 6 0,2 2 3018,9-52 0,-3 9 1,4-13-1</inkml:trace>
  <inkml:trace contextRef="#ctx0" brushRef="#br0" timeOffset="248489">19524 1520 16633,'38'-7'530,"0"-1"1,1 1 0,1 0 0,-3 4-422,-7 6 1,-6 6 181,-8 14 39,-5 5-1969,-8-3 1,-1 3 1923,-3 5 1,-1 1-166,-1 1 1,-2 0 443,-1 1 0,-2 0-393,-4 5 0,-1 2-806,3-2 1,1 0 550,-1-1 0,1-3-152,4-7 1,2-3-2347,3-1-695,22-5 2457,-8-3 1,10-8 0,-16-10 0</inkml:trace>
  <inkml:trace contextRef="#ctx0" brushRef="#br0" timeOffset="248707">19411 1975 16885,'39'-7'1092,"-1"0"0,-2 1 0,1 1-148,9 2 0,-2 2-1479,-19 0 0,1 2-12,7 3 1,4 2 0,-9 0 0,-7 0 0,13 11 0</inkml:trace>
  <inkml:trace contextRef="#ctx0" brushRef="#br0" timeOffset="249006">20543 1857 19092,'31'0'334,"-1"1"0,-2-1 1,-3 1-3612,7 2 0,-11 17 2457,-2-3 1,-13 5 0,-6-12 0</inkml:trace>
  <inkml:trace contextRef="#ctx0" brushRef="#br0" timeOffset="249206">20390 2154 18285,'36'2'-820,"-1"1"1,0 0 0,15 1 0,-4-1 709,-19-2 0,-5 1 1,5 0-1,4-2 1</inkml:trace>
  <inkml:trace contextRef="#ctx0" brushRef="#br0" timeOffset="249490">20886 1877 8184,'40'-1'623,"0"0"1,-4 1-1,-4 6 2565,-1 27-2141,-14 11 569,-9-4-1712,-14-12 1,-7 0-1544,-7-1 1,-5-2 1250,-9 7 0,-2-2 1,11-9-1,1-2 1,4-5-1,-1 0 0</inkml:trace>
  <inkml:trace contextRef="#ctx0" brushRef="#br0" timeOffset="250156">17789 2882 16521,'-12'19'761,"4"3"1,1 6-1855,1 4 1,1 5 0,-1-1-66,0 7 0,-1 1 338,3-7 1,-1 4 0,1 0 0,1-7-820,0-4 1,1-2 982,-2 14 1,1-4-1,1-19 1,-1-7 0</inkml:trace>
  <inkml:trace contextRef="#ctx0" brushRef="#br0" timeOffset="250474">17600 2874 6391,'46'12'183,"0"0"1,-1 0 0,-3-2 0,-2 1 0,-8 1 2734,0 11-236,-9 18 391,-32-5-2849,-23-3 0,-7-3-360,13-14 1,-2-2-257,-18 3 0,4-4-952,16-11 1344,13-36 0,6 25 0,7-26 0</inkml:trace>
  <inkml:trace contextRef="#ctx0" brushRef="#br0" timeOffset="251089">18375 2805 15620,'-35'34'409,"1"-1"1,0 1-1,0-1 1,5 1-1,0 1 1,1 2 0,3 0-1,2 0-707,3-1 1,3 1 0,3-1 0,2 3 242,3 5 0,2 3 1,4-1-1,4-6-150,5 6 1,10-7-814,8-12 1,8-3-1,0-5 1093,6-9 1,0-5 0,-6 1 0,-2-1 0,13-5 0</inkml:trace>
  <inkml:trace contextRef="#ctx0" brushRef="#br0" timeOffset="251505">18653 2956 21646,'14'35'9,"-1"-1"0,-3-6 1,0-1-1649,2 0 1,-1-2-885,4 10 3030,3 7-2893,-3-5 470,0-2-198,-4-9 2114,-5-9 0,-3-8 0,-1-1 0</inkml:trace>
  <inkml:trace contextRef="#ctx0" brushRef="#br0" timeOffset="251805">18948 2922 15216,'-32'27'655,"0"1"0,0-1 1,-2 3-1,0-1 0,4-2-2294,6-6 1,1-1-1,-2 3 1,2 0-1639,-7 8 3224,7-4 0,15-15 1,-1 0-1</inkml:trace>
  <inkml:trace contextRef="#ctx0" brushRef="#br0" timeOffset="252773">19506 2661 18100,'-14'29'302,"1"-1"1,-2 6 0,-1 5-959,3-6 1,-2 7-1,-1 2 1,1-1 0,1-4 107,-1 1 0,2-3 0,-2 3 741,0 2 0,-2 5 0,-1 1 0,1-3 1,4-6-362,-2 3 0,3-5-591,-1 3 1,2-2-911,0 6-566,8-21 2235,30-28 0,-20 6 0,21-12 0</inkml:trace>
  <inkml:trace contextRef="#ctx0" brushRef="#br0" timeOffset="253040">19875 2783 12438,'4'-3'3276,"0"0"-2911,17 17 0,4 8-147,1 4-101,5 0 1,1 5-1757,-6 6 1,-3 3-1,-2 2 1,0 0 1272,2-2 0,-2-1 1,-8-9-1,-3-5 0,-2-16 1</inkml:trace>
  <inkml:trace contextRef="#ctx0" brushRef="#br0" timeOffset="253240">20316 2843 15345,'-24'38'409,"-1"-1"1,1 0-1,-1 0 1,1 0-1,1-3 1,2-2 0,1-1-1,-2 0-238,0 2 0,-1-1 0,0 1 0,1-2-1264,-3 5 1,0-2 0,3-2 960,-1 3 0,2-2 1,-5 5-1,4-5 1,11-9-1</inkml:trace>
  <inkml:trace contextRef="#ctx0" brushRef="#br0" timeOffset="253506">20324 3429 13401,'-13'35'546,"0"0"0,0 1 0,0-1 0,-1 6 0,-1-1 0,2-6 452,-10 8-4275,12-21 2457,7-13 1,4-8 0,0 0 0</inkml:trace>
  <inkml:trace contextRef="#ctx0" brushRef="#br0" timeOffset="253890">20563 3054 15361,'39'-7'478,"0"0"0,0 1 0,1-1 0,0-2 0,-2 1 0,-5 8-246,-3 12 1,-8 8-25,-8 26-102,-7-12 1,-3 2-63,-1-7 1,-2 1-1682,-5 7 0,-2-1 1640,2-10 0,-2-1-37,-1-2 0,-1 1-426,-3 19-2682,6-16 1754,2 6 503,6-13-1849,24-8 2734,-3-23 0,1-4 0,11 6 0,-17-6 0,1 1 0</inkml:trace>
  <inkml:trace contextRef="#ctx0" brushRef="#br0" timeOffset="254173">20495 3403 17199,'34'-13'819,"0"1"0,0-1 0,13-4 0,-4 3-2458,-9 11 1,-2 2-1639,12 3 3379,-8-2 0,-2 1 0,-12 3 0,5-4 0</inkml:trace>
  <inkml:trace contextRef="#ctx0" brushRef="#br0" timeOffset="254490">21128 2882 17361,'21'31'312,"-1"-1"1,1 1 0,-1 0 0,4 12 0,-3 0 0,-6 1-110,-7-2 1,-5 1-1,-5 1-58,-5-1 1,-6 1 0,-1 0 0,2-3-718,1-4 1,1-2-1,-2-1-521,-6 4 1,-2 0 0,6-9-2185,7-12 2457,16-23 1,1 0 0,-2-3 0</inkml:trace>
  <inkml:trace contextRef="#ctx0" brushRef="#br0" timeOffset="254841">21301 3271 12875,'3'0'3276,"0"0"-3622,27 1 0,8 2 352,-12 2-6,13-2 0,2 3-3277,1 12 3058,-8 1 0,0-2 0,-17-5 0</inkml:trace>
  <inkml:trace contextRef="#ctx0" brushRef="#br0" timeOffset="255090">21283 3666 14482,'47'-4'655,"0"1"0,0 0 1,-11 1-1,-3 1 0,-3-1-988,-3 0 0,-4-1-487,9-10 1,-15 10 0,5-10 0</inkml:trace>
  <inkml:trace contextRef="#ctx0" brushRef="#br0" timeOffset="255372">22143 3168 7209,'4'48'760,"0"-1"0,-2-7 0,0-2 505,0 8 1,-2-2-1437,1-11 0,-2 0-1468,-1 14 1,-1-1 1256,1-16 0,-1-2 0,0 4 0,0-4 0,-1-12 0</inkml:trace>
  <inkml:trace contextRef="#ctx0" brushRef="#br0" timeOffset="255656">21913 3216 4717,'32'-35'409,"0"-1"1,1 0-1,-1 1 1,1 11-1,4 1 1,1 2 0,-1 4-1,-3 4 683,0 6 0,-2 4 0,1 4-11,10 1 1,2 3 0,-10 9 69,-13 14 1,-11 7-1060,-9-6 1,-5 1-530,-9 14 1,-7-1-163,-3-14 0,-3-4-365,-5-2 1,-1-3 1424,-2-6 0,2-2 0,3 0 0,-11-1 1</inkml:trace>
  <inkml:trace contextRef="#ctx0" brushRef="#br0" timeOffset="255956">22970 2934 14829,'4'-5'1092,"-23"18"0,-21 18 0,4 0-2723,7 4 0,0 4 1686,4-11 0,-5 3 0,-1 3 0,1-1 0,5 0-29,4 0 1,4-1-1,2 1 1,0 2-233,1 1 1,0 2 0,1 2-1,2-2 1,2-1 235,3 9 0,3-1 0,2 0 104,0 4 0,1 1 0,8-7-159,14-4 0,9-7-868,7-5 1,5-6-747,2-7 1,-1-4 1097,-2 1 1,-3-2-1,-10-8 1,-5-2 0,-10 1-1</inkml:trace>
  <inkml:trace contextRef="#ctx0" brushRef="#br0" timeOffset="256376">23044 3062 19837,'21'40'163,"1"-1"0,-1 0 0,1 1 1,-5-6-1,-1-1 0,0-1 0,-2-1-707,0 5 0,-1-2 0,-3-3 351,-2 2 0,-1-4-3015,0 13-69,-3-22 2521,-2 2 0,-2-22 0,0 0 0</inkml:trace>
  <inkml:trace contextRef="#ctx0" brushRef="#br0" timeOffset="256641">23313 3104 13450,'2'-3'3276,"0"0"-1873,-19 11 1,-12 11-794,-3 7 0,-5 6 1,1-2-1704,6-7 1,1-1 0,-1 1 910,0 3 1,-1 2 0,1 0 0,6-5 181,4-2 0,4-3-166,-2 4 0,2-1-3111,-1 3 2588,1 0 1,14-20 0,2-3-1</inkml:trace>
  <inkml:trace contextRef="#ctx0" brushRef="#br0" timeOffset="257189">23565 2960 19104,'-8'40'262,"0"1"0,-1-8 1,-2 7-1,-2 5 1,-1 1-1,0 1 1,1-4-1,1-5-1082,1-1 1,0-4 0,1 0 0,-2 4 716,0-1 0,0 4 0,-2 3 0,1 1 1,-1-2-1,1-1 0,0-4-450,-3 7 1,0-3 0,1-4 0,3-5-800,1-3 0,0-1 259,-5 13 1,-3 3 0,11-22 734,10-26 1,-1 1 0,2-5 0</inkml:trace>
  <inkml:trace contextRef="#ctx0" brushRef="#br0" timeOffset="257590">23796 3038 12388,'40'-3'1092,"0"1"0,-3 0 0,-8 8 546,-19 14 0,-7 7-823,-2 7 1,-4 4-432,-3-6 1,-4 3-1,-2 0-386,-2-2 0,-4 2 0,0 0 0,1-3 32,-1-1 0,1-2 0,-2 0 83,-2 2 1,-2 0 0,4-3-193,-2 12 25,10-12-47,17-1-50,26-14-788,-8-8 1,4-3 938,9-7 0,-1-2 0,5 4 0,-4-11 0</inkml:trace>
  <inkml:trace contextRef="#ctx0" brushRef="#br0" timeOffset="257839">23503 3499 15136,'42'-3'3,"0"0"1,0 0-1,0 0 1,-1 0-1,7-1 1,0 0-1,-5 1 1,-10 1-824,1 4 1,-18-2 0,0 2 0</inkml:trace>
  <inkml:trace contextRef="#ctx0" brushRef="#br0" timeOffset="258156">24107 3136 8324,'24'32'434,"1"1"1,0-1-1,-3-2 1,0 0 0,-6 0 1203,-7 12 0,-8 3-925,-8-3 0,-4 2 0,-1-2-569,4-6 0,-1-2 0,-3 1-69,-5 0 1,-4 2 0,-1-2 0,1-5-76,-1-2 0,-1-4 75,-10 10 0,2-4-1425,8-11-1927,-9 3 2457,18-18 1,-1 1 0,7-3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22:40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6749 4642 5176,'-5'34'655,"0"0"0,0 0 1,0 2-1,1 1 0,1-4 983,2-4 0,0-2-797,0 5 0,-1 0-134,0-4 0,-1-1-850,1 0 0,-1 0-870,0 0 1,0 0 480,-1 18-622,0-2 1154,-4 3 0,5-26 0,-4 11 0</inkml:trace>
  <inkml:trace contextRef="#ctx0" brushRef="#br0" timeOffset="418">6507 4694 14471,'11'-40'655,"0"-1"0,1 1 1,-2 3-1,0 1 0,4 7-383,5 10 0,5 5-292,10 3 1,3 4-1,9 4 0,2 7 17,-1 8 1,-5 9 565,-7 12 0,-14 7-1374,-21-6 1,-10 2 0,-1-2 1031,-1 3 0,-3-3-87,-13 5 1,-8-8-1067,-2-19 1,0-9-1741,-1-6 1317,5 4 0,6-5-1877,20-14 2852,31-1 1,-15 9 0,15-2 0</inkml:trace>
  <inkml:trace contextRef="#ctx0" brushRef="#br0" timeOffset="700">7305 4309 18386,'-22'37'174,"1"-1"1,-1 1 0,1-1 0,-1 1 0,1-1 0,2 0-1,1-2 1,1 0 0,2 1 0,2 2-662,2 3 1,0 2 0,2 3-1,2-1 1,3-3 0,3-4-607,4 6 1,6-4 0,2-3 545,1-1 1,3-2 0,2-9 0,17-6 0,-3-19 0</inkml:trace>
  <inkml:trace contextRef="#ctx0" brushRef="#br0" timeOffset="1222">7311 4801 13597,'26'-30'409,"-1"1"1,1 0-1,0 0 1,-1 0-1,3-4 1,0 0 0,-2 5-1,-2 11 1087,14 18-3135,-26 26 1,-8 10 1177,-9 3 1,-5 2 552,4-9 0,0 1 0,-2-2-42,-9 9 1,-1-2 410,2-5 1,1-4-1358,1 2 851,14-19 141,18-38-77,0 0 1,1-4 8,-2 0 0,0-2 0,-1 2-967,3-5 1,-1-1 956,-3 6 1,0-1 0,-2 1 401,-3 0 0,-2 3 2856,1-6-2951,-12 8-1462,-2 26 1058,-11 30 1,1 14-211,7-13 1,2 2-805,-3 7 1,1 4 0,4-5 436,8-5 1,1-4-1,2 16 1,7-33 0</inkml:trace>
  <inkml:trace contextRef="#ctx0" brushRef="#br0" timeOffset="1434">7816 4927 14650,'4'42'391,"-1"1"0,0 0 1,1-1-1,-3 0 1,0 3-1,-1 0 1,1-4-1,0-8-391,4-6 0,-1-3 0,-8 23 0,4-10 0,10-29 0</inkml:trace>
  <inkml:trace contextRef="#ctx0" brushRef="#br0" timeOffset="1867">8169 4963 19311,'-42'14'45,"9"-3"-191,29-32 0,8-7 18,4 4 26,5-12 63,29 24 208,-7 14 167,-10 9 0,-3 5 131,-8 11 1,-7 7-263,-8 5 0,-6 5 1,-1-1-296,1-6 0,-1-1 1,-1 0-1004,-2 6 1,-2 1 0,1-15 621,1-17 1,6-4 0,12-42 0</inkml:trace>
  <inkml:trace contextRef="#ctx0" brushRef="#br0" timeOffset="3118">8683 4969 15042,'10'-38'310,"0"0"0,0 0 0,0-1 0,0 1 0,0-9 0,2 1-284,4 6 1,5-6 0,0 4-1,-3 12 14,6 4-40,-18 19 526,-2 25-128,-5 24-306,-2-17 0,-1 3-1679,-4 15 1,-4 3 1660,-1-10 1,-1 1 0,1-3-75,-1 4 0,1-2-28,-5 8 0,5-10-291,10-24 873,25-33-402,-1-6-108,-2 3 1,3-7 0,0-2-535,-5 4 0,1-3 0,-1-1 0,-1 4 609,0-1 1,0 2-1,0-1 200,2-6 0,-1-1 1,-8 11 22,-10 17 1926,-5 12-2352,-5 11 78,-5 14-2307,-1 10 2310,7-16 1,1 3-82,-5 20 0,2 1 826,6-17 0,0-1-2381,-5 19 1,6-1 1102,13-20 1,0-3 0,-3 8-1,12-4 1</inkml:trace>
  <inkml:trace contextRef="#ctx0" brushRef="#br0" timeOffset="3500">9016 4947 13469,'40'-23'1092,"-1"-1"0,-8 5 0,-7 11 2184,-12 44-2534,-19-6 1,-6 6-1563,2-4 1,-1 4 0,-1 0 0,1-3 614,-5 11 1,0-2 204,1-5 0,0 0 0,4-6-1700,4-2 1633,40-14 67,-11-3-770,14-9 0,5-10-869,-4-15 1,-1-5 1091,-2 8 1,-2-1 0,-2-6 0,-5 0 0,-9 7 0</inkml:trace>
  <inkml:trace contextRef="#ctx0" brushRef="#br0" timeOffset="3684">9401 5003 14337,'-3'0'3276,"24"-2"-1237,4-2-2447,22-1-2382,-6-1 2790,-9-1 0,-3 1 0,-2 2 0,11-6 0</inkml:trace>
  <inkml:trace contextRef="#ctx0" brushRef="#br0" timeOffset="4006">9722 4969 10237,'3'6'1638,"20"-1"0,5-2 1212,-7-1-2845,8 0 1,0 0 651,-10-2-2296,6 7 1,2 2 222,8 0 2035,-2 0 0,0 0 137,0-5 105,5-3 0,1-2-156,-4 0-1156,0 1 1,-4-1 892,-17 0-576,-2 1-202,-11 0-2941,7-12 2457,-2 2 1,3-4 0,-6 8 0</inkml:trace>
  <inkml:trace contextRef="#ctx0" brushRef="#br0" timeOffset="4819">10667 4404 11427,'-4'-5'3276,"2"1"0,2 4-3067,0-9 393,11 12-552,22 13 429,-14 11 1,-1 10 0,-2 2-348,-2-4 0,-2 1 0,-4 4 6,-7 1 1,-3 6 0,-4 1 0,0-1 0,-2-5-137,-2 3 0,-3-5 0,-2 1-196,0-4 1,-4 2 0,1-3 0,3-8-174,-7 7-2910,24-34 0,11-17 2457,11-14 1,-10 14 0,-2 1 0</inkml:trace>
  <inkml:trace contextRef="#ctx0" brushRef="#br0" timeOffset="5084">11084 4552 10941,'4'3'3025,"0"0"-1737,35-2 1,9-3-1289,-13-1 30,0 2 0,6 0 0,-8-1-3307,-6-1 2457,-7 0 1,-11 3 0,-9 0 0</inkml:trace>
  <inkml:trace contextRef="#ctx0" brushRef="#br0" timeOffset="5284">11108 4779 15154,'36'0'546,"1"0"0,-1 0 0,1 0 0,6 2 0,-1-1 0,-5-2-5,-3-3 0,-6-1 1,0 3-1,3-4 0</inkml:trace>
  <inkml:trace contextRef="#ctx0" brushRef="#br0" timeOffset="5601">12059 4295 9912,'-2'33'1092,"1"0"0,0-1 0,0 2 265,1 8 1,0 0-1599,-1-12 1,1 0 346,0 7 1,-1 0-1746,1-11 1,0-2 818,0 7 1,0-3 0,0-19 0</inkml:trace>
  <inkml:trace contextRef="#ctx0" brushRef="#br0" timeOffset="5950">11992 4229 8221,'41'-12'655,"-1"0"0,0 0 1,-2 3-1,0 2 0,-11 10 2621,-15 37-1638,-14 1 0,-6 3-729,-6-5 1,-3 0-909,2-9 1,-2 1 0,0-4-1641,-7 5 1,0-13 1144,0-32 0,8 11 0,16-35 0</inkml:trace>
  <inkml:trace contextRef="#ctx0" brushRef="#br0" timeOffset="6352">12632 4177 12861,'2'-2'1092,"-16"13"0,-16 15 0,1 4-261,4 4 0,1 5 0,-2 0-806,2-8 0,-4 0 1,2 1-1,2 3-17,2 7 1,2 4-1,3-1 1,3-6-43,3 2 0,6-1 145,5 3 1,5 3 0,6-9-1406,4-14 0,5-5 638,10 3 1,1-7-1,4-17 1,-11-13 0</inkml:trace>
  <inkml:trace contextRef="#ctx0" brushRef="#br0" timeOffset="6885">12526 4742 16594,'25'-39'546,"0"0"0,0 0 0,0 0 0,-6 5 0,-1 3 0,1 3-154,4-1 0,1 1 1,-4 15-1,-8 21-202,-4 8 45,-4 18-7,-12-4 1,-6 8-1,-3 2 1,4-6-207,0 1 1,0 2-275,-1-4 1,-4 6 0,0 2 0,2-3 0,3-10-2456,-1 8 2707,2 7 72,34-60-85,-3-6 1,5-10-1,2-2 1,-4 3-1123,2-3 1,0-1 1135,-2 3 0,4-5 1,-2 0-1,-5 6 86,-5 5 0,-4 3-521,-1-1 0,-4 1 821,-2 2 531,-7 1-960,-12 35 0,-2 15-1051,5 5 1,2 5 0,0-2-547,-7 3 1,2-1 1091,5 0 1,3 2 0,3-12 0,5-17 0,0-4 0</inkml:trace>
  <inkml:trace contextRef="#ctx0" brushRef="#br0" timeOffset="7101">12847 4803 11197,'2'44'397,"0"1"1,0 0 0,-1 1 0,0 0-1,-2-7-397,1-13 0,-2-3 0,-2 16 0,3-17 0</inkml:trace>
  <inkml:trace contextRef="#ctx0" brushRef="#br0" timeOffset="7401">13055 4197 14913,'4'0'3276,"-2"0"-3777,5 26 0,-1 24 0,-2-1 687,-3-16 1,-2-1 0,0 4-132,1 3 0,0 4 0,0 2 0,-2 0 0,-1-5-403,-4 10 0,-2-4 0,-1-3 252,0-9 1,0-1 0,1-2-548,-2 9 0,2-7-2634,3-12 2457,3-3 1,2-17 0,1-1 0</inkml:trace>
  <inkml:trace contextRef="#ctx0" brushRef="#br0" timeOffset="8235">14022 4289 20817,'-3'47'317,"-3"-8"1,-1 9 0,-2 4 0,1-5-1149,-1-2 1,0-2-1,-1 3 175,3-8 1,-1 2-1,0 2 1,1-3 0,-1-6-1,-2 12 1,0-12-1,5-18 1,3-13 0</inkml:trace>
  <inkml:trace contextRef="#ctx0" brushRef="#br0" timeOffset="8550">13842 4426 6094,'29'-30'655,"0"1"0,0 0 1,-2 2-1,0 1 0,3 6 437,5 5 0,3 6 0,-2 4 546,3 7 0,-2 3-208,9-4 0,-10 10-727,-26 30 0,-16 7-1272,-4-21 0,-4 0 602,0 2 1,-3 3 0,0-5-9,-4-5 1,1-3 1090,1 0 1,-1-3-2756,-7 0 1,9-9 818,20-13 1,-19 6 0,39-19 0</inkml:trace>
  <inkml:trace contextRef="#ctx0" brushRef="#br0" timeOffset="8867">14772 4016 16426,'-20'42'252,"-1"0"0,1-1 0,-1 1 0,0 0 0,1-1 0,-1 1 0,1 0 0,-3 4 0,0-1 0,1 0 0,1-2 0,3-2 0,2-1 378,3 2 0,2-3 1,3-1-1,1-4-1216,-3 15 1,9-11-2692,26-12 0,-3-11 2457,22-22 1,-25-3 0,-4-1 0</inkml:trace>
  <inkml:trace contextRef="#ctx0" brushRef="#br0" timeOffset="9316">14618 4584 13127,'25'-36'655,"0"1"0,-1-1 1,7 1-1,1 1 0,-1 5 983,5 2 0,-1 5-1388,-1-1 0,-5 11 1015,-11 22-772,-16 9-202,-15 12 1,-9 10-1,1-4-499,7-7 1,-1 1 235,-3 0 0,-4 4 0,1-1 0,4-6-717,-5 12 398,23-12-1316,31-45 0,11-17 1627,-15 12 1,0-1 0,1-2 27,4-4 1,1-3-1,-3 0-350,-6 0 0,-3-2 0,-6 5 1232,-3-12-666,-14-2-416,-19 57 1,-5 13-1232,7-7 0,2 4 1383,0 10 0,2 5 0,3-4 0,-1 8 0,11-19 0,0 1 0</inkml:trace>
  <inkml:trace contextRef="#ctx0" brushRef="#br0" timeOffset="9670">15007 4662 12903,'3'0'1638,"23"-15"0,9-6 0,-6 7 0,4 1-630,4-4 1,5 0 0,-3 5-712,-2 7 0,-4 8-177,-3 11 0,-11 11-173,-22 8 0,-16 10 0,-4 2 0,4-4 39,6-4 1,2-3 0,-3 1-807,-6 5 1,-4 3 0,1-3 0,8-8-480,5 4 2086,33-41-1474,-2-5 1,2-4-953,8-10 1,1-4 1384,0-1 0,-2 1 0,-10 8 1,-2 1-1,6-10 0</inkml:trace>
  <inkml:trace contextRef="#ctx0" brushRef="#br0" timeOffset="9950">15821 4213 19815,'-17'40'364,"0"0"0,0 0 0,0-1 0,0 1 0,0 0 0,-2 4 0,2-3 0,0 0 0,0 0-1184,0 2 1,0 0 0,0-1 0,3-4 540,-1 5 0,2-2-756,4-8 0,1 1 1,0-4 1034,2-4 0,1-1 0,-2 7 0,3-7 0,5-22 0</inkml:trace>
  <inkml:trace contextRef="#ctx0" brushRef="#br0" timeOffset="10735">15905 4658 8992,'27'-34'546,"0"0"0,0-1 0,2 6 0,4-3 0,-1 7 0,-3 12 1092,-1 17 0,-4 10-915,2 11 0,-9 9-527,-23 7 0,-13 7 0,-2-1 304,1-4 0,-2-1 0,-1-2-355,2-6 1,-1-1 0,3-6-1082,-3 8 1009,15-24 1399,22-30-1472,2 0 0,3-5-2,0 0 0,2-2 0,0-1-113,3-4 0,0 0 0,-1 0 116,-2 2 1,-1 0 0,-2 2 79,0-7 1,-4 4 52,-5 1 2160,-21 16-2361,-3 20 61,-7 6 9,5 9 0,1 3-3,-2 4-20,4-4 1,3-1 35,6-2-1064,7-3-2229,8 3 0,1 1 2457,9 12 1,-12-18 0,0 4 0</inkml:trace>
  <inkml:trace contextRef="#ctx0" brushRef="#br0" timeOffset="11017">16351 4941 18067,'4'39'546,"0"0"0,0 1 0,1-1 0,-2 3 0,0-2 0,-2-2-2185,-2 7 1,-3-7 650,-3-6 722,5-19-3011,11-28 2918,10-11 1,-6 5 0,4-1 0</inkml:trace>
  <inkml:trace contextRef="#ctx0" brushRef="#br0" timeOffset="11902">16850 4301 12612,'-3'0'2464,"0"0"-3597,11 29 0,6 19 1795,-10-13 0,-2 5 1,0 1-1,0-1-558,1-3 1,1 0 0,-1 0 0,-2 1 61,-1 7 1,-2 3 0,-2-1 0,-3-4 319,-7-4 0,-3-4 0,-1 1-335,-2 1 0,-1 1 1,0-2-186,4-5 1,-1-1-1,1-2-809,-5 7 0,4-8 2052,9-15-4486,11-23 0,10-7 3427,0-3 1,1-2 0,2 1 0,5-8 0</inkml:trace>
  <inkml:trace contextRef="#ctx0" brushRef="#br0" timeOffset="12468">17644 4416 20240,'-4'20'2084,"-2"10"-2048,-2 6 1,-1 7-24,0-9 0,-1 3 0,0 2-446,-1 3 1,-1 4 0,1 0-1,0-3 123,-1 3 0,0-2 0,5-4-213,6 2 1,4-9 0,1-10 0,24-54 0</inkml:trace>
  <inkml:trace contextRef="#ctx0" brushRef="#br0" timeOffset="12801">17488 4341 13401,'21'-25'655,"0"0"0,0 0 1,13-4-1,4 2 0,-1 5 983,2 9 0,0 5-546,-8-1 0,2 0 0,-2 7-2564,4 11 0,-7 11 2021,-14 18 0,-8 7-47,-1-9 1,-4 2-453,-9 4 1,-5 4-1,-6-2-806,-6-5 0,-5-3 0,2-2-883,1 4 1,0-3-1,-7 1 1,12-16 818,27-33 1,1-1 0,1 4 0</inkml:trace>
  <inkml:trace contextRef="#ctx0" brushRef="#br0" timeOffset="13136">18569 4029 13454,'-23'34'147,"0"0"0,0 0 0,1 1 0,-1-1 1,1 3-1,-1 4 0,-1 1 0,1 2 1,1-2-1,2-2 0,2-3 285,1 2 1,3-4-1,1 0 1,-1 3-504,-3 5 0,-2 4 1,1 2-1,2-4 1,8-7-243,6 8 0,8-9-659,-1-11 1,7-6 788,25-13 0,2-7 0,-12-1 0,2-8 0,-1 0 1</inkml:trace>
  <inkml:trace contextRef="#ctx0" brushRef="#br0" timeOffset="13633">18449 4556 14516,'19'-39'1092,"0"0"0,-5 17 0,4-1-273,6-4 0,6-6 0,2 0 0,-5 7-2458,1 5 1,0 5 1441,5-2 1,3 0-1,-7 10 483,-7 16 1397,2 15-1549,-28 8 1,-11 7-105,-3 2 0,-4 4 0,-1 0-494,1-2 0,0-1 0,-1 0 464,4-9 0,-1 1 0,0-1 0,2-5-31,-8 11 0,12-16-631,51-50 701,-14 3 0,2-7 1,0 1 1,2 1 0,0-1 0,1-1-8,1-6 1,1-2 0,-6 3 1455,-4 1 1,-5 5-1014,2-3-1322,-43 55 23,5 13 823,7-2 0,-4 11 0,1 1 0,4-10 0,-3 10 0,6 2 0,0 0 0</inkml:trace>
  <inkml:trace contextRef="#ctx0" brushRef="#br0" timeOffset="14068">18834 4795 6261,'9'-6'3276,"-2"1"0,-7 5 0,46-10-1913,-34 16 449,34-5-1941,-52 40 0,-12 10-1462,14-26 0,0 0 1272,-4 8 0,-2 2 0,4-6 1953,4-3-1208,6-12 537,4-11 275,7-1-1053,-7 0 313,1 9-386,-22 13-779,-3-3 1,-3 1-62,0-1 0,-2-1-745,-8 3 0,-3-1 1019,2-5 0,1-1 1,-5 1-1,-1-2 0</inkml:trace>
  <inkml:trace contextRef="#ctx0" brushRef="#br0" timeOffset="14485">19666 4249 15709,'0'-3'2632,"0"0"-4271,-7 26 1,-5 14 1298,2-11 0,-1 4 284,-3 4 1,-2 6 0,0 1 0,0-3 148,0-2 1,1-3-1,-1 2-249,-3 3 0,-1 4 0,0-1 0,2-3-748,1-3 0,1-3 1,2 1 903,-1 12 0,3-4 0,-2 4 0,23-34 0</inkml:trace>
  <inkml:trace contextRef="#ctx0" brushRef="#br0" timeOffset="14952">19520 4795 13765,'31'-36'364,"0"0"0,0 0 0,0 0 0,0 1 0,-2 3 0,0 0 0,0 1 0,-2 4 0,-2 4-589,8-2 0,-3 9 343,14 6 1358,-48 44-1426,-9 8 0,-7 6-469,6-12 0,-2 0 0,0-1 417,2-2 0,0-2 0,0 0-15,-10 13 1,13-15-384,31-36 1,14-15 0,0-2 402,-8 4 1,-1-1 0,3-3 90,0-2 0,4-3 0,2-2 0,-3 0 0,-4 4 126,0 0 1,-4 2-1,-3-1-220,9-17 0,-16 13-84,-39 32 53,-1 21 1,-1 6 7,5-10 1,1 2 485,-6 13 0,4-1-1269,7 0 1444,5-6-3915,6 5 2457,3-5 1,2-7 0,1-8 0</inkml:trace>
  <inkml:trace contextRef="#ctx0" brushRef="#br0" timeOffset="15268">19979 4815 11110,'0'3'3276,"0"0"-1638,31-17 0,17-10-38,-13 13 0,1 0-1414,1-3 1,4-2 0,-4 3-103,3 4 0,-5 5 280,9 6-50,-22 10 25,-19 18 0,-7 5-205,-3-12 1,-4 2 34,-2 7 1,-3 3 0,-1-3-1809,0-3 1,1-3 1454,0-4 1,4-2-203,8 3-398,17-30-1205,14-4 1665,-3-10 0,3-7 0,-3 5 0,5-3 0,2-5 0,-1 0 0</inkml:trace>
  <inkml:trace contextRef="#ctx0" brushRef="#br0" timeOffset="15702">20958 4680 14082,'-20'26'423,"0"0"0,0 0 0,-11 15 0,2-7-746,8-11 261,1-2 1294,14-15-1669,6-6-1244,0 0 1482,-15 19 199,-10 1 0,-2 1 0,0 7 0,3-10 0,0 0 0</inkml:trace>
  <inkml:trace contextRef="#ctx0" brushRef="#br0" timeOffset="16484">21259 4600 13289,'-4'-1'988,"16"-19"0,9-7-3671,12-7 2974,-12 11 1,2-3-1,2 1-42,5-1 0,4 2 0,-4 2-249,-3 3 0,-1 1 454,14-5 0,-7 12-359,-20 25-697,-15 11 0,-6 7 663,-8 8 1,-6 2 33,2-5 0,-3 1 1,-1 0 695,-1 0 1,-1-1-1,1-2-703,3-5 0,1-2 0,2-2 543,-2 0 1,6-4-531,10-4 145,22-27-206,6-8 1,9-8 0,2-3 0,-5 4 36,4-4 1,1-1-49,-3 2 0,5-4 1,-1 0-1,-6 5 58,-7 4 0,-3 3 943,9-15-711,-27 25-403,-4 8 152,-24 34-2903,4 8 1196,8-9 1,0 1 982,4-8 1,2-2-1,-6 15 1,11-26 0</inkml:trace>
  <inkml:trace contextRef="#ctx0" brushRef="#br0" timeOffset="16654">21660 4935 13572,'1'47'474,"-1"1"0,1-4 1,-1-10 222,-1-24-697,4-20 0,-2 8 0,4-13 0</inkml:trace>
  <inkml:trace contextRef="#ctx0" brushRef="#br0" timeOffset="16902">21987 4077 14956,'13'40'-33,"1"0"1,-1 0-1,0 0 1,1 0 0,-2 0-1,2 0 1,-2 0 0,-3-3-1,-5-4-1606,-8 7 1,-5-5 982,7-5 1,-1-3-1,-10 12 1,12-35 0</inkml:trace>
  <inkml:trace contextRef="#ctx0" brushRef="#br0" timeOffset="17401">22572 4410 15967,'-1'3'3276,"0"0"0,1-3-1197,58 0-3718,-27 2 1,3 0 545,1 0 1,3 0 0,-2 0-547,2 0 1,-3 0-1,-7 1 1,-1-2-1,11-6 1,-2 0 1671,4 1 600,-6-1 0,2 0 585,-9 5 1,-1 0 419,12-2 0,4 0-906,-3 0 1,4 1 0,-1-1-498,-3-1 0,-2 0 1,1 0-151,0 1 1,0-1 0,2-1 516,1 0 1,3-1-1,-1 0 1,-4 0-792,-4 0 0,-3 0 0,2 0-23,3 0 1,3-1 0,-2 0 0,-7 1-2595,7-3 2122,-43 2 1,0 6-1,-15 0 1</inkml:trace>
  <inkml:trace contextRef="#ctx0" brushRef="#br0" timeOffset="32269">6011 6521 20604,'0'11'79,"8"28"-1718,3 1 1,2 4 856,-2-12 1,1 1 0,0-2 775,5 15 0,0-4 694,-4-9 0,6-12-642,7-25 0,7-15 0,4-8 0,-4 0-43,-3-3 0,-2-3 0,0-3 0,3-1-10,-4 9 1,1-2-1,3 0 1,0-2-1,-2 1 1,0-1-1,-4 2-101,0-5 1,-2 0-1,-1 0 1,-2 2 0,-1 1-571,6-9 0,-2 2 0,-5 9-2599,-3 4 2942,-25 52 0,-4 11 0,7-17 1,-7 15-1,0 1 0</inkml:trace>
  <inkml:trace contextRef="#ctx0" brushRef="#br0" timeOffset="53404">6619 13624 9019,'0'-4'3276,"0"2"-316,0 2 316,-2-1-1382,1 1-1059,-1 0-984,1 2 53,12-1 91,-2 1 170,10-2-209,18 0 570,4 0-526,-18 0 0,4 0-4,7 0 0,4 0 1,1 0-1090,-3 0 1,-1 0 0,2 0 1050,3 0 0,1 0 0,1 0-718,0 0 0,0 0 0,-3 0 698,0 0 1,-3 0-78,0 0 1,0 0 135,-7 0 0,3 0-369,2-1 1,8 0 0,-1-1 0,-5 1 371,0 0 0,1 0 287,-2 0 0,7 0 0,2 0 0,-1 0 0,-8 1-290,2-1 0,-2 0 96,1-1 0,2 1 0,-4-1-93,-7 0 0,-2 0-6,22-3 290,-32 3-295,0 1 2431,15 1-2425,3 0 5,5 0 0,9 0 0,-4 0 0,-4-1 0,0 0 22,7 0 0,5 0 1,-5-1-15,-6-1 1,-4-1-4,-6 1 1,0-1-3,7 0 0,-1 1 22,-7 0 0,1 1 31,8 0 0,1-1 5,0-1 1,0 1-49,-7 0 0,1 0 0,-1 1-7,11-1 0,-1 0-234,-2 0 1,0 1 244,-10 2 0,0 0-1149,2 0 1,-1-1 1134,-6 1 0,1-1-1,5 0 1,2 0-6,6 0 1,4-1-237,-2 1 0,4 1 1,-3-1 238,-8 0 0,-2 0 0,2 0 0,14 1 0,3 0 0,-8 0 0,-16 0 0,-2 0 939,21 0 0,2 0-914,-8 0 0,0 0-3,-8 0 1,1 0-1,0 0-17,10 0 1,-2 0-948,-9 0 1,-4 0 1043,6 0 670,-19 0-682,-12 0-1939,-3 0-1428,2 8 2457,1 1 1,-1 0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23:55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15209 4712 21640,'2'9'269,"-2"3"-191,15 9-72,1 3-3283,16 7 905,-8-9 3826,10 1-1381,-11-14 137,3-5 0,8-7-184,-8-9 0,5-9 1,4-5-1,2-3 1,0-1-1,-1 1 1,-3 4-559,4 0 0,-3 2 0,1 1 0,0-2 1,2-2 268,-5 2 0,2-2 1,2-2-1,0-1 1,-1 1-1,0 1 1,-2 1-1,-2 3 263,11-9 0,-1 3 0,-4 3 0,-6 5 0,-4 4 0,-3 3 0,4-1 0,1-1 0</inkml:trace>
  <inkml:trace contextRef="#ctx0" brushRef="#br0" timeOffset="10170">10679 6896 14707,'25'2'2342,"3"0"-1866,-2-1 1,2 1-253,5 2 0,3 0-159,-5 0 1,2 0 0,1-1-53,8 1 0,2 0 0,-2-1-157,-8-1 0,-2 1 0,1-2-542,16 0 0,-4-1-507,-7 0-874,-29 0-1210,-49-6 1774,4 1 1329,1-1 1,-1 1 173,9 2 0,-1 0-422,-9 0 1,-6 1-1,0 0 1176,4 1 1,-1 0-1,0 1-591,0-1 0,-1 0 0,4 0 187,-12 2 0,20-2-87,32-2-229,10 1 466,25-5-476,-5 4 0,5 0 0,-1 0-46,-1-1 0,2-1-798,6 2 1,8-1 0,0 1 0,-8 0 402,-4 1 0,-3-1 0,-1 2 0,1-1 0,-8 1 0,-9 1 1</inkml:trace>
  <inkml:trace contextRef="#ctx0" brushRef="#br0" timeOffset="11015">12636 6786 12427,'-5'-6'3276,"0"2"0,5 4-928,-11-6-2113,9 5-241,4-4 101,17 5-45,10 1 1,11 1-692,-5-1 1,6 0 0,4 1 0,0-1 0,-4 0 540,-1 0 1,-3 0-1,0 0 1,3 0-37,1 0 1,5 0-1,-1 0 1,-2 0-1,-6 0-1503,8-2 1,-11 2 1596,-14 5 0,-2-4 1,-23 4-1</inkml:trace>
  <inkml:trace contextRef="#ctx0" brushRef="#br0" timeOffset="15016">15336 6575 16028,'-6'1'2100,"2"0"-1596,4-1 208,5 0-297,5 0 22,11-1-215,15-2 0,12-3 0,0 1-219,-7 2 1,0 1 0,3 0-292,1-2 0,2 0 0,2 0 0,0 1 285,-7 1 1,0 1 0,0 1 0,0 0 0,-1 0-1,5 1 0,-2 0 0,1 0 1,0 1 0,-7-2 1,2 1 0,-1-1 0,0 1 0,-1-1-99,4 2 0,0-1 0,-1 0 0,-4 0 115,0 0 0,-3 0 0,-2-1-13,2 0 1,-3 0 109,12 0-734,-32 0 627,-6 0 1016,-5 0-2438,0 0 1417,-3 0 0,3 0 0,-3 0 0</inkml:trace>
  <inkml:trace contextRef="#ctx0" brushRef="#br0" timeOffset="18431">18421 6659 21752,'4'5'527,"12"-2"-1347,17-1 1,17-2 0,4 0 0,-5 0 370,-4-1 0,-3 1 0,5 0 449,-6 0 0,4 0 0,3 0 0,0 0 0,-3-1 0,-4 1-274,-1 0 1,-3-1-1,-2 1 1,-2-1 271,3 1 0,-2 0 0,-3 0 538,5 0 0,-6 0-648,-13 0-56,-8 0-347,-9 0 515,0 0 0,0-2 0</inkml:trace>
  <inkml:trace contextRef="#ctx0" brushRef="#br0" timeOffset="20817">20872 6483 5910,'-4'1'2549,"2"0"727,2-1 0,-2 2 0,-2 1-2341,1 0-268,9 2-3290,13-3 2860,7 0 0,9-1 0,3 1-162,-3-2 0,4 1 0,2-1 1,2 0-1,1 0-304,-4 1 1,1-1-1,3 0 1,0 1-1,0-1 1,0 1-1,-2-1 230,5 1 0,0-1 0,0 1 0,-1-1 0,0 1 0,-1 0 0,-2-1 0,0 1 0,0-1 0,0 1 0,-2 0 0,-1 1-53,10 1 0,-1 2 0,-2-1 0,-2 1-583,2 1 1,-2 0-1,-1 0 635,-1 0 0,-1-1 0,-6 0 806,-8 2 1,-8-2-903,-16-4 1194,-4 0-4375,1-1 0,-10 0 2493,-20 5 0,13-4 0,-10 3 1</inkml:trace>
  <inkml:trace contextRef="#ctx0" brushRef="#br0" timeOffset="22015">5542 12537 6994,'0'7'2224,"0"-2"-2006,0-5-201,0 0-516,6 4 336,-2-2 163,24 2 0,-20-3 0,12-2 0</inkml:trace>
  <inkml:trace contextRef="#ctx0" brushRef="#br0" timeOffset="38098">7748 8201 14499,'0'5'3276,"0"-1"-1919,-11-15-1352,4 1 23,-10-11-126,11-12 0,4 0-121,4 7 87,4-5 1,6 5 13,12 23-31,4 10 1,0 6 199,4 17-18,-12-10 1,-3 3-6,-8 10 0,-6 1-28,-4-10 0,-2 0-23,0 9 1,-5 3-1071,-5-2 1,-5 3 0,0-3 959,0-2 0,-2 1 133,0 1 0,-2 2 0,0-5 3,3-8 0,-2-3 316,-14 6 0,1-3 147,-3 0-354,9-7 0,4-7-107,16-13-111,6-14-62,6 4 3262,22-18-3145,-2 22 1,6 2-34,1 1 0,4 2 0,-2 1 87,10-1 0,-1 3 33,5 6 1,-5 2 30,-9 2-61,-12 6 0,-16-9-113,-2-3-224,-1-1-1444,-1-1-1502,0-11 2841,-1-13 1,0 8-1,0-6 1</inkml:trace>
  <inkml:trace contextRef="#ctx0" brushRef="#br0" timeOffset="38849">8194 7556 13592,'-18'-4'3276,"14"37"-2346,15-9-869,-1 2 1,3 1 27,12-1 1,3-2-68,-10-9 1,1 0-1662,18 13 1,1-1 1631,-15-11 0,-2-2-42,0 1 1,-1 0 244,6 8-657,-28 9 1,-7 3 398,-8 4-106,-1 1 0,-6-1-384,-5-14 0,-4-6-1087,-5-8 1,0-7 117,2-10 1,2-9 711,10-5 1,2-8 0,3 0-326,3-14 0,3-5 1359,3 7 1,0-7-1,0 1 1,2 7 1061,1 3 1,0 2-215,-3-6 1,0-4 0,6 13-1178,10 18 686,6 6 1056,10 7 0,5 3-723,6-2 1,3 1-547,9 0 1,2 1-224,-1 0 0,-2 0 1339,-7 0 1,-3 0-1486,9 3-151,-15 2-1099,-15-5-676,6 1 1926,3-3 0,-8-1 0,1 0 0</inkml:trace>
  <inkml:trace contextRef="#ctx0" brushRef="#br0" timeOffset="53652">1833 5705 9010,'-4'-3'3276,"-1"-4"-100,4 6-711,-1-2-2723,2 12 258,4 3-12,4 13 1,5 13 0,1 4 0,-1-4-318,-2-5 1,-1-1 0,1 1-305,2 5 0,2 3 0,-1-1 0,-2-5 375,-1 1 1,-3-9-275,-5-13-2745,-1-5 2495,-9-20 1,5 10-1,-6-14 1</inkml:trace>
  <inkml:trace contextRef="#ctx0" brushRef="#br0" timeOffset="54084">1707 5729 11379,'47'-6'655,"0"0"0,-1 0 1,-4 1-1,-1 1 0,-6 4-16,-6 5 0,-4 3-196,4 5-46,-16-2 1721,-14 9-1161,-15 1-609,-3 6-32,-2-11 0,-2-3-254,-4-1-348,-7 2-638,20-12 135,7-1-1861,4-1-627,3-15 2591,8-17 0,-6 10 0,6-7 0</inkml:trace>
  <inkml:trace contextRef="#ctx0" brushRef="#br0" timeOffset="54433">2389 5300 5895,'4'-3'3276,"0"0"-1638,-13 22 0,-7 11 1638,0 14-3159,6-14 1,-2 4 0,3-1-79,2 11 0,3 0-56,6 4 0,3 0 2,1-16 0,1-1 1,2 0-1532,6 10 1,4-3 1150,3-5 0,2-5-865,-6-9 0,0-3 888,4-2 0,-1-2 0,-5-6 0,1 1 1</inkml:trace>
  <inkml:trace contextRef="#ctx0" brushRef="#br0" timeOffset="55116">2624 6020 12514,'-6'-46'409,"1"1"1,-1-1-1,1 1 1,-1 0-1,0-6 1,0 0 0,1 4-1,1 6 966,1 0 1,0 7-1640,2 7 0,0 5-206,3 10-623,20 30 1,15 23 0,-5-4-386,-14-17 0,0 2 1416,7 7 0,6 7 1,-1-1-1,-7-9 842,-2 0-562,-2-6 195,-13-14-284,-6-6 218,-17-3-297,-12 2-33,5-1 0,-2 1 1621,-3 0 0,0 1-1225,0 0 1,1 0 185,-19 1-593,22-1-3283,10 0 3196,15-3 131,7-2 0,3-3-28,10-2 1,4-1-762,19-9-900,-5 1 1,1-1-1,-13 6 1,-2 0 1461,5-4 0,-4 1 0,-4 1 1,-6 4-1</inkml:trace>
  <inkml:trace contextRef="#ctx0" brushRef="#br0" timeOffset="55451">2822 5300 13833,'36'32'409,"-1"0"1,1 0-1,-1 0 1,1 0-1,0-3 1,0-1 0,-4 0-1,-7 2-81,-7 7 1,-8 3 0,-4-3-195,-1 5 1,-4-4-530,0-9 0,-2-1-2882,-7 16 3169,-7-52 0,5 4 1,-1-5-1</inkml:trace>
  <inkml:trace contextRef="#ctx0" brushRef="#br0" timeOffset="57067">1669 5376 8758,'0'19'3276,"0"-4"0,0-15-1118,0 0-1705,0-3-3730,0 1 2667,0-5 1783,0-8-977,0-16-1280,0 4 1,0-1 1086,0 1 0,0-1 27,1-15 1,2-1-26,-1 10 1,1 0-1258,0-6 1,1 3-89,1-5 635,-5 20 705,-15 37 0,9-8 0,-8 8 0</inkml:trace>
  <inkml:trace contextRef="#ctx0" brushRef="#br0" timeOffset="57519">1376 5162 11421,'24'-35'327,"-1"1"1,1-1 0,-1 1-1,1-1 1,-1 1 0,3-2-1,0-2 1,-1 3 0,-1 3-1,-3 7 925,2 1 0,-2 10-792,20 15-426,-20 24-1673,-2 11 1,-1 2 996,1 4 1108,-3-3 1,-3 0-355,-2 1-72,-3-10-852,-4-10-1732,-4-22-403,0-6 2947,-3-12 0,2 9 0,-3-2 0</inkml:trace>
  <inkml:trace contextRef="#ctx0" brushRef="#br0" timeOffset="58152">2210 4592 2344,'-18'-36'3276,"2"6"0,10 17-582,1 5-523,-1-1-821,4 6-1552,1 1 943,1 13-668,13 30 0,5 9-197,-10-17 1,1 1-58,4 4 0,2 4 0,-3-6-488,-5-9 0,-1-5 257,2 6-1419,-6-15 1831,-30-7 0,21-5 0,-21-1 0</inkml:trace>
  <inkml:trace contextRef="#ctx0" brushRef="#br0" timeOffset="58500">2048 4714 903,'-4'-40'655,"1"-1"0,-1 1 1,5 3-1,3 1 0,4 8 2621,27 1-1722,-6 19 1,3 7-1962,-8 3 0,1 4 779,11 10 1,-3 2 973,-2 5-1139,-10-6 0,-3 2 1194,-9 16-527,-14 0-807,0-4-67,-8-8-3277,-20-20 1275,11-8 2002,-15-1 0,24-2 0,6 3 0</inkml:trace>
  <inkml:trace contextRef="#ctx0" brushRef="#br0" timeOffset="58866">2624 4213 16913,'-14'33'294,"0"1"1,0-1 0,1 2-1,1 1 1,3 1-258,3 4 1,2 3-1,3-3-39,0-7 0,2-1 0,1-1-74,1 16 1,4-5-3202,11-3 712,0-20 1265,-4-13 284,-1-4 1016,7-19 0,-11 13 0,6-13 0</inkml:trace>
  <inkml:trace contextRef="#ctx0" brushRef="#br0" timeOffset="59239">2620 4454 6699,'18'-17'1515,"1"1"0,19-14-540,-8 27 0,6 5 0,-4 2-666,12 12 272,-13-5 1,3 3 0,-9 2-342,-13 25 822,-4 5-861,-6-19 1,-1 0 3074,1 14-3125,-2-14 0,1 0-2521,-1 13 2375,0-20-5,0 1-380,0-21-2897,0-2 3102,4-10 0,-3 7 0,4-6 0</inkml:trace>
  <inkml:trace contextRef="#ctx0" brushRef="#br0" timeOffset="59684">3205 4851 15205,'-7'-35'655,"-1"-1"0,0 1 1,1 3-1,1 1 0,1-1-2294,3-15 1,2 4 1491,-1 15 0,1 2-409,1-20 1,1 6 393,1 20 892,4 3-730,10 30-907,2 7 0,1 5 812,2 6 0,1 2 61,-1-1 1,-2-1 741,-5-4 0,-3-2-1935,-2 6-755,-6-11 665,1 3-1960,-16-16 2458,2-4 0,-4-3 0,7 0 0</inkml:trace>
  <inkml:trace contextRef="#ctx0" brushRef="#br0" timeOffset="59901">3211 4692 15171,'20'-15'-71,"0"0"0,8 3 0,3 2-1568,2 2 1,0 2 982,-1 2 1,-4 0-1,3-6 1,-20 4 0</inkml:trace>
  <inkml:trace contextRef="#ctx0" brushRef="#br0" timeOffset="60183">3450 4339 15670,'29'30'468,"0"0"0,-1 0 0,-10 4 0,-2 5 0,-2 3 0,-2-1 0,0-5-35,-1-2 0,-2-2 1,-2 3-657,-2 2 0,-2 7 0,-2 1 0,0-4 1,-2-8-1417,-1-2 1,-1-4 1314,-1 9 0,-1-4 0,1-9 1,3-13-1</inkml:trace>
  <inkml:trace contextRef="#ctx0" brushRef="#br0" timeOffset="65372">5819 5388 17053,'-4'-2'3087,"2"3"-3160,2 7 241,3 33-1807,1-19 1,0 4 1495,3 13 0,2 10 0,0 1 0,-1-6 587,1 1 0,1 0-664,-3-9 1,2 7-1,0 0 1,-1-2-1,-3-7-1419,0-1 1,-3-3-1,2 5 1,-6-2 871,-19 3 1,9-26 0,-7 0-1</inkml:trace>
  <inkml:trace contextRef="#ctx0" brushRef="#br0" timeOffset="65817">5652 5603 6957,'26'-27'505,"-1"1"0,0-1 0,6 2 1,2 1-1,1 6-505,-2 10 0,1 4 0,-1 1-6,9-3 1,-2 2 692,-2 5 1,-7 5-245,-9 15 993,-9 13-1238,-16-8 1,-4 1 2194,-9 16-2206,0-17 1,-1-1 2935,-11 2-3000,1-3-22,6-13-1345,-1-10-2033,10-7 3030,-4-1 1,13-1 0,4 5-1</inkml:trace>
  <inkml:trace contextRef="#ctx0" brushRef="#br0" timeOffset="66153">6535 5522 16829,'4'34'218,"0"-1"1,1 0-1,-1 6 1,0-2-217,1-7 1,-1 0-1642,-1 4 1,-1-1 1097,-2 0 1,3 13 0,-5-39 0</inkml:trace>
  <inkml:trace contextRef="#ctx0" brushRef="#br0" timeOffset="66720">6366 5665 13194,'24'-35'655,"0"1"0,0-1 1,-5 3-1,-1 0 0,2 13 140,6 21 1,0 8-768,3 0-28,3 10-67,-12 6-624,-10 14 725,-2-6 33,-10 6 230,-15-8-359,9-19-66,-8 7-40,16-24 140,3 1 22,4-6 17,20-2 674,19 0-750,-8 5 1,1 2 64,-11 0 0,-1 4 283,5 8 0,-6 4 14,-14 3 280,-2 28-201,-20-7-169,1-12 0,-2-1-50,-6 1 0,-3-2-146,-7-1 0,-1-2-339,4-7 1,0-2-1312,-1-2 1,3-3 818,2-8 1,8 0 0,12 0 0</inkml:trace>
  <inkml:trace contextRef="#ctx0" brushRef="#br0" timeOffset="67034">6884 5466 14163,'30'15'1092,"1"0"0,-6-2 0,-1 2-636,4 15 1,-3 9-321,-11 1 1,-3 5-1,-2-2-719,6-2 0,-5 1-237,-11-7 1,-2 5 0,-5-2 0,-4-5 587,-18 1 0,-4-6 0,9-1 0,0-4 0,-1-5 0,0 0 0</inkml:trace>
  <inkml:trace contextRef="#ctx0" brushRef="#br0" timeOffset="67469">6298 5254 9761,'-1'-7'3276,"0"2"-2077,1 5 106,-17 56-778,8-16-290,0-4 0,-2 9 0,3 1-176,5-9 0,1 2 0,1-1 0,1 0-33,-2 4 0,1-2 0,4 4-628,4-5 1,3 5 0,3 0 0,1-2-1,1-8 618,4-5 1,3-5 0,-1 1-159,4 8 1,0 1 0,-1-8 139,2-11 0,-4-5-3277,-6 2 0,-9-4 2591,0 6 0,-7-9 0,0 0 0</inkml:trace>
  <inkml:trace contextRef="#ctx0" brushRef="#br0" timeOffset="68984">5999 9232 16348,'12'46'211,"-1"0"0,0 0 1,-4-17-1,-1 0-290,3 8 1,3 7 0,-1 0 0,-3-10-3199,1 4 2550,-2-10 0,-3-16 1,-4-12-1</inkml:trace>
  <inkml:trace contextRef="#ctx0" brushRef="#br0" timeOffset="69368">5913 9102 11950,'25'-28'819,"-1"-1"0,1 1 0,3-8 0,3 8-368,5 17 1,0 9-337,-7 5 0,0 6-1754,9 16 1,-2 5 1205,-15-10 0,-3 2 1714,3 19 1,-12 3-351,-18-13 1,-10-1 0,3-2-837,6-2 0,-1 0-571,-9 1 1,-5 0 0,4-8 67,3-12-348,-2-1-2521,16-4 2457,3 4 1,0-2 0,1 2 0</inkml:trace>
  <inkml:trace contextRef="#ctx0" brushRef="#br0" timeOffset="70017">6627 8959 9063,'-25'22'445,"7"0"0,1 5-305,2 10 0,1 5-123,3-6 0,1 5 0,0 0 0,1-1 212,1-1 1,0 0 0,2 0-232,0-3 1,0 0 0,2 1 0,3 0 37,6 3 0,4 0 0,1-1 0,1-4-84,4 5 1,4-1 465,-2-6 1,2 4 0,2-3-1,0-9-418,3-10 0,1-6 0,19 5-1248,-24-8-332,-13-4 463,-3 1 1117,-3-2 0,-1-1 0,0 0 0</inkml:trace>
  <inkml:trace contextRef="#ctx0" brushRef="#br0" timeOffset="70635">7030 9144 12186,'0'-5'3276,"0"2"-257,0 3-2677,-52 11-11,20 7-247,-5-1 0,1 4-1723,14 12 1,6 2 1572,5-9 0,2 1-789,3 4 0,3 4 0,3-5 704,8 12 21,4-7 1,5-3 73,2-16 0,3-4 36,-1 1 1,1-3 94,9-2 1,0-5 1302,-6-4 1,0-2-1222,22-3 1046,-22-1 0,-3 0-1377,-6 1-353,2 0-2750,-16 6 2184,-2 0 1,0 0 0</inkml:trace>
  <inkml:trace contextRef="#ctx0" brushRef="#br0" timeOffset="71168">7419 8976 19434,'0'-5'241,"1"18"-146,6 19 0,1 8-78,-4-9 0,1 4-16,0 3 0,3 8 0,0 4 0,0 0 0,-1-4-821,0-3 1,0-1 0,-1-1 0,1 2 625,-1-4 0,1 3 1,-1-1-1,0-1 0,0-3 192,2 7 0,-1-3 1,0-7 776,4 5-892,-6-20-135,1-5-2151,-5-13 403,0-1-1277,1-1 3229,0-6 1,0 4-1,0-4 1</inkml:trace>
  <inkml:trace contextRef="#ctx0" brushRef="#br0" timeOffset="72351">8005 9381 8562,'0'4'3260,"0"0"16,0-4-951,-3-4-5002,-2-17 3242,0-17-173,1 6 1,2-3-374,0-5 1,2-2-60,1 9 1,2-3 0,0 5-76,-2 2 1,3 2-1487,3-1 0,6 10 1175,10 34 0,3 13 118,-6-12 1,0 2 131,0 3 1,2 3-1,-1 2 32,-3 1 0,-1 2 1,-2-1 668,1 6 1,-2-1-448,3 1 0,-2-3 597,-7-1-440,-12-30 881,-28 1 1,-10-1-988,0 1-45,11-1 0,-4 1 0,3 0 137,1-2 0,3 1-22,2-1 0,1 0-657,0-3 0,2 0 334,-2-2 12,16-2-56,8 4 302,26-10 1,13-1-90,-10 2 0,3-1-307,5-1 1,5-1-1,-2 2-1377,7 0 1,-2 3 1677,-4 2 0,-3 3 1,6 2-1,-16 3 0</inkml:trace>
  <inkml:trace contextRef="#ctx0" brushRef="#br0" timeOffset="72614">8533 9310 10830,'1'6'1092,"-3"24"0,-2 17 0,0-7 2184,-2 1-2508,2-1 0,0 6 0,0-12-1608,1-18-550,2-12-1887,1-4 2457,0-13 1,0 8 0,0-8 0</inkml:trace>
  <inkml:trace contextRef="#ctx0" brushRef="#br0" timeOffset="73173">8711 9124 7005,'12'38'1092,"0"-1"0,-1-1 0,-3-7 1838,-7-15-2348,-1-1 141,0-6-510,0 6-146,0 15-34,0-8 365,1 11-79,-1-22 287,1-1-1699,-1-12 1,0 0 0</inkml:trace>
  <inkml:trace contextRef="#ctx0" brushRef="#br0" timeOffset="73751">8731 9098 14622,'-4'-1'2017,"1"0"-1536,2 4-201,1 13-100,2 13-119,0-6 1,2 3 164,0 9 1,0 0-109,1-6 0,-1-1-102,0-2 1,-2-3-134,2 0-247,-4-18-2913,2-2 0,-2-12 2914,1-9 1,-1 7-1,0-5 1</inkml:trace>
  <inkml:trace contextRef="#ctx0" brushRef="#br0" timeOffset="74334">8653 8797 6828,'36'-17'564,"1"1"0,-4-3 0,-2 11 1074,-1 33 0,-6 11-1463,-11-11 1,-3 2 485,0 7 0,-1 4 0,-4-3-459,-7-5 0,-4-2-690,-6 3 1,0-5 487,3-7 2190,-1-1-2291,9-17-382,1-1 237,13 0 237,7 3-64,16 8-972,-9 6 1,-3 3 1335,6 10 1182,-12-1 1,-5 2-1060,-10 2-887,-8 1 0,-5 1 828,0-11 1,-2-2-236,-2 5 1,-2-2-46,-2-7 1,-2-3-1715,-8-8 1,1-5-1639,-1-6 2621,5-10 1,6-3-1,17-4 1,0-5 0</inkml:trace>
  <inkml:trace contextRef="#ctx0" brushRef="#br0" timeOffset="74688">9130 8657 16000,'23'21'577,"0"1"0,0 6 0,-1 3-57,-2 12 1,-2 3-291,-4-7 0,-2 3-553,-5-3 1,-1 4 0,-5 2 740,-4-2 1,-5 3-1,0 1 1,-1-3-463,4-7 1,-1-1 0,0-1-1,-2 2-776,-3 7 1,-1 2 0,-1-2 0,0-7 384,-8 2 1,2-8 0,1 1 0,-1-13-1</inkml:trace>
  <inkml:trace contextRef="#ctx0" brushRef="#br0" timeOffset="81651">6436 10451 13452,'4'4'2537,"-1"-2"-554,-3 2-1687,0-2-10,1 3 762,10 22-762,0-2-88,2 8 1,1 6-141,-5-7 0,-1 1 0,1 1-57,-1-3 1,1 1 0,-1 0-38,0 2 1,0 0 0,-1-4-424,2 14-2818,-2-27 2714,-9-38 0,3 12 0,-4-15 0</inkml:trace>
  <inkml:trace contextRef="#ctx0" brushRef="#br0" timeOffset="81956">6370 10411 11962,'15'-38'1092,"0"0"0,5-3 0,3 7-4369,8 16 3186,-7 13 0,0 6 1758,7 16-1494,-14-1 1,-1 4 814,-1 9 0,-3 2-591,-5-7 1,-1 1-845,0 10 0,-4 0 520,-10 2 2707,-6-5-4477,-14-4 1651,15-14 0,-7 3 1,18-15-1</inkml:trace>
  <inkml:trace contextRef="#ctx0" brushRef="#br0" timeOffset="82339">6904 10293 12797,'0'6'3276,"0"-2"-4915,-12 22 1,-4 10 1852,9-7 1,-1 2-178,-2 2 0,-2 2 1,2-1 697,3 7 0,3 1-711,2 0 1,1 1-1,0-2-21,0-2 0,0-1-5,2 6 0,1 3 0,1-6-46,2-12 1,1-3 415,0-1 0,2-2-1690,19 4-1014,0-19 2336,2-17 0,0-2 0,-2 5 0,11-18 0</inkml:trace>
  <inkml:trace contextRef="#ctx0" brushRef="#br0" timeOffset="82706">7227 10425 18814,'-38'16'408,"-1"0"1,6 9 0,5 7-75,11 5 0,6 3-340,3 3 1,7-2 73,8-11 0,6-3-116,2-5 1,4-3-1300,5-5 0,1-4 1280,18 2 236,-4-9-337,-3-7 168,5-20 0,-14 14 0,-1-12 0</inkml:trace>
  <inkml:trace contextRef="#ctx0" brushRef="#br0" timeOffset="83069">7528 10295 17372,'2'44'480,"0"0"0,-1 0 0,1 0 0,-1-11 0,0-3 0,0 4-457,0 4 1,1 5-1,0 2 1,0-2-1,0-4-1116,-1 4 1,0-4 0,0-2 9,1 4 1,0-1 1082,-1 7 0,4-7-270,12-19 1,-10-7 0,7-21 0</inkml:trace>
  <inkml:trace contextRef="#ctx0" brushRef="#br0" timeOffset="83885">7987 10349 10321,'-3'1'3276,"9"-7"0,9-4-2273,13-3 1,7 0-1002,-4 5 1,3 3 15,1 2 1,3 3 0,-3 2 31,-3 3 1,-2 5-1690,5 13 1,-6 8 1923,-17 1 1,-6 4 98,1-4 1,-2 2 0,-1-1 316,-4 10 1,-2 0-493,-1-8 0,-2 0 0,0-4-1279,-1-5 1,-1-2 1071,-2 6 1,1-4-76,2-7-1042,1-6-2162,4-21 2730,8-17 1,1-3 0,-4 6 0,3-3 0,1 0 0</inkml:trace>
  <inkml:trace contextRef="#ctx0" brushRef="#br0" timeOffset="84468">8538 10726 9864,'4'-36'443,"-1"0"0,1 0 1,-1 0-1,2-7 0,1 0 1,1-1-1,0 3 317,2-6 0,2 3 1,-1 2-784,-1 4 1,-1 2 0,2 8 1327,17-3-1305,-11 52-734,2 12 1,0 4 685,-5-9 1,0 2 2,0 5 0,1 4 0,-2-3 993,-3-4 1,-1 0-1170,2 16 0,-1-3-541,-2 0-258,-2-6-2257,-23-25 1630,-20-11 2834,7-3 1,-3 0-432,-5 0 1,2 0-1611,11-2 0,3-2 1033,-10-8 437,57-23-376,6 5 1,8 0-1013,-6 9 0,3 2 0,-1 1 772,-3 1 0,-1 0 0,-1 4 0,6 0 0,-6 6 0,-13 8 0</inkml:trace>
  <inkml:trace contextRef="#ctx0" brushRef="#br0" timeOffset="84684">9032 10624 13866,'2'42'655,"0"0"0,0 0 1,0-4-1,0-2 0,-2-8-3326,-6-9 2671,2-11 0,-2 2 0,4-10 0</inkml:trace>
  <inkml:trace contextRef="#ctx0" brushRef="#br0" timeOffset="84919">9224 10235 16398,'2'41'581,"0"1"0,0 0 0,1 2 0,-2-4-1147,0-7 1,-2-6-2712,1-9 2599,0-20 0,0 3 1,0-12-1</inkml:trace>
  <inkml:trace contextRef="#ctx0" brushRef="#br0" timeOffset="85335">9192 10253 14568,'-2'-38'870,"0"-1"0,4-3 0,7 4-1513,5 17 1,3 3 883,8-14 933,7 23-644,-26 35 0,-8 18 1,-1-2-394,0-2 0,-2 1-40,4 1 0,-1 3 0,-1-6-209,-2-10 0,1-9 253,4-15 49,10-3 972,0-3-1128,16-3-3311,3 0 3470,3 11 42,-9 3-62,-9 16-558,-17 4 1,-7 6 0,0-5-2893,-7 8 2683,1 2 0,-1-10 1,5-29-1,7-15 1</inkml:trace>
  <inkml:trace contextRef="#ctx0" brushRef="#br0" timeOffset="85575">9499 9900 16616,'41'3'819,"-1"0"0,0-1 0,-1 1 0,-4 5-77,-1 16 1,-10 10-1836,-19 5 1,-11 7 0,-6 5 965,1-15 1,-4 4-1,-4 3 1,-1 0-1,0 0 1,2-2-1,4-3 1,0 6-1,4-3 1,0-1-1,-4 3 1,-5-5-1,0 1 1,0-1 0,-1 1-1,1 0 1,0-1-1</inkml:trace>
  <inkml:trace contextRef="#ctx0" brushRef="#br0" timeOffset="86501">7157 11468 20212,'-3'16'529,"13"16"1,5 8-998,-3 3 0,0 4 408,1-5 0,2 2 0,-2-2-523,-5-7 1,-1-2 0,0-3-1057,0 4 1,-5-6 1261,-8-11 0,4-12 0,-8-20 0</inkml:trace>
  <inkml:trace contextRef="#ctx0" brushRef="#br0" timeOffset="86769">7000 11568 14971,'39'-14'388,"1"0"0,-1-1 1,1 1-1,8 3 1,0 3-1,-6 7 256,-4 11 1,-7 7-159,-4 9 1,-11 4-496,-19-2 1,-10 2-429,-12 10 0,-6-4-286,2-9 1,-2-4-543,-6 1 1,5-15-375,17-30 1,8-8 982,5-19 1,4 18-1,3 3 1,4 3 0</inkml:trace>
  <inkml:trace contextRef="#ctx0" brushRef="#br0" timeOffset="87087">7610 11247 10987,'2'5'3276,"0"-1"0,-2-4-771,-41 124-2429,35-81 0,2 3-259,-3-3 0,-3 8 1,3 0-1,6-6 181,7-4 0,4-4 0,3-3-79,2 7 0,5-5-1558,12 3 1,2-8-1639,5-10 2621,-5-14 1,-2-6-1,-10-5 1,3-12 0</inkml:trace>
  <inkml:trace contextRef="#ctx0" brushRef="#br0" timeOffset="87369">7989 11442 14975,'-34'26'819,"-1"-1"0,11 4 0,3 3 0,9-1-905,17-2 1,5-1-128,-8 9 0,5-5-1426,22-12 1,4-12 818,10-24 1,0 9 0,-19-12 0</inkml:trace>
  <inkml:trace contextRef="#ctx0" brushRef="#br0" timeOffset="87668">8218 11256 16156,'4'46'297,"1"0"1,0 0 0,0 0 0,0 0 0,-1 0 0,1 2 0,0 3 0,-1 0-1,0-3 1,0-4 0,-1-8-1177,-2 4 0,1-5-760,1 9 1,2-5 818,2-16 1,0-21 0,-3-2 0</inkml:trace>
  <inkml:trace contextRef="#ctx0" brushRef="#br0" timeOffset="88934">8456 11687 8522,'0'5'3276,"0"-40"-1638,1 7 0,1-3 0,-1-6 0,2-5-740,3-5 1,1-3 0,0 5-924,-4 10 0,5 5-1614,17-8 1,4 15 845,-9 32 1,1 12 665,0 3 0,2 3 0,-3 1 124,1 4 0,-4 1-1052,-3 1 1,-3-3 1104,-4-4 198,-3 1 183,-49-28-341,22 0 1261,-14-6 0,-1-1-1250,15 0-73,-7-3-3,23 4-310,4 3 1850,2-2-3648,4 3 2083,44 0 0,-33 1 0,33 1 0</inkml:trace>
  <inkml:trace contextRef="#ctx0" brushRef="#br0" timeOffset="89103">8845 11556 5042,'0'41'819,"0"-1"0,-1-5 0,-2 2 0,0-5 819,-1-6 0,0-3-918,-2 8 0,1-16 1,7-38-1</inkml:trace>
  <inkml:trace contextRef="#ctx0" brushRef="#br0" timeOffset="89457">8829 11258 5002,'-3'-6'2700,"0"1"-1062,29-22 0,10-3 83,-15 16-1558,20-11 0,-3 10 302,-24 33 339,-1 6 0,-2 7-421,-4 14 1,-3 2-657,1-8 0,-1 0 314,-1-5 0,-2 1 0,0-3-8,-1-5 1,0 0-748,-2 13 1,-1-7 713,0-24 0,-2 28 0,4-62 0</inkml:trace>
  <inkml:trace contextRef="#ctx0" brushRef="#br0" timeOffset="89685">9110 11237 6078,'5'37'-406,"1"-1"0,-1 0 0,3 17 0,0-13 406,-3-30 0,-1 0 0,-3-13 0</inkml:trace>
  <inkml:trace contextRef="#ctx0" brushRef="#br0" timeOffset="90186">9132 11055 10158,'-2'-2'3276,"0"0"-1489,40-16 34,-18 25-427,22 7-904,-34 12 1,-6 7-127,-6 6 0,-3 3-230,1 0 1,-1-1-172,-1-7 1,-1-3-182,-2 5-365,7-21 611,12-17 90,1-3-79,8-3-3316,10-5 3263,-5 7 188,6-1 251,-12 17-139,-7-1 61,-5 12 112,-5 16-417,-8-9 0,-3 1-126,4-2 1,-2-2-769,-2 0 1,-1-5-2426,0-14 3187,10-40 1,2 19 0,1-17-1</inkml:trace>
  <inkml:trace contextRef="#ctx0" brushRef="#br0" timeOffset="90418">9413 10975 14689,'11'42'140,"1"-1"0,-1 1 0,0 0 0,1 0 0,-1-1 0,-4 3 0,0 2 0,-1 2 0,-2-1 0,-1-1 0,-1-4 0,-1-4-1233,-4 11 1,-3-7 0,-2 3 623,0 2 1,-2 3 0,-1-2 0,1-12 0,-7 2 0,4-12 0</inkml:trace>
  <inkml:trace contextRef="#ctx0" brushRef="#br0" timeOffset="91221">7425 13008 5507,'1'-5'3276,"0"0"0,3-13 0,-3 14-256,2-14-2443,-3 18-133,0 3-332,7 20-14,-1 3 0,2 7-22,-2-1 1,1 3 0,0 0-59,-1-1 1,1-1-1,-2 2-35,1 8 1,-2 2-1,0-4-1622,-2-2 1,0-3-1,-1-1 1,0-6-1639,-1-7 0,0-34 2457,0-15 1,0 8 0,0 3 0</inkml:trace>
  <inkml:trace contextRef="#ctx0" brushRef="#br0" timeOffset="91469">7471 13122 12472,'-5'-42'655,"-1"-1"0,1 1 1,2 3-1,3 1 0,5 7 233,12 7 0,4 6-1394,14-6 1256,8 22 421,-26 8 604,-5 23-1590,-7 12-527,-8-10 1,-4 2-1298,-1-3 1,-1-2-224,-12 15-121,3-14 1983,19-24 0,-3-2 0,8-6 0</inkml:trace>
  <inkml:trace contextRef="#ctx0" brushRef="#br0" timeOffset="91801">7971 12493 14857,'0'-4'1638,"-16"30"0,-6 15-36,15-18 1,0 1-1536,-7 8 0,-3 6 0,4 2 64,7-4 1,3 2 0,3 1 0,-2-1-1225,0 4 1,1-1 0,0 1 844,1-4 1,1 2 0,0-1 0,1-3 20,1 10 0,6-6-500,3-16 0,6-7-2550,28-6 2621,-15-19 1,-1-4-1,11-5 1,-10-15 0</inkml:trace>
  <inkml:trace contextRef="#ctx0" brushRef="#br0" timeOffset="92052">8192 12802 11438,'-18'28'289,"0"0"0,1 1 0,-1 14 0,2 4 0,8-7 915,9-11 0,4-3-1339,0 19 1,7-9 653,21-27-2158,-8-25 1,2-8 1349,4-8 1,-2-1-1,-8 6 1,-2 1 0,-4 3-1,1 0 1</inkml:trace>
  <inkml:trace contextRef="#ctx0" brushRef="#br0" timeOffset="92319">8410 12449 15429,'8'45'409,"0"1"1,0 0-1,-4-5 1,-1 6-1,0 3 1,-1 0 0,1-1-1,-1-5 252,2 3 0,-1-3 0,0-1 0,0 3-1074,-2-6 0,0 3 0,-1 2 0,1-2 0,-1-4 1,1-6 412,2 6 0,-1-10 0,-1-9 0,3-11 0</inkml:trace>
  <inkml:trace contextRef="#ctx0" brushRef="#br0" timeOffset="92918">8827 12459 16286,'34'8'819,"0"1"0,0 0 0,12-1 0,-12 6 203,-27 21 1,-11 9-788,-3-1 0,-3 3 1,1-5-1413,4-7 1,0-1 83,-5 4 1,-1 4 0,4-11-2185,8-13 2457,5-12 1,-1-5 0,1-1 0</inkml:trace>
  <inkml:trace contextRef="#ctx0" brushRef="#br0" timeOffset="93369">9048 12936 15249,'5'-41'554,"1"-1"1,-1 1 0,0 3-1,1 0 1,1-1-1375,2-1 1,2-3 0,1 3 0,-1 6-278,1 4 1,1 3 681,4-7 0,1-1 0,-2 18 409,2 52-100,-8-5 1,0 6 0,-1-4 242,-3-6 0,-1-1-37,3 15 1,-1-2 56,-5-12 286,-1-3-247,-25-13 11,9-1 1556,-21-10-1304,-2-17-1753,27 4-1983,12-22 0,25 15 2457,15-3 1,-24 14 0,-4 4 0</inkml:trace>
  <inkml:trace contextRef="#ctx0" brushRef="#br0" timeOffset="93552">9321 12767 12264,'7'35'819,"1"-1"0,-1 1 0,3 12 0,-2-5 2033,-9 4-6129,1-22 2457,0-10 1,0-16 0,1-12 0</inkml:trace>
  <inkml:trace contextRef="#ctx0" brushRef="#br0" timeOffset="94118">9471 12429 17333,'39'-13'647,"-15"4"0,-1 5 524,15 21-365,-19 8 1,-7 9-458,-8-1 0,-5 5 1,-1-1-1443,-1 2 1,0 1 0,-2-4 360,-1 7 1,-1-6-1304,-2 6-1242,8-37 3275,7-16 1,-5 7 0,5-9-1</inkml:trace>
  <inkml:trace contextRef="#ctx0" brushRef="#br0" timeOffset="94735">9760 12687 15311,'-1'-44'1512,"1"4"1,2 1-1513,2-6 0,2 2 0,3 0-889,1 19 1,2 2 888,-1 0 0,1 2-96,12-7 981,-2 18 158,-12 22 261,0 17-710,-14 10-185,-3 6 178,-4-1-632,4-6-320,1 2 119,9-18-431,25-6 581,-8-12 63,17 0 27,-18-5 331,-7 2 812,-3 10-812,-12 1-152,-7 13 1,-4 4-322,1-6 0,0 0-1491,-6 9 1,0-3-1639,0 1 0,9-28 2457,13-22 1,-2 5 0,1 0 0</inkml:trace>
  <inkml:trace contextRef="#ctx0" brushRef="#br0" timeOffset="94986">10045 11977 13939,'20'40'252,"1"0"0,0 0 0,-1 0 0,1 0 0,0 0 0,-1-1 0,-3 4 0,0 1 0,-1 1 0,-2 0 0,-3 1 0,-4-1 0,-5 1-246,-6-3 0,-5 1 1,-4 0-1,-3 1 1,-1-1-1,0 0 1,1-3-1,1-1-553,2 2 1,0-2 0,1-2 0,-1 0 0,-1 0 0,-1 1 248,-2 1 0,-2 3 0,-2 1 0,1-1 0,0-4 0,3-4 0,3-8 0,-2 2 1,2-8-1,-4 5 0</inkml:trace>
  <inkml:trace contextRef="#ctx0" brushRef="#br0" timeOffset="102636">13814 11659 18459,'-5'-3'3013,"2"0"-2761,3-5 287,0-36-1255,9 10 1,8-9 0,4-3 0,1 0 749,-3 10 1,1-1-1,2-1 1,1 0 0,2-1-1,2-1-27,-3 5 1,1 0-1,1-2 1,1 0-1,2 0 1,1 0-1,0 0 1,2 2-1,0 1-26,0 2 0,3 1 0,0 0 0,2 1 0,0 0 0,0 1 0,1 0 0,-2 2 0,0 0 0,-2 1-25,6-4 1,-1 1 0,-1 1 0,0 1 0,-1 1 0,1 1 0,-1 2 22,3-1 0,0 1 1,1 1-1,-2 2 1,-3 2-1,-5 3-1178,18-5 1,-14 6 1075,-17 7-1109,3 1-2045,-40 0 2457,9-16 1,-10 10 0,14-8 0</inkml:trace>
  <inkml:trace contextRef="#ctx0" brushRef="#br0" timeOffset="103018">15057 10042 19910,'22'-29'434,"0"0"0,0 0 0,0-1 0,10 5 0,3 5 1,-8 15-393,-11 30 0,-5 13-37,7 3 1,-2 4 40,-10-6 1,-3 2 0,-2-1-631,-2-7 1,-3-1-1,1 0 626,-1 16 0,-2-1 194,-3-8 1,-1-2-1876,-1-4 1,4-6-1639,9-7 2457,7 2 1,6-32 0,0 0 0</inkml:trace>
  <inkml:trace contextRef="#ctx0" brushRef="#br0" timeOffset="103435">16126 9419 15933,'-36'15'1092,"0"0"0,2-3 0,8 6 546,26 23 0,13 3-1341,0-18 1,4-1-192,2 6 1,2 5-1,0-4 107,8 2 0,-2-3-1794,-8-8 0,-5 1 1581,-5 7 0,-8 1-107,-13-1 1,-10 0-960,-3-5 0,-5 0 0,0-5-573,-7 0 1,-2-7 982,-10-11 1,6-10-1,14-21 1,13-15 0</inkml:trace>
  <inkml:trace contextRef="#ctx0" brushRef="#br0" timeOffset="103652">15879 9507 17624,'46'-14'327,"0"-1"1,0 1 0,-1 0-1,1 0 1,0 0 0,-5 0-1,-1 0 1,-2 0 0,-1 3-1,-4 4-912,20 1 1,-13 11-2603,-22 15-90,-7 12 3074,-7-1 0,-4-15 0,2-5 0</inkml:trace>
  <inkml:trace contextRef="#ctx0" brushRef="#br0" timeOffset="103820">16678 9353 15389,'-2'46'546,"0"1"0,0 0 0,-3-9 0,-1 2 0,0-2 0,-1-2-1015,-1-1 1,-1-3 0,0-1 0,-4 9 0,0-5 0,0-3 0</inkml:trace>
  <inkml:trace contextRef="#ctx0" brushRef="#br0" timeOffset="104268">16892 9332 18061,'47'10'655,"-1"-1"0,1 0 1,-9 3-1,-3 4 0,-15 6-1224,-22 7 1,-14 8 0,-8 4-1,-2-1 1,5-5 635,1 4 0,1-4 1,-3 2-18,-4 2 0,-4 2 1,1-1-1,4-7 763,1-2 1,5-5-842,4 7-59,13-6 93,30-20-6,14-6-168,-9 0 0,5-1 0,-1 0-997,3-2 0,0 0 72,-6 1 1,1 1 0,-4 0 272,6-5 1,-30 5 0,-7 0 0</inkml:trace>
  <inkml:trace contextRef="#ctx0" brushRef="#br0" timeOffset="109419">1944 14370 7709,'-34'-8'3276,"5"3"0,22 0-608,3 9-2539,6 29-79,6 12 187,-2-7 1,2 5-230,-3-6 0,2 4 1,-1 2-1,-1-3-148,1 4 0,0-2 0,-1 2-314,0 0 0,0 2 1,0-1-1,-1-4-1185,0 8 1,-1-8 818,-3 7 1,0-29 0,-2-16 0</inkml:trace>
  <inkml:trace contextRef="#ctx0" brushRef="#br0" timeOffset="109803">1737 14528 12264,'14'-43'1092,"0"0"0,-3 4 0,6 5-95,20 14 1,3 9-870,-14 8 1,-1 3 3,20 0 0,-4 7 24,-18 12 1,-6 4-3,-3-3 0,-4 2 249,-1 8 1,-6 2-46,-4-4 1,-5 1 16,-4 7 0,-5 0-1825,-5-3 1,-4-2 1527,3-8 1,-1-3-54,1-3 0,-1-6-3302,-19-8 0,23-9 0,12-27 2621,24 12 1,5 1-1,5-12 1,9 7 0</inkml:trace>
  <inkml:trace contextRef="#ctx0" brushRef="#br0" timeOffset="110238">2694 14041 10705,'-25'21'434,"1"0"1,-1-1-1,-3 10 1,1 2-1,2 4-370,4 2 1,2 4-1,1 3 1,0 0-63,4-4 0,0 2 0,1 0 1,1 0-1,1-1 249,-2 4 1,2-1 0,0-1 0,3 0-266,0-1 0,1 0 0,2-1 0,6-4 28,6 3 1,5-4-1,2-3-549,0 1 1,4-4-979,14 8 1,4-15-127,-13-31 1,-1-7-1639,15-12 3244,-25 2 0,-4 0 0,-1 2 1,-3 5-1</inkml:trace>
  <inkml:trace contextRef="#ctx0" brushRef="#br0" timeOffset="110470">2658 14414 16594,'4'28'534,"1"1"0,0 8 0,0 2-1627,-3-6 1,-1 2 0,-1-3 545,1-1 1,-1-1 0,1 12 0,-3-12 0,0-27 0</inkml:trace>
  <inkml:trace contextRef="#ctx0" brushRef="#br0" timeOffset="110808">2636 14400 14617,'9'-31'802,"1"0"1,8 1 0,6 7-2442,4 17 1,2 6 513,-1-1 1,0 5 2072,4 8 0,-4 6-539,-12 5 0,-4 4-612,2 7 0,-4 1 463,-4-6 1,-4 0 212,-4 7 0,-5 0-50,-4-6 0,-4-1-278,-4 9 1,-5-1-111,0-10 1,-4-1 0,3-3-1675,3-1 1,1-9 1388,-12-32 0,34 0 0,5-7 1,0 1-1</inkml:trace>
  <inkml:trace contextRef="#ctx0" brushRef="#br0" timeOffset="111120">3029 14043 15928,'0'47'440,"0"0"0,1-1 0,-1-8 0,0-1 0,1 3-44,-1 6 1,0 4-1,1 0 1,-1-6-1490,0-9 1,1-3 0,-1 1 644,0 4 1,0 4-1,0-2 1,0-6 447,0 0 0,0-5 337,-1 2 1,3-3-3615,5-4 2457,5-26 1,-3-7 0,0-17 0</inkml:trace>
  <inkml:trace contextRef="#ctx0" brushRef="#br0" timeOffset="111671">3532 14115 13883,'-4'-4'3276,"0"0"0,4 4-2704,-50-4-359,28 9-34,-14 0 1,-1 6 4,16 13 1,5 6-230,0 3 1,2 4 2,6-6 1,2 2 0,4 0-40,9 12 0,8-1-14,2-4 0,5-4-1544,4-8 1,4-5 523,-1-8 1,1-6 904,16-12-807,-22-8 0,-2-7 639,2-14 0,-3-3 0,3-4 0,-10 13 0,0 1 0</inkml:trace>
  <inkml:trace contextRef="#ctx0" brushRef="#br0" timeOffset="111952">3713 13904 11687,'25'9'1092,"1"1"0,-8 4 0,0 4-48,5 3 0,2 4 0,-4 4-430,-8 5 0,-5 3 1,-2 0-1708,-3-3 1,-2-1 0,-3 4 613,-5 0 0,-4 5 0,-2 2 0,-1-2 0,1-4-465,-4 3 1,0-4-1,-3 2 944,0-1 0,-3 5 0,-1 1 0,1-4 0,3-7 0,-2 0 0,2-6 0,-4 4 0,0-1 0</inkml:trace>
  <inkml:trace contextRef="#ctx0" brushRef="#br0" timeOffset="112585">2050 16052 18313,'3'36'480,"0"-1"1,3 1-1,2 2 1,1 3-764,1 0 0,1 2 0,1 1 1,0-3-811,-1 0 1,1-2 0,-2 0-1,2 9 1,0 1 0,-3-16 272,-5-21 1,-2-4 0,-2-12 0</inkml:trace>
  <inkml:trace contextRef="#ctx0" brushRef="#br0" timeOffset="112969">1970 16010 11340,'9'-41'819,"-1"-1"0,27 22 0,11 9 0,-6 7 819,-15 8 0,0 7-1103,7 2 0,6 5 1,-2 2-1,-12 3-1860,-15 15 0,-10 2 1496,3-1 0,-3-1 5,-7 3 1,-8-3-203,-7-14 1,-5-3 0,2-5-3252,-10 1 1638,0-5 1,8-11 1572,28-25 0,8-7 0,-4 0 0,12-9 0</inkml:trace>
  <inkml:trace contextRef="#ctx0" brushRef="#br0" timeOffset="114389">2844 15543 11816,'1'-4'3276,"0"2"0,0 27-1638,3 2 0,1 5-1307,-1-1 0,0 3 1,-1 2-639,2 3 1,1 2 0,-1-1-787,-1 2 1,0-1 0,0-3-547,-1-4 1,-1-3 818,0 14 1,-2-42 0,0-3 0</inkml:trace>
  <inkml:trace contextRef="#ctx0" brushRef="#br0" timeOffset="114670">2846 15653 18123,'20'-33'262,"0"0"0,0 0 0,0 6 1,2 1-1,1 7-566,7 8 1,0 7 398,0 4 1,-4 8-1142,-2 16 0,-7 11 1404,-10 7 1,-7 6 0,-1 0-364,4-10 0,-1-1 1,-3 1-51,-3-1 0,-1 2 1,-5-1-1,-5-3-765,-8-3 1,-6-3 0,-3-4 0,3-6-820,-3-7 1,-2-7 1228,-5 2 0,-3-3 1,10-8-1,14-14 1,7-6-1,4-4 0,1 1 1</inkml:trace>
  <inkml:trace contextRef="#ctx0" brushRef="#br0" timeOffset="114985">2792 15170 19854,'-35'20'229,"-1"0"1,9 6 0,2 5-1,5 4-119,9 1 1,4 4 0,2 2 0,1 4-658,-1-5 1,0 4 0,1 2 0,1 1 0,0-2 0,0-3 502,0 5 1,0-2 0,1 0 0,4 2-41,2-4 1,1 4 0,2 1 0,2-2 0,-1-4 0,1-10 297,4 3 0,5-7-1034,7-1 1,7 1 0,3-3 0,-2-12 350,7-18 1,0-9 0,8 12 0,-4-3 0,-21-13 0,0 1 0</inkml:trace>
  <inkml:trace contextRef="#ctx0" brushRef="#br0" timeOffset="115336">3504 15286 21707,'6'47'296,"-1"-1"0,0 1 0,-2-9 0,0 1 0,-1 1 0,0 0-264,0 3 0,0 1 1,0-1-1,-2 0-356,-1-1 0,-1-1 1,0-1-1,0-3-729,1 0 0,-1-3 0,1-3 1053,-2 0 0,1-5 0,1 0 0,4-27 0</inkml:trace>
  <inkml:trace contextRef="#ctx0" brushRef="#br0" timeOffset="115889">3839 15406 19630,'27'-27'2061,"-4"7"-2033,-2 7 0,4 1-1667,3 3 1,0 7 743,-5 13 1,-1 5 1346,1-3 1,-3 3-366,-7 14 0,-6 5 518,-3-8 1,-5 3-375,-6 11 0,-6 10 0,-1 0 0,2-7-1380,5-5 0,-1 0 981,-3 2 0,-4 7 0,2-4 0,3-15-3109,4-14 0,32-50 2621,-9 9 1,-2 2-1,0 1 1,-4 6 0</inkml:trace>
  <inkml:trace contextRef="#ctx0" brushRef="#br0" timeOffset="116169">4230 15455 12385,'-13'40'356,"1"0"1,-2-4-1,7-1 644,19 1 0,7-4-2630,3-6-9,4-2 1,3-9 1347,-8-26 0,-3-6 1,7 0-1,-4-8 1</inkml:trace>
  <inkml:trace contextRef="#ctx0" brushRef="#br0" timeOffset="116487">4505 14993 14617,'-3'0'1638,"19"26"0,9 15 0,-16-2 0,0 2-1057,6-3 0,2 2 0,-4 1-1401,-8-5 1,-4 0 0,-2 2 0,-3 0-1,-3 5 1,-4 3 0,-1-2 0,2-2 129,3 0 0,0-3 0,-2 1-403,-5 9 1,-2 0 0,2-13 1246,2-14 0,7-11 0,1-7 0</inkml:trace>
  <inkml:trace contextRef="#ctx0" brushRef="#br0" timeOffset="117236">6069 14277 18908,'-26'-23'3276,"5"17"-3664,18 42 0,8 19 388,-3-21 0,2 1 0,0 5-656,-1-2 1,1 6-1,0 2 1,0-2 0,1-5-438,-1 0 1,1-3 0,0 0-1,1 6 1,0-1 0,-1-11 272,-3-15 1,-1-10 0,-1-3 0</inkml:trace>
  <inkml:trace contextRef="#ctx0" brushRef="#br0" timeOffset="117602">5881 14309 9975,'34'-22'373,"0"-1"1,6 4-1,0 10-195,-12 19 0,-2 7 124,0-4 1,-1 4 27,-5 2 1,-6 7 761,-10 13 0,-8 9 0,-3-4-1025,-3 0 0,-4 1-93,4-9 1,-2 5 0,0-1 0,-3-6 282,-9 2 0,-1-7-917,-8 5-2617,13-34 0,25-30 0,9-16 3335,0 17 1,1 1 0,2-3 0,-1 7 0</inkml:trace>
  <inkml:trace contextRef="#ctx0" brushRef="#br0" timeOffset="118069">6791 14027 20498,'-28'25'211,"-1"0"0,1 1 0,-1-1 1,3 5-1,0 1 0,2 1 0,4 0-200,2 4 0,5 1 1,3 5-44,3 1 1,1 6 0,2 2-1,3-1 1,1-6-126,5 2 0,2-6 1,2 4-167,-2-6 1,-1 3 0,2 1 0,3-3 0,2-7-481,8-5 0,4-5 1,0-5-240,4 1 1,3-6-598,11-7 1,-2-6 982,5-7 1,-20 5-1,-4-1 1,-6-3 0</inkml:trace>
  <inkml:trace contextRef="#ctx0" brushRef="#br0" timeOffset="119156">7147 14253 19272,'-6'-29'2564,"-9"6"-2564,-9 27-5,-7 1-49,8 11 1,2 5-48,-1 8 76,2 1 0,5 1 19,11 7 1,2 6-18,1-9 1,2 1-20,0-4 0,3 0-132,6 0 1,4 3-1,0-5 118,0-5 0,3-5-76,10 2 1,5-7-634,7-17 1,1-11 354,-12-4 0,1-4 1,-1 2-1,8 4 1,-1 0-1,-10-11 0,1-1 1</inkml:trace>
  <inkml:trace contextRef="#ctx0" brushRef="#br0" timeOffset="119437">7058 14560 18448,'34'-20'763,"-1"0"0,1-1 0,5-4 0,-4 4-925,7 1-3115,-16 7 2457,-8-2 1,-5 8 0,-6-3 0</inkml:trace>
  <inkml:trace contextRef="#ctx0" brushRef="#br0" timeOffset="119754">7560 13913 18655,'5'42'364,"1"1"0,-1 0 0,0 0 0,1 0 0,-1-3 0,-1 0 0,1 0 0,-2-2 0,0 0-206,-1 3 1,-1-2-1,-1 0 1,0-4-133,-1 0 0,0-3 0,0 0-26,0 4 0,0 0 0,-2-1-1639,-4 6 1,-1-4-1639,-1 3 1638,1-8 1,5-11 1143,7-27 0,-3 4 0,5-9 1</inkml:trace>
  <inkml:trace contextRef="#ctx0" brushRef="#br0" timeOffset="120387">7997 14101 9621,'4'-32'1092,"1"1"0,-2 2 0,-6 8 2184,-26 20 0,0 9-1931,-7 16 0,1 6-2380,16-8 0,2 2 1038,-3 2 1,0 3 0,4-1 10,4-1 0,6 0 59,4 8 0,4 3 0,6-5-115,5-8 0,6-3-177,12 16 1,6-10-768,-8-31 0,1-10 1,2-5 702,2-5 0,1-5 0,0-2 0,-5 3 0,6-1 0,-4-1 0,-5 0 1,-1-1-1,1 0 0</inkml:trace>
  <inkml:trace contextRef="#ctx0" brushRef="#br0" timeOffset="120669">8262 13858 18056,'20'35'546,"-1"-1"0,1 1 0,0-1 0,-2-5 0,-1-1 0,-5 4-1202,-7 8 1,-5 7-1,-3 3 1,-3-1 0,0-8-438,-2-5 1,-2-5 0,-3 4 436,-4 4 1,-4 4-1,-3 2 1,1-3 0,2-6 245,1-4 0,0-4 1,0-1-1,-3 4 1,0 1-1,3-7 0,-4 4 1</inkml:trace>
  <inkml:trace contextRef="#ctx0" brushRef="#br0" timeOffset="121173">6439 15920 12723,'0'-4'3276,"0"2"0,0 2-1773,-10 25-844,5 1-659,-4 13 0,1 7-146,3-2 0,2 2-947,0-7 1,0 2 0,1-3-547,0 2 1,0-4-1,2-2 1,-1-14 1162,0-28 1,1 6-1,-1-13 1</inkml:trace>
  <inkml:trace contextRef="#ctx0" brushRef="#br0" timeOffset="121503">6244 15717 12651,'27'-22'655,"0"-1"0,1 1 1,10 15-1,4 8 0,-4 4 983,-4 3 0,-3 7-787,0 12 1,-2 7 0,-11-1-751,-23 13-303,-7-2 0,-6-1-1437,-2-22 1,-1-2-1,0 6 1,-1-6 1008,-14-22 1,25-1 0,2-10 0</inkml:trace>
  <inkml:trace contextRef="#ctx0" brushRef="#br0" timeOffset="121821">7273 15254 9705,'3'-8'3276,"0"2"-183,-3 6-1990,-91 62-965,70-36 1,3 3-1,-2 3-125,0-3 0,-4 2 0,0 3 0,-1 1 0,3 2 0,3-1 12,2 7 1,3 1 0,3 2 0,1-1 0,0 1-43,0 1 0,0 0 0,1 1 1,3-1-1,2-2-162,3-4 0,1 1 1,2-2-1,2-2 1,2-3-915,2 7 1,2-4 0,9-12 1018,17-18 0,9-14 1,-5 1-1,-13 5 1,-2-4-1,4-16 0,-1 0 1,1 1-1</inkml:trace>
  <inkml:trace contextRef="#ctx0" brushRef="#br0" timeOffset="124869">7411 15338 11777,'-17'0'3276,"10"0"0,-5 0 0,12 0-3750,7-2 468,6-4-28,9-4 56,-1-1 1,3-1 218,6-4 0,-1 1 117,11-7-4,-1 2 105,-39 20-3484,0 0 3014,-10 11 11,4-4 6,-8 8-6,1-4 5,6-5-5,-4 2 0,7-4 0,0-2-5,2 1-90,1-3 330,-1 1-73,0-1-117,-4 0 129,-18 0 83,-2 1-106,-14 5-100,11 1-57,11 3 0,9-6 202,6-2-67,3-1-6,0 2 29,0 15-385,0 4 1,0 7 291,0 4 0,0 7 0,-1 2 0,0 0-344,0 0 1,0 1-1,-1 0 1,1 2 298,-1-3 1,1 3-1,-1 1 1,1-1-1,-1-3 29,0 3 1,-1-1-1,0-2 1,1-3-24,0-2 1,0-4 0,0-1-21,0 9 0,0-5-6,1-6-296,1-12 206,0-11 343,12-8-141,-1-9-16,15-8-72,5-9 1,8-8 0,-4 4-171,-8 8 1,0 1 3,9-9 1,3-3 0,-8 8-567,-8 10-2563,-15 3 2457,-6-3 1,-2 5 0,0-2 0</inkml:trace>
  <inkml:trace contextRef="#ctx0" brushRef="#br0" timeOffset="125154">7379 15797 9808,'35'-16'655,"0"-1"0,1 1 1,-2 1-1,0 1 0,-4 2 401,-3 1 1,-3 2-2311,12-2-2023,-30 7 2457,-1-6 1,-2 4 0,1-3 0</inkml:trace>
  <inkml:trace contextRef="#ctx0" brushRef="#br0" timeOffset="125686">7985 15013 15922,'0'-5'3276,"0"0"-2542,0 34 0,0 23-531,0-11 1,0 5-1,0 2-68,0-6 1,0 1 0,0 3 0,0 1-191,0-7 0,0 2 1,0 1-1,0 0 0,0-1 1,0-4 213,-1 4 1,1-4 0,-1 0-1,0 1-113,1 7 0,-1 2 1,0-2-1,0-5-172,-1 3 0,0-6-826,0-4 0,1-7-918,0-14 1786,7-46 1,1-13 0,-3 24 0,2-21-1,1 0 1</inkml:trace>
  <inkml:trace contextRef="#ctx0" brushRef="#br0" timeOffset="126107">8131 15188 11074,'28'-22'1725,"2"2"-1342,2 12 0,8 4 0,-6 1-311,13 2 352,-13 0 1,3 0 0,-8 5-290,-13 15 22,-3 18 170,-12 0 1,-2 3 307,-2-8 0,0 2-512,-4 10 0,-3 3-17,0-12 1,-2 1-1,1-1-137,-1 11 1,0 0-105,-1 0 1,1-3-1263,5-13 1,4-10 147,3-18 816,0-6-2844,7-21 2457,9-19 1,-5 12 0,3-1 0</inkml:trace>
  <inkml:trace contextRef="#ctx0" brushRef="#br0" timeOffset="126421">8845 15230 19132,'-32'25'3276,"3"4"-4915,20 3 1,4 5 1163,0-6 0,2 0 1034,0 15 0,2-1-1214,11 0-396,5-18-588,5-45 1,2-14 982,6-5 1,-9 6-1,-3 1 1,-4 6 0</inkml:trace>
  <inkml:trace contextRef="#ctx0" brushRef="#br0" timeOffset="126803">9032 14644 14622,'15'37'2128,"-1"2"-2543,-6-10 0,-1 5 0,-1 3 697,-2 6 1,-3 4 0,-1 2 0,1-2-242,1-7 0,-1-1 0,1-1 1,-2 3-42,-1-2 0,-1 1 0,-1 1 0,0 0 0,-2-2-737,-3 5 1,-1-1-1,-2 0 1,1 1 736,1-6 0,0 1 0,0 0 0,0 0 0,1-2 0,-2 2 0,1 0 0,0-2 0,0-1 0,0 4 0,-1-1 0,1 1 0</inkml:trace>
  <inkml:trace contextRef="#ctx0" brushRef="#br0" timeOffset="145477">13430 16433 17171,'5'-13'1882,"3"-7"-1383,10-15-1592,-2 3 1,3-7 0,1-1 493,4 0 1,1-2-1,0 1 585,-6 9 1,-1-1 0,0 0 0,1 2-8,1-6 0,1 1 1,5 13 199,7 21 1,6 12-1,-4 4-174,2 8 1,0 5-6,1-3 0,2 3 0,1 2-408,-10-4 1,1 4 0,-2-2 0,-3-5 401,2-3 0,0-4 6,2 4 0,3-1 0,1-12 296,-5-19 1,2-12 0,0-7-1,-1 0 1,-3 7-325,9-2 0,1 0-223,-9 1 1,5-6 0,1 0 0,-3 2 0,-7 9 48,14-2 162,-8 12-330,2 9 1742,-6 1-1405,11 1 858,-5 4-842,-6 1 0,1 1-62,5 1 1,1 1 75,1-1 1,-1 0-24,0-2 1,0-2-735,-3-5 0,2-2 1,1-4 833,8-10 1,3-4 0,-2 1-241,-5 7 0,-1 2 1,-1-3 178,3-8 0,0-2 0,-5 6-10,-8 8 0,-2 7 120,9 8 0,1 7 896,2 4 1,1 4-1020,-8 0 0,2 2 0,-3 0 1376,2 4 0,1 1-1402,2-4 0,4 0 0,-4-3 227,-8-7 1,-1-2-208,17 8 1,-1-5 49,-16-9 1,0-5 417,15-13 1,0-5-318,-5 5 1,-1-2-146,4-6 0,-3-1 3,3-5-138,-16 22 135,1 12 50,1 28 1,0 12-48,-6-9 0,1 2-17,-1-4 0,1 4 0,1 0 0,-1-4-41,-2-4 1,0-3 0,3-2 24,7 2 0,4-3 1,-1-7 321,-1-7 0,1-9-232,3-11 0,5-9 0,-1-2 0,-3 0-238,4-6 1,0-3 191,-2 2 0,4-4 0,1 1 0,-3 5-115,-6 9 1,-2 3-1,-1 1 25,15-8 1,-2 11-855,-6 28 0,-8 11 630,-14-1 0,-6 6-227,0-1 1,-2 4 0,-2 4 312,-4-3 1,-2 5 0,-2 1 0,0-2 0,2-6 0,1 9 0,0-2 0,-3-5 0,1-1 0,-1 0 0,1 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28:29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2104 17636 13877,'-3'-5'3227,"0"0"-3883,3 5 337,0 4 34,13 17 195,-5-10-100,11 10-3087,8-19 3425,2-14 87,5-1-5,-5-13 10,-7 0-367,-5-4 1,2-7 0,-2 2 294,-2 4 0,0-1-501,-1 0 1,2-5-1,1-1 1,-4 5 357,2-6 1,-3 5-24,-1 3 1,-1 2 1636,3-7-1953,-12 32-17,1 3-2665,-1 1-281,6 4 3303,4 9 0,-4-6 0,2 5 1</inkml:trace>
  <inkml:trace contextRef="#ctx0" brushRef="#br0" timeOffset="926">3109 17630 17020,'-7'-23'744,"2"4"-816,5 22 60,0 6 46,3 3 16,3 5 1,8 5-51,5-3-11,0-2 78,5-8 39,-7-13 275,7-13 0,0-5-1396,5-10 1143,-5 3 1,1-4 128,-8 2 1,0-4 0,-2 5-239,-2 5 1,-1 1-1500,9-21 0,-3 4 1496,-8 20-16,-5 10-106,-1 3-370,-3 7-387,-1 1-2414,3 0 0,2 7 3197,8 9 0,-6-6 1,3 3-1</inkml:trace>
  <inkml:trace contextRef="#ctx0" brushRef="#br0" timeOffset="2116">3961 17518 16510,'0'-6'644,"0"4"-694,2 8 117,3 6-3344,5 9 2392,1-3 1744,5 8-735,6-9-2202,8-2 2083,-4-6-5,0-7 51,-14-2 2743,6-10-1919,6-26-721,-11 16 0,0-2-61,0-6 0,1-5 1,-1 1-118,0-2 1,0 0-1,0 1 52,5-13 0,-2 2-219,-1 6 1,-3 7-1053,-4 11 167,-8 20 1026,9 17 0,-6-13 0,7 13 0</inkml:trace>
  <inkml:trace contextRef="#ctx0" brushRef="#br0" timeOffset="3106">4940 17552 2881,'4'-6'3276,"-2"2"0,-2 4 0,0-4-1361,0 4-2010,0-4 67,6 15 112,-1-1-2035,14 24 2040,1-1-83,0 1 1234,2-3-1084,-6-20-2266,4-1 2222,-4-11 157,1-5 0,-1-3 140,0-8 0,1-5-171,-2 1 0,1-4-81,7-12 0,-1-2-90,-7 9 0,-3 1-20,0 0 1,-1 1-670,-2 3 1,-2 2 666,1-3 1472,1-2-1568,-8 24-2761,0 4 769,2 0 2043,2 2 0,-1-1 0,0 0 0</inkml:trace>
  <inkml:trace contextRef="#ctx0" brushRef="#br0" timeOffset="4020">5897 17430 10338,'0'-4'3276,"0"2"-716,0 2-2347,0 7-152,0-1 1,0 9 184,9 17-212,-2-10-3311,11 21 2431,-9-26 1756,3 2-669,0-7-39,-1-7 5,7 1 62,-3-7 111,0-6 568,9-17-596,-10 2 1,0-2 1285,1 0 0,1-2-1297,3-14 0,0-1-609,-8 14 0,0 1 335,2-8 0,-1 1-3175,3-8 3153,-2-1-12,-5 17-22,0 2-5,-7 17-12,2 4 332,-3 1-1430,2 1 2788,1 0-1684,13 12 0,-9-8 0,8 8 0</inkml:trace>
  <inkml:trace contextRef="#ctx0" brushRef="#br0" timeOffset="23590">7614 1580 6527,'0'-7'3276,"0"0"0,0 7-554,0-2-5137,0 38 2476,0-12 1,0 3-40,0 3 1,0 4 0,0-1 479,0 8 1,-1 1-502,0-5 1,1 3 0,-1-2 1,-1 10 0,1 0-7,0-12 0,0 1 1,1-1-295,-1 11 1,0-4-29,1 4-587,0-21-2364,0-28 2457,0-14 1,0 8 0,0-8 0</inkml:trace>
  <inkml:trace contextRef="#ctx0" brushRef="#br0" timeOffset="24035">7449 1590 16124,'23'-26'317,"-1"-1"1,0 0 0,7-11 0,6 14-248,0 30 0,9 15 0,-2 8 0,-12 2 607,-18 5 1,-10 4 0,7 0-587,14-8 0,10 0 0,-4 0 0,-16 0-911,-20 1 1,-13 1 0,-6-2 0,0-7 1102,-14-3 0,-2-7-258,5 1 0,1-3-189,2-6 1,5-5-3092,10-12 3255,34-4 0,-11 4 0,19 3 0</inkml:trace>
  <inkml:trace contextRef="#ctx0" brushRef="#br0" timeOffset="24558">8378 1474 11306,'3'-3'3276,"-45"-3"0,12 9-2587,-3 12 1,-11 10-1,-1 4 0,9-3-689,6-1 0,3 5-656,3-3 1,-5 5-1,0 4 1,3 0 0,7-1-186,8 12 0,7-1 0,2-1 1264,-3-7 0,0-2 0,7 2-514,8 4 0,7 3 0,2-2 0,-1-9 88,-1-10 0,2-4 289,5 5 1,4 0 0,-3-8-3513,6-10 1265,-16-4-1316,12-4 2457,-21-5 1,4 1 0,-6 0 0</inkml:trace>
  <inkml:trace contextRef="#ctx0" brushRef="#br0" timeOffset="25199">8410 1632 17456,'11'31'229,"-3"5"1,2 14 0,-1 1 0,-2-8-429,0-7 0,-1 0-621,1 6 1,2 10 0,-1-3 0,-4-14-2458,-3-9 0,1-13 1609,0-13 2528,-1-8-138,-1-16 953,-3 5-919,0-1 2520,-2 7-1317,3 4-1393,1-3 528,24-12 1,10-1-776,-7 8 1,3 2-302,-1-3 1,1 0 0,1 8-1368,8 16 1,-5 7 1482,-6 5-64,-11 2 0,-8 5 736,-25 13 1,-9-2-466,-1 0-979,3-10 0,-5 3 0,3-7 638,-7-6-707,-12-1 707,32-44 0,0 22 0,13-23 0</inkml:trace>
  <inkml:trace contextRef="#ctx0" brushRef="#br0" timeOffset="25557">8881 1580 15698,'24'26'535,"0"-1"1,-5-4 0,-2 3-2175,-1 17 1,-5 4 1765,-6-14 1,-1 0 3,2 10 1,-5 7 452,-8-11 1,-5 6-1,-3 3 1,-1-3-1,2-4-508,-1 0 1,0-4 0,-2 2-225,2 1 0,-2 6 0,0 0 1,-1-6-1,0-13-319,-23-8 1,26-14-1,8-26 1</inkml:trace>
  <inkml:trace contextRef="#ctx0" brushRef="#br0" timeOffset="26004">9583 1803 18969,'-23'31'234,"0"1"0,0-1 1,0 1-1,-5 6 0,0 0 1,5-5-345,8-10 1,3-1-1090,-3 5 1,-1 1 542,0 2 1,0-2-1,-4 11 1,3-6 0</inkml:trace>
  <inkml:trace contextRef="#ctx0" brushRef="#br0" timeOffset="26305">9319 1835 17686,'13'29'340,"0"1"1,0-1-1,5 12 1,-2-5-134,0 0-34,-6-12 1,0-1-107,7 10-61,2 7-903,0-9 897,-1-14 0,-4 1 0,-4-14 0</inkml:trace>
  <inkml:trace contextRef="#ctx0" brushRef="#br0" timeOffset="29373">9866 1793 20755,'0'26'70,"0"1"0,0 6 0,0 4 0,0-1-45,0 6 1,0 2-846,0-5 1,0 4 0,0 0 0,0-4 203,0 10 0,0-3 616,0-8 0,0 0 0,0-3 619,0-5 0,0-2-899,1 5 0,1-3-2637,0 7 732,0-3 2185,-1-23 0,-1-11 0,0 0 0</inkml:trace>
  <inkml:trace contextRef="#ctx0" brushRef="#br0" timeOffset="29773">9754 1795 13877,'20'-39'1092,"0"1"0,2 6 0,5 9-2731,19 20 1,2 11 1065,-11-2 1,-3 4 549,-2 6 1,-4 1 1426,6 9-1471,-4 8 1318,-14-3-46,-18 13-1213,-19-6 257,1-16 1,-3-1-57,-1-2 0,-4 0 899,-6 3 0,-6 0 0,5-2-505,7-4 0,2-2-1747,-22 9 1,14-12-2118,44-35 0,9-4 2621,1 7 1,0 1-1,1 3 1,-4 3 0</inkml:trace>
  <inkml:trace contextRef="#ctx0" brushRef="#br0" timeOffset="30229">10811 1542 18196,'-32'20'251,"-1"0"0,1 0 1,0 0-1,0 5 1,-1 3-1,1 2 0,2 1 1,5 2-156,2 6 1,6 3-1,1 0 1,0 0-917,-3 0 1,-1-1 0,1 0 0,3 0 237,3 1 0,2 1 0,3-2 1,1-4 597,4 5 1,1-4-553,0-3 1,2-2 551,1-4 1,1-3 1061,7 17-1146,6-15 68,5-15 0,4-4-212,6 0 212,13-18 0,0-4 0,-18 6 0,0-7 0,0 1 0</inkml:trace>
  <inkml:trace contextRef="#ctx0" brushRef="#br0" timeOffset="30788">10815 1887 16681,'-19'38'-150,"-1"0"1,2-9 0,6-3-159,13 11 375,31-45 0,5-11 364,-8-1 179,-2-6 1,3-8 0,-8 4 106,-10-12-2356,-6 12 1,-5 1 1289,-20 2 556,2 11 544,-6 7 1,-3 3-836,-3 13-611,8 4 1,1 5 694,2 19 148,10-3 0,5 5-116,7-3 0,6 3 0,-1-3-30,-2 0 1,4-1 10,5-1 0,4 0 0,0-9-7,12-12-6,8-2-3001,-4-7 3001,-5-14 0,-1-1 0,1 6 0,-9-5 0,0 0 0</inkml:trace>
  <inkml:trace contextRef="#ctx0" brushRef="#br0" timeOffset="31129">11170 1560 16398,'17'35'468,"0"-1"0,0 1 0,0-1 0,-6 5 0,-3 0 0,-3 2 0,-2 0 131,-2 6 0,-3 1 1,-3 0-1,-1-1-1235,-4-2 0,-1-1 0,-2-1 0,-1-3 653,-1 0 0,-1-2 0,0-4-1284,-1 4 1,1-6 876,2-8 1,3-4-602,3-9 425,3-4 566,4-22 0,1 11 0,0-11 0</inkml:trace>
  <inkml:trace contextRef="#ctx0" brushRef="#br0" timeOffset="31528">11858 1716 13161,'7'-7'3276,"-2"0"0,-5 7-1472,0 0-4059,-24 32 2334,4-1-77,-1-1 1,-2 5-48,3 1 1,-1 3-1,2-3-300,0-3 1,1 1-749,-1 5 1,-3 4 0,4-5 436,4-10 1,3-3-1,-7 17 1,6-17 0</inkml:trace>
  <inkml:trace contextRef="#ctx0" brushRef="#br0" timeOffset="31791">11591 1847 17884,'30'30'497,"0"1"0,-2-3 0,-1-1-1852,2 3 0,-2-3-284,-9-9 1,-1-2 982,7 7 1,-2-3-1,-10-10 1,-3-4 0</inkml:trace>
  <inkml:trace contextRef="#ctx0" brushRef="#br0" timeOffset="32520">12404 1606 18464,'3'45'504,"0"-1"0,0 1 0,-1-8 1,1-2-1,-1 1-409,-1 0 0,1-1 1,-1 3-916,0 2 1,-1 3 0,0-1 0,1-4-191,-1 6 0,0 0 1306,0 3 0,0 4 0,0-8-1419,-2-12 1,-2-4-2155,-8 19 2699,-4-10 0,3-16 1,5-20-1</inkml:trace>
  <inkml:trace contextRef="#ctx0" brushRef="#br0" timeOffset="32854">12255 1520 16224,'21'-28'190,"0"1"1,0 0-1,8-11 1,4 11-1284,-2 24 1,5 10 0,-2 2 172,8 7 0,1 4 1073,-4-1 0,3 2 0,-7 1-502,-2 7 1,-8 1 614,-6 0 1,-5-1 1452,-7 11-1069,-5 0-1507,-13 0 1405,-4-12 1,-5-1-294,-6-2 0,-5-1 526,-5 2 0,-2-3-910,3-7 1,2-4-567,-12 0-2582,17-12 3091,21-3 0,4 1 0,3-1 0</inkml:trace>
  <inkml:trace contextRef="#ctx0" brushRef="#br0" timeOffset="34091">13374 1289 8954,'0'-5'3276,"0"0"-2523,-28 16 1,-11 10-390,4 7-235,6-9 0,-4 2 0,4 1-1386,6 3 0,3 6 1428,4 0 0,-2 8 0,0 5 0,0 2 0,1-3 0,2-5 367,-1 5 0,3-4 0,-2 5-510,4-7 0,-2 5 0,-1 3 0,0 1 0,2-1 0,4-4 0,3-6 30,6 4 0,5-7 0,1 1-40,0 5 1,2 0 0,3-5 468,4-2 1,2-4-485,-1-9 0,0-2 404,9-1-3684,3-5 3026,12-17 1,-19 7-1,1-14 1</inkml:trace>
  <inkml:trace contextRef="#ctx0" brushRef="#br0" timeOffset="34390">13290 1951 17832,'39'-6'574,"1"0"1,-1 0 0,3 0-1,-1 0 1,-5 0-1853,-9 2 1,-3 0 1271,22-2 607,-24 4-2326,-16 2-213,-4 0-564,-1 2-707,-1 1 2474,3 2 1,-3-2 0,3 0 0</inkml:trace>
  <inkml:trace contextRef="#ctx0" brushRef="#br0" timeOffset="34950">13858 1781 10521,'3'-4'3276,"0"2"0,-3 2-2451,-37 42-2464,26-20 1,1 3 1574,-13 8 1,1 1 63,13-4 0,3-3 825,1 7-1116,3-1-1540,25-15 2049,-9-13-167,20-18 44,-13-15 1322,-7-7 0,-1-2-1146,-6 13 1,-1 0-160,2-12 0,-1 2 0,-7 6-39,0 10-140,0 8-45,0 1 3140,0 8-3544,1 2 421,3 4-67,11 10 167,7 8 1,7 5-6,-6-4 11,-3-6 45,-5-2-50,-4-6-6,1 1-168,-5-3-2471,5 1 2639,12 1 0,-12-3 0,7-2 0</inkml:trace>
  <inkml:trace contextRef="#ctx0" brushRef="#br0" timeOffset="35323">14337 1432 20604,'-6'47'243,"3"-18"1,-2 5-148,0 3 1,-1 9-1,-1 3 1,0 2-1,1-4-438,1-7 1,0-2 0,0 0 0,0 1 0,0 2 391,-1 2 1,0 3-1,0 1 1,0 0-1,0-2 1,1-2-37,1 9 0,0-1 0,1-5 0,0-6-98,1-5 0,1-3 267,0 8 1,2-12-2737,0-26 745,0-2 1808,1-7 0,-1 5 0,0-5 0</inkml:trace>
  <inkml:trace contextRef="#ctx0" brushRef="#br0" timeOffset="37472">14760 1682 20979,'-10'9'-190,"2"37"212,7-22 1,-1 5 16,-1 12 0,-1 8 0,0-4-56,-1-2 1,1-2-98,0-6 0,-1 3 0,2-7-227,-3 6 341,5-24 627,1-36-627,0 4-62,7-13 1,4-2-12,0 12 0,4 1-1566,8-9 1,3 2 1513,-6 13 1,0 4 90,20-4-27,-15 12-141,-1 3 62,-8 11 252,-4-1 465,-10 18-236,-9-8-106,-5 8 12,-21 1-477,-4-3-1409,13-14 1,1-1-1639,-4 1 2596,21-10 1,9-2 0,9 0 0</inkml:trace>
  <inkml:trace contextRef="#ctx0" brushRef="#br0" timeOffset="37722">15067 2110 11099,'-6'28'1092,"0"1"0,-2-4 0,-2 1 546,-2 12 0,-2 2-640,-4-4 0,-1-3-998,-4 5-855,7-11 1,0-2-708,5-6 1562,14-18 0,0-4 0,12-15 0</inkml:trace>
  <inkml:trace contextRef="#ctx0" brushRef="#br0" timeOffset="38271">15278 1692 17529,'-10'34'138,"-1"0"1,1-1 0,-1-2 0,3-3-5,6 12 561,26-79-3972,-3-3 2505,-6 11 1,-3-2 2980,-5-10-1693,-22 18 416,5 14-932,-12 8 33,3 27 1,2 10 44,5-7 1,-1 2-1171,-5 13 0,1 2 1125,9-6 1,4-3-34,2-1 2234,9 5-2273,20-14-2313,3-11 1641,6-1-2566,8-11 2457,-22-2 1,6 0 0,-20 0 0</inkml:trace>
  <inkml:trace contextRef="#ctx0" brushRef="#br0" timeOffset="38589">15532 1550 16293,'14'37'390,"-1"-1"0,0 1 0,0-1 1,4 11-1,-2-1 0,-5-3-233,-7-1 1,-4 0 107,1-2 0,-2 5 1,-3 4-190,-4-9 1,-4 6-1,-3 2 1,0 0-1,1-1 1,2-4-178,0 2 0,3-3 0,-1 0 1,-4 4-369,-1-4 1,-4 4 0,-2 3 0,0 0 0,0-4 0,3-5 0,3-8-1,-2-1 1,1-4 0,-3 4 0,-1 3 0,11-16 0,10-17 0</inkml:trace>
  <inkml:trace contextRef="#ctx0" brushRef="#br0" timeOffset="39531">16461 1646 17798,'-27'33'546,"-1"-1"0,1 0 0,3-1 0,-1 1 0,2 1 0,1-2-419,1 4 0,2-2 0,0 2-689,-4 8 0,-1 1 1,3-3-389,1-2 1,4-3-690,2-3 1,5-14 1162,6-27 0,2 8 0,0-16 0</inkml:trace>
  <inkml:trace contextRef="#ctx0" brushRef="#br0" timeOffset="39774">16028 1813 9108,'32'-7'655,"1"1"0,0-1 1,-1 4-1,1 2 0,-2 4 983,12 9 0,-3 4-1509,-8-1 0,-4 2-275,-4 0 0,-5 1-398,1 5-811,-4 0 1164,18 7 1,-23-16 0,15 4 0</inkml:trace>
  <inkml:trace contextRef="#ctx0" brushRef="#br0" timeOffset="40106">17137 1462 20145,'-5'45'146,"1"0"1,-1-1 0,0 1 0,0 0 0,0-1 0,0 1 0,-1-1 0,-1-2 0,0 0-586,-2 1 1,-1-2 0,0 0 0,0-2-655,-1 9 1,0-1 0,1-3 436,-1 6 1,2-7-1,0 3 1,9-29 0</inkml:trace>
  <inkml:trace contextRef="#ctx0" brushRef="#br0" timeOffset="40492">17031 1344 16952,'42'-20'189,"0"0"0,-10 8 0,1 2 0,-3 8 102,6 21 1,-2 8-127,-6-10 0,-2 2 87,2 11 1,-9 6 990,-18 10 0,-12 0-921,-3-12 1,-4-2-1416,5-1 1,0 1 0,-3-4 649,-8-4 1,-2-5 41,-2-5 1,1-3-1846,-12 1 607,12-8 1,3-4 1281,-3-12 1,13 4 0,6-2-1</inkml:trace>
  <inkml:trace contextRef="#ctx0" brushRef="#br0" timeOffset="41705">18138 1199 20280,'-24'7'487,"1"0"0,-16 9-451,6 7 1,-1 6-1676,7-4 1,2 3 477,-2 2 0,0 3 1166,3 2 1,-1 3 0,2 2-367,1 0 0,1 1 0,2 3 318,6-8 0,0 3 1,2 1-1,0-1 1,1-2 353,-2 6 1,1-3-1,4 3-390,7 0 1,4 3 0,3 0 0,2-5 38,3-5 1,3-4 0,1 1 26,4 8 0,2 1 0,0-4-743,3 1 0,-1-5 756,-7-12 0,-3-5 1506,-6-5-2010,-5-10-851,-1-2 2146,0 0-3474,1 0-594,5-4 2457,0 0 1,0-1 0,-5 2 0</inkml:trace>
  <inkml:trace contextRef="#ctx0" brushRef="#br0" timeOffset="43639">18054 1544 11267,'0'-6'3276,"0"2"0,0 4-334,-1-29-2819,0 21-89,1-21-479,0 64 0,1 20 439,1-26 0,0 2-20,0 7 0,0 6 0,0-7-3251,4 10 3280,-1-26 204,-1-17 31,7-34 0,1-14-238,-1 17-17,2-15 0,-1 4-50,-6 27-308,2 4 67,5 11 140,1 7 162,1 16 1,-1 4 105,-2 3-8,-2-5 1,0-6 400,-3-17-392,-4-13-56,15-33-118,0 8 39,6-9-126,1 26 1,2 8-43,9 16 437,-5 19 1,-3 6-51,-5 7-1095,-16-9 1,-2 5 0,-4-8 360,-3-9-415,-2 16-828,3-35 1792,1-7 0,0 4 0,0-5 0</inkml:trace>
  <inkml:trace contextRef="#ctx0" brushRef="#br0" timeOffset="44090">18908 1265 18478,'0'26'694,"-1"3"1,-2 7-1,1-2-501,-2 3 1,-1 2-92,0 3 1,0 5 0,-2-1 20,-2-2 0,-1-1 1,0-2-46,2-9 1,1-2-1,-1 2 15,-1 3 1,0 2 0,0-1 0,1-3-52,-2 5 0,2-4 239,-1 0 0,2-3-348,1-5-1695,5-18 1336,1-7 351,0-1 75,0-16 0,0 13 0,0-13 0</inkml:trace>
  <inkml:trace contextRef="#ctx0" brushRef="#br0" timeOffset="44688">19135 1735 12349,'-6'0'3276,"2"0"0,4 0-1343,-2 0-1317,11 0-129,3 0-80,16 3 0,12 2 1,-5-1-369,-7 0 0,1 0-1132,5 0 1,3 1 0,-7-1 983,-2 1 159,-17-3 0,-7-1-22,0 0-3305,-4-1 2606,6 2 1,-5-1-1,6 2 1</inkml:trace>
  <inkml:trace contextRef="#ctx0" brushRef="#br0" timeOffset="45194">19724 1630 12021,'-33'28'103,"-1"-1"0,1 0 0,2-2 0,2 0 0,5 1-241,5 15 1,6-1 33,5-16 1,2 1 536,-1 19 0,7-4-427,22-17 1519,18-4-1332,-8-36 1,0-11-91,-5 5 1,-4-4 163,-5-4 0,-2-5 0,-4 2 1040,-4 3 1,-4 2-1350,-3-6 0,-4 5 2740,0 11-3006,6 37 313,3 4 62,3 6 1,2 4 63,7 1 1,0-1-250,5 9-204,-7-14 0,-1-6-1678,-9-15 1180,6 1 1,-8-4 0,6 0 0</inkml:trace>
  <inkml:trace contextRef="#ctx0" brushRef="#br0" timeOffset="45622">19937 1396 14800,'17'16'1638,"3"10"0,0 2-1492,-7-8 0,0 1 222,9 16 0,-2 2-189,-11-14 0,-3 4 208,-4 8 1,-2 8 0,-1 1 0,-1-5-2027,-2 7 1,-1 0 1670,0-6 1,-1 6 0,-1-1 0,-1-8 196,-6-3 1,-3-3 332,-7 6 1,-4 3 0,3-5-563,8-10 0,0-2-957,-4 4 0,-2 2 1,6-9-2321,11-15 2457,0 5 1,2-5 0,-1 4 0</inkml:trace>
  <inkml:trace contextRef="#ctx0" brushRef="#br0" timeOffset="46473">20713 1618 20621,'-18'23'322,"0"1"0,-2 6 0,-3 4 0,1 2-355,2-6 1,-1 1 0,1 1 0,-1 1-788,-1 5 1,-1 3 0,1-2 0,2-5 272,-2 2 1,4-6 0,3 1 0,6-14 0,10-20 0</inkml:trace>
  <inkml:trace contextRef="#ctx0" brushRef="#br0" timeOffset="46756">20380 1698 16790,'29'35'546,"-1"-1"0,1 0 0,-4-3 0,3 2 0,-2 0 0,-2-4 459,7 8 1,-3-2-1365,0-2 1,-3-2-294,-6-9 0,-5-8-2625,-8-13 2457,-1 0 1,2-1 0,-4 0 0</inkml:trace>
  <inkml:trace contextRef="#ctx0" brushRef="#br0" timeOffset="47290">21265 1456 12309,'0'-6'3276,"0"2"0,0 4-530,-2-2-2399,1 25-15,-2 9 1,1 11-1,-2-1-276,1-7 0,0 1 0,-1 6-34,0-6 1,-1 8-1,-1 4 1,0 3-1,0 0 1,0-3-1,1-3 1,0-7-23,-1 9 0,0-7 0,0 5-38,1-4 1,-2 7 0,-1 3-1,2-4 1,0-6 0,3-13-3240,2-5 0,1-3 2659,-12-30 1,9 5-1,-10-11 1</inkml:trace>
  <inkml:trace contextRef="#ctx0" brushRef="#br0" timeOffset="47774">21020 1325 19070,'39'-12'356,"0"-1"0,0 1 0,0-1 0,2 3 0,1 0 0,-1 4 0,-4 8-181,-3 12 1,-3 7-1,-2 1-116,11 1 1,-4 5-1153,-8 10 1,-4 7 0,-8-2 278,-13 1 0,-9 0 864,0-3 1,-3 2-1,-8-3-154,-7-11 0,-6-2 0,-3-3 0,4-3 20,-8 2 0,1-4-52,1-5 1,-1-2-1,8-8 136,10-13 0,12 3 0,3 12 0</inkml:trace>
  <inkml:trace contextRef="#ctx0" brushRef="#br0" timeOffset="49173">22370 1239 18280,'-6'1'2386,"-11"6"-1969,-9 6 0,-3 4-274,6-4 0,-2 0-62,-13 9 0,-1 1-14,14-8 1,0 3-724,0 9 1,-4 8-1,-1 6 1,2 0 0,4-1 488,4 3 1,5-1-1,0 1 1,-2 4 147,2-11 1,-3 1-1,-1 2 1,0 1 0,1 1-1,4-1 1,4 1-321,5 6 0,4 2 1,4 1-1,1-1 1,1-4-1,-1-4 309,-1 6 0,2-6 1,3 2 3,2 3 1,4 3 0,1-3 0,-1-12 535,9-2-1946,3-3 1312,-18-19-1429,-8-9-396,0-1 2333,1-3 0,0 3 1,1-3-1</inkml:trace>
  <inkml:trace contextRef="#ctx0" brushRef="#br0" timeOffset="49757">22181 1907 16224,'35'-1'655,"-1"0"0,0 1 1,10 2-1,1 1 0,-4 0 816,-5-1 0,-2 1-1421,10 4 1,-6 2-3328,-19-4 2457,3 1 1,-9-4 0,0-2 0</inkml:trace>
  <inkml:trace contextRef="#ctx0" brushRef="#br0" timeOffset="50150">22785 1769 18621,'7'43'273,"-1"0"0,0 1 0,1-1 0,-1 0 0,-6-3 0,-2 4 0,-2 2 0,-1 0 0,-1 1 0,0-3 0,-1-3 0,1-4-46,-2 4 0,0-4 0,-2-2 1,-4 2-775,-2 1 1,-5 4 0,-1 1 0,-2-3 0,1-6 0,3-12-363,-3-9 0,-2-10 1118,-20-11 0,6-13-1307,25-9 0,10-4 524,0 1 0,9-2-246,11 7 1,8-1 0,4 1 0,-2 3 454,4 0 1,0 4 0,2 1 0,3-2 0,0 1 0,-4 3 0,-10 5 0,0 1 0</inkml:trace>
  <inkml:trace contextRef="#ctx0" brushRef="#br0" timeOffset="50454">22817 1574 19972,'11'-33'-746,"-4"3"1,-5 35 0</inkml:trace>
  <inkml:trace contextRef="#ctx0" brushRef="#br0" timeOffset="50791">23216 1237 20699,'0'43'177,"0"0"0,0-1 0,0 1 0,0 0 0,-3 0 0,-3 3 0,0 3 0,-1 2 0,0-1 0,-1-1 0,2-2 0,1-4-165,1 4 0,0-4 0,1-1 1,0 0-1,-2 3-12,-1-3 1,-2 5 0,-1 1 0,0 0 0,0-3 0,2-5 0,3-8-18,2 6 0,1-9-1109,-1 3-2151,1 13 2926,-2-45 0,3-1 1,-2-2-1</inkml:trace>
  <inkml:trace contextRef="#ctx0" brushRef="#br0" timeOffset="51106">23224 2142 14381,'26'-5'1638,"0"1"0,7 0 0,0 1 0,-1 1 582,5 3-2853,-22 1-2644,7 1 2908,-9 0 1,-5-1 0,0-1 0</inkml:trace>
  <inkml:trace contextRef="#ctx0" brushRef="#br0" timeOffset="51623">23742 1901 10373,'0'-6'3276,"0"2"-1638,-17 18 0,-8 14-1377,3 9 1,0 5-328,3-12 1,-3 0 0,3 1-160,4 1 1,2 0 0,6-3 56,11 10 1516,40-35-1007,-21-13 1,0-7 400,8-16 0,-5-5-504,-12 9 0,-4-1 117,-2-8 0,-4 4-814,-4 9 1222,0 11-936,2 29-1466,11 17 1,5 2-1639,9 1 2645,-1-1 1,1-7 0,-5-23 0,-3-4 0</inkml:trace>
  <inkml:trace contextRef="#ctx0" brushRef="#br0" timeOffset="51939">24049 1337 17641,'21'26'409,"1"-1"1,0 0-1,-9 6 1,-1 6-1,-2 3 1,-1 3 0,-2 0-1,-1-2-899,-1 4 0,-2 0 1,-3 0-1,0 2 1,-1 1 474,1-6 1,0 3-1,-1 1 1,0 0 0,-2-1-1,-2-2 1,-2-2-429,-5 2 1,-2-2-1,-2-2 1,-3-2-1,-1-2 535,-7 4 0,-3-2 0,-1-2 0,5-4 0,-3 7 0,1-4 0,-7-6 1,-1 0-1</inkml:trace>
  <inkml:trace contextRef="#ctx0" brushRef="#br0" timeOffset="68407">7235 3178 16756,'-1'16'734,"26"-5"0,9-6-440,-8-10 0,1-7-25,10-5 0,3-6 0,-5-3-133,-12-2 0,-4-3 1,-4-3 260,-4-1 1,-2-4-1,-3 0 1,-2 4-368,-1-3 1,-6 4-1670,-10-7 1,-9 12 666,-22 31 1,-4 17 24,15-2 1,0 4-147,1 0 1,-2 2 0,7 2-547,8 6 1,11 1 1207,15 2 0,7-3 1,-1-5-1,18 0 1</inkml:trace>
  <inkml:trace contextRef="#ctx0" brushRef="#br0" timeOffset="68573">7851 2990 19462,'19'-8'-1093,"-10"5"1,3-2 0</inkml:trace>
  <inkml:trace contextRef="#ctx0" brushRef="#br0" timeOffset="68941">8031 2872 16566,'-16'37'546,"1"0"0,-1 0 0,1 1 0,-4 9 0,0 0 0,7-10-3580,5-9 3001,4-5 1009,12-20-814,11-15 1,5-9 157,-2-3 0,1-3-167,-1 1 0,0-3 0,-2 0 205,-1-12 1,-6 0-96,-8 2 1,-9 5-713,-23-5 472,0 30 0,-3 11-1597,-5 14 0,3 11 1164,10 3 0,4 5 1,0-3-1,-2-2 1,4-1-1,9 5 0,0 0 1</inkml:trace>
  <inkml:trace contextRef="#ctx0" brushRef="#br0" timeOffset="69241">8262 2994 11054,'-3'37'1092,"0"0"0,3-5 0,0 3-1790,-3 5 1,0 5 0,2-5 697,3-2 0,4-5 786,5-1 0,6-13 33,5-30 0,6-18 0,1-6 0,-5 5 184,2 0 0,-6-3-1823,-7-5 1,-2-8 0,-4 2 0,-9 9-34,-10 7 1,-8 13 635,-12 18 0,-8 14 0,8 0 1,5 7-1,8 10 0,0-1 1</inkml:trace>
  <inkml:trace contextRef="#ctx0" brushRef="#br0" timeOffset="69479">8695 2771 16157,'-9'37'655,"0"1"0,0-1 1,1 2-1,-1 1 0,2 4-350,1 0 1,1 4-1,1 0 1,0-2-1399,-2 0 1,2-3 0,3 2 727,5-3 1,4 4 0,1-4 0,-3-6 0,-3-8 0,3-5 0,12-4 0,-1 0 0</inkml:trace>
  <inkml:trace contextRef="#ctx0" brushRef="#br0" timeOffset="69807">9421 2922 21293,'-24'39'-38,"-1"0"1,0 1 0,4-3 0,-1 2-1,1 0 1,1-2-1056,-2 6 1,1-1 0,1-1 623,-1 2 1,0 0 0,3-6 0,5-8 0,2-6 0,-1-1 0</inkml:trace>
  <inkml:trace contextRef="#ctx0" brushRef="#br0" timeOffset="70058">9102 3014 18621,'39'16'124,"-1"1"1,0 0-1,5 2 1,0 1 0,-6-1-1614,-7-1 0,-2 0 1489,1 1 0,1 2 0,-3-3 0,9 8 0,1 3 0</inkml:trace>
  <inkml:trace contextRef="#ctx0" brushRef="#br0" timeOffset="73624">9991 3176 14695,'0'-6'3276,"0"0"-839,0 6-1860,-65 33-532,47-10 0,0 3-47,-10 1 0,-4 3 0,7 1-65,6 14 0,8 2-255,-3 1 0,15-8 302,30-23 1,10-12 21,-3-13 1,2-12 251,-11-2 0,3-7 1,0-4-1,-4-1 0,-8 3-15,-7-3 0,-7 2 1,-1-2-356,4-8 0,-1-2 0,-12 17-1523,-30 28 1,-5 14-1639,7 8 2621,20 2 1,6 1-1,7-9 1,4-3 0</inkml:trace>
  <inkml:trace contextRef="#ctx0" brushRef="#br0" timeOffset="73758">10438 3259 20498,'20'-18'0,"-4"3"0</inkml:trace>
  <inkml:trace contextRef="#ctx0" brushRef="#br0" timeOffset="74109">10644 3128 20274,'-12'38'119,"-1"0"0,0 0 0,0 0 1,1-1-1,-7 12 0,0-3 0,13-9 32,26-1 127,2-45 0,7-16 1,-3 0 264,-1 0 1,-3-4-186,4-5 1,0-5-1,-12 4-1159,-20 6 1,-10 5-1749,-24-2 910,10 46 1,3 12 1091,10-12 1,4 1 0,5 8 0,4-3 0,4-12 0</inkml:trace>
  <inkml:trace contextRef="#ctx0" brushRef="#br0" timeOffset="75474">11086 3176 8593,'0'-3'3276,"-19"-1"0,3 22 0,-16 15-4915,22 1 1,4 3 1461,2-6 1,3 0 173,2-1 0,7-3-710,13-9 0,6-8 802,-3-8 1,2-6 221,12-4 0,-1-8 431,-4-12 0,-6-4-98,-7 5 1,-6 0-573,-11 0 1,-9 4 1366,-37 8-2980,5 21 1,-1 4 63,12-6 1,3 1 1476,-2 12 0,27-15 0,16-4 0</inkml:trace>
  <inkml:trace contextRef="#ctx0" brushRef="#br0" timeOffset="75974">11354 3042 18464,'-18'-7'1037,"15"-1"-824,44-2 0,14 14 291,-30 16 0,-7 12-189,-7 8 1,-6 7-1,-5-1-276,-6-9 0,-4-1 1,-5 0-124,-4 0 0,-6 1 0,1-3 0,7-8-196,3-2 364,45-19 498,10-5 1,7 0-1676,-16 2 1,0 1 0,1 0-1,1 1 1,0 0 0,-2 3 436,1 4 1,-7 3-1,-11 2 1,-4-2 0</inkml:trace>
  <inkml:trace contextRef="#ctx0" brushRef="#br0" timeOffset="76234">12480 2882 16303,'-24'37'182,"1"1"0,0-1 0,-1 1 0,1-1 0,2-1 0,1 2 0,-1 1 0,1-1 0,1-2 0,1-1 0,-2 1 0,2-2 0,0 0 0,2-1 0,-3 10 0,0 0 0,0 0 0</inkml:trace>
  <inkml:trace contextRef="#ctx0" brushRef="#br0" timeOffset="76425">12129 3094 17361,'33'2'655,"0"-1"0,1 1 1,0 2-1,0 3 0,-1 2-351,0 5 1,-1 4 0,0 2-1398,1 1 1,-1 1 0,0 1 834,-3-1 0,-1-1 1,-2 0-1,0 0 1,-3-2-1,5 7 1</inkml:trace>
  <inkml:trace contextRef="#ctx0" brushRef="#br0" timeOffset="86309">21505 11921 9335,'8'-2'2986,"-2"0"290,-6-6-2044,0 3 79,-7-12-819,-8 3-447,-2 1-45,-19-1-25,4 11 0,-1 2 8,9 2 0,0 2-76,-19 10 1,4 6 72,22-2 1,4 4 2,-4 14 0,-1 7 1,5-4-18,4-6 1,2 0 18,-1 3 0,0 3 0,3-4-41,4-8 0,2-3-23,7 24-10,5-2 83,0-22 1,3 0-35,13 14 43,-8-15 0,1 0-3,-1-4 0,1-1 6,13 10 83,7-3 29,-13-17-73,7 0-6,-7-5-34,3-1 7,-14-1 10,20 0 140,2-15-1179,-8-8 1,4-9-1,-4 2 1067,0 0 1,-2-2-29,-1-1 1,0-2 0,-5 2 105,-9 5 1,-6-2 29,-7-7 1,-6-4 0,-4 1-144,1 7 0,-4 2 0,-3 0-672,-7-4 0,-5-2 1,-1 1-1,1 7 265,-5 1 0,-1 7 5,-11 3 1,7 8-986,25 10-1905,8 4 2457,3 3 1,0-1 0,0-1 0</inkml:trace>
  <inkml:trace contextRef="#ctx0" brushRef="#br0" timeOffset="87476">20097 11853 14185,'-33'19'600,"-1"0"1,0 0 0,-9 4 0,6 1-212,15-1 1,4 2-2029,0 3 1,3 1 813,2-6 0,1 1 858,0 2 1,4 3 959,10 14 0,7 2-974,3-11 1,7 2-90,2 0 0,6 4 0,2 0 0,-2-6 27,-2-7 0,-1-5 0,4 1 54,3-1 0,4 1 1,-1-2-1,-3-5 463,1-5 1,0-5-422,5 1 1,1-6-1166,0-9 0,-1-5 1115,-11 6 0,0-2 16,10-11 1,-2-5 1076,-7-2 1,-2-2-1060,0-1 0,-2-3-15,1-5 1,-4-2 5,-9 7 0,-4 0 64,-2-5 0,-4 1 107,-6 5 0,-5 1-28,-4-5 0,-6 1-141,-8 5 1,-7 3-783,8 9 1,-2 1-1,0 1 718,-8-4 1,-1 4-54,-8 0 0,2 4-179,15 7 0,1 1-667,-1-1 1,1 0 932,-13 2 0,24 0 0,2 2 0</inkml:trace>
  <inkml:trace contextRef="#ctx0" brushRef="#br0" timeOffset="88625">19046 12015 2079,'2'-34'819,"0"-1"0,0 1 0,-1-14 0,-4 5 2457,-13-1-1638,-3 21 0,-3 3-651,-10-5-1338,2 12 0,-1 5 486,-2 13 412,9 2 0,1 9-490,5 10 0,1 12 0,1 6 0,1 0 0,3-7-55,0-3 0,2-3 0,0 5 8,-1 6 0,-3 7 0,1 1 0,4-3 0,6-9 35,9-3 0,8-5-17,5 0 0,5 0 0,7-1-92,2-7 0,6-1 0,3-1 1,0-1-1,-4-2 477,4 5 0,-3-2 0,4-1-417,-4-3 1,6 1 0,1-1-1,-3-3 1,-7-8-155,4-10 1,-4-7 168,-2 1 0,3-3 1,-2-1 1072,6-9 1,-3-3-1039,-11 6 1,-1-2 0,-3-1-1251,0-8 1,-4-2 1255,-8 5 0,-2-3 0,-1 0 24,0-10 0,-2 0 333,-3 9 0,-1-1 0,-2 2-205,-5-5 1,-5 2-21,-8-4 1,-6 3 109,-1 7 1,-6 2-245,-1 5 0,-5 1 1,2 2-888,0 2 1,1 4 836,-9-1 0,-1 4 3,8 5 0,1 4-3,1-1 0,-1 2-790,-6 0 1,2 2 671,-7-1-951,18 2-2208,26 10 2712,26 19 1,-16-12-1,17 8 1</inkml:trace>
  <inkml:trace contextRef="#ctx0" brushRef="#br0" timeOffset="91844">13154 3359 17193,'-3'18'1529,"1"-2"-1355,-1 7 101,2 6-3552,3 0 2543,7 1 1778,24-3-878,0-25 0,6-7 1,-1 0-100,-3 2 0,1-2 177,9-8 1,5-4 0,-19-6 771,-29-3 1,-9-3-1017,6 2 0,-7 0 891,-18 4 1,-11 2 0,2 4-1525,8 5 0,0 2-574,-10-7 0,5 10-2070,16 35 2457,10-8 1,3 12 0,3-19 0</inkml:trace>
  <inkml:trace contextRef="#ctx0" brushRef="#br0" timeOffset="92075">13647 3495 20324,'20'-21'-896,"-12"13"0,6-7 0</inkml:trace>
  <inkml:trace contextRef="#ctx0" brushRef="#br0" timeOffset="92531">13950 3285 19910,'-20'28'42,"0"1"0,1 0 0,-8 4 0,8-3-266,25 9 101,29-28 193,-12-16 0,1-8 385,3-8 1,1-6-1,-4 0 18,-2-4 1,-3-3-1567,-4 3 1,-2-2 0,-6 5 795,-15-9-814,-12 22 1,-5 5 275,-10 7-263,-1 12 1,0 7-542,13 7 1,4 5 1348,-1 6 1,2 1 0,7-11 0,3-1 0,5 7-1</inkml:trace>
  <inkml:trace contextRef="#ctx0" brushRef="#br0" timeOffset="92868">14175 3154 10749,'-2'39'294,"1"1"0,12-12 0,7 0 0,6-1 525,8-5 0,9-4 0,-1 3 0,-11 5-791,-14 17 0,-12 7 1,3-1-1122,9-8 1,2-2 0,-13-1 623,-26 1 1,-16-1 0,1-10 0,4-11 0,5-9 0,14-7 0</inkml:trace>
  <inkml:trace contextRef="#ctx0" brushRef="#br0" timeOffset="93111">14179 3034 19591,'47'-6'468,"0"0"0,0 0 0,0 0 0,2 0 0,1 1 0,-4 0 0,-10 2 540,2 1-1742,-11 1 1,-2 4-2544,-5 18 2457,-6-7 1,-1 7 0,-10-16 0</inkml:trace>
  <inkml:trace contextRef="#ctx0" brushRef="#br0" timeOffset="93476">15364 2966 13192,'5'0'3276,"0"0"0,-5 0-1429,-36 51-3309,14-14 1,-2 4 1470,3-9 1,0 2-1,-2 2-22,4-3 1,-1 2-1,0 1 1,1-3-310,0 2 1,0-1-1,-1 0-771,-3 7 1,-2 1 0,1-2 623,3-7 1,1-1 0,2-3 0,-1-1 0,3-4 0,-6 6 0</inkml:trace>
  <inkml:trace contextRef="#ctx0" brushRef="#br0" timeOffset="93726">14957 3257 21108,'33'19'1,"1"1"1,-1-1 0,1 1 0,7 4 0,-1 0 0,-4 1-2,-9-3 0,-3 1 0,-2-3 0,-3-3 0,-1-1 0,12 21 0</inkml:trace>
  <inkml:trace contextRef="#ctx0" brushRef="#br0" timeOffset="98792">13270 17095 16840,'-39'-21'565,"0"1"1,6 4 0,4-3-297,10-8 1,3-4-72,3-1 1,0-3-151,3 4 1,1-2 0,1-1-1142,0-4 1,2-2 0,2 1 6,4-9 1,4 3 1068,2-1 1,11 3-355,12 17 1,8 3 0,0 2 396,-9 4 0,-1 2 0,3-1 165,3 2 1,3-1 0,1 0 0,-3 3-170,-1 0 1,-2 2 0,0 1-675,15-3 1,-2 3 654,-9 2 0,-2 2-3,-4 3 0,-1 2 684,5 3 1,0 3-682,-8 1 0,1 1 1026,9 6 1,-2 4-1005,-8 2 1,-5 4-817,-1 11 0,-4 2 816,-4-12 1,-3 2 1139,1 20 0,-7 0-1062,-7-19 1,-3-1-62,-2 4 0,-1 3 0,-3-3 151,-8 5 0,-3-2-12,5-8 0,-2 0 0,-1-3 108,-7 4 0,-5-5-930,-5-7 1,-6-3 0,3-5 374,-5-3 0,0-6-364,2-1 1,-3-3 0,8-5-803,5-14 1,8-6 1431,6 0 0,5-1 0,2-10 0,14 11 0</inkml:trace>
  <inkml:trace contextRef="#ctx0" brushRef="#br0" timeOffset="99960">11820 16960 15541,'-44'19'1428,"2"-5"0,-3 0-2055,6-2 0,-3 1 700,0 0 0,-3 1 1,-1 1 68,8-3 1,-1 1 0,1-1 0,1-1-1104,-4 2 0,2-2 0,0 0 1037,-3 0 1,1 0-1,3-6-96,0-7 1,3-10 175,5-14 1,1-10 0,2-3-169,5 4 1,3-2 0,0-2 9,3 3 1,-1-2 0,1-1 0,3 2-3,2-2 0,2 1 1,2 3 0,0-4 0,3 0-20,-1-8 1,3-1-51,2 2 1,4 1 7,-2 7 1,8 3-7,13 11 0,9 3 0,4 6-211,-4 8 0,4 5 1,2 2-1,2 1 256,3-1 0,4 0 1,1 2-1,1 0 0,0 2-11,-4 0 1,2 2 0,1 1 0,-1 0-1,-1 0 1,-2 1-13,1 1 0,-3-1 1,0 2-1,-1 0 0,0 2-1,3 3 1,0 2 0,-1 1 0,-3 0 0,-6-1 1150,8 7 1,-7 5-1046,-6 7 0,-3 8 0,-14 1 207,-20-1 0,-13 2 1,1-2-540,9-5 0,2-1 0,-5-1 309,-12 5 1,-5-2 0,-1-8 622,-6-8 0,2-7-1613,-7 1 652,15-4 1,9-8 304,29-28 0,10-5 0,-10 15 0,9-13 0,1 1 0</inkml:trace>
  <inkml:trace contextRef="#ctx0" brushRef="#br0" timeOffset="101377">15855 3343 19160,'-6'5'2531,"0"13"-2571,5 24 34,0-10 1,1 3-1634,1-4 1,1 1 1016,2 7 1,5-3 1346,17-5-650,-2-21 1,4-9-1135,8-20 1,1-16 1227,-12 8 1,-1-6 0,-1-2-1,-2 1 87,4-6 0,-2 0 0,-10-2-142,-14 2 0,-8-2 0,-5 2 0,-1 7-391,-7-2 0,-6 17 277,-5 28 0,-6 16 0,7-3 0,-4 4 0,33 8 0,0 0 0,0 0 0</inkml:trace>
  <inkml:trace contextRef="#ctx0" brushRef="#br0" timeOffset="101527">16347 3325 14953,'27'-10'1092,"-19"2"0,17 8 0</inkml:trace>
  <inkml:trace contextRef="#ctx0" brushRef="#br0" timeOffset="101943">16756 3180 19490,'-19'39'390,"1"0"0,0 0 0,-1 0 0,2-3 0,1-2 1,8 0-365,10 5 0,7 0 0,7-18 372,13-29 0,9-20 0,-8-4-1491,-17 3 1,-6-3 0,2-1 800,11-6 1,3-2 0,-14 5 379,-33-5 0,-12 15-1164,10 31 1,0 9-2202,-12 13 2939,19 16 1,9-16 0,25-8 0</inkml:trace>
  <inkml:trace contextRef="#ctx0" brushRef="#br0" timeOffset="102227">17205 2906 11740,'5'-5'3276,"-2"2"0,-3 3 0,0 29-3272,0 3 1,0 13 0,0 6 0,0 2-1,-1-3-4,0-4 0,0 0 0,0 0 0,0 1 0,0 0 0,0-3 0,1 1 0,0 0 0,0 0 0,-1-2 0,1-4 0,-2-2 0,1-1 0,0 1 0,-1 0 0</inkml:trace>
  <inkml:trace contextRef="#ctx0" brushRef="#br0" timeOffset="107880">18212 3196 20089,'-24'29'580,"0"0"0,0-1 1,-2 3-1,0-1 1,1 0-578,0 1 1,1-1 0,0-1-72,-7 10 1,2-4-196,10-11 0,3-4-3014,-6 4 0,16-21 2457,-2-15 1,6 6 0,0-9 0</inkml:trace>
  <inkml:trace contextRef="#ctx0" brushRef="#br0" timeOffset="108085">17775 3405 18828,'-2'-27'2728,"30"17"-2583,5 19 1,13 12 0,2 4 0,-6-1-1239,-9-1 1,-3 0 0,3 3 727,-1-5 1,5 3 0,1 0 0,-5 0 0,-9-3 0,-8 4 0,-7-2 0,-2 6 0</inkml:trace>
  <inkml:trace contextRef="#ctx0" brushRef="#br0" timeOffset="113744">4589 14137 9934,'0'-3'1507,"0"-1"1047,0 0-1972,0 3-128,0-3-779,0 4-151,0-5 465,1-4 5,1-7 12,1 0 470,0 0 443,-1 6 39,-1 5 94,-1 4-312,0 1-679,4 2 90,11 14-16,16 18-88,-10-8 1,1 4 43,-4-4 1,-1 3 0,0-1 182,1 6 1,-3 1-347,-1 8 1,-4-3 172,-5 3 198,-11-14 1,-3-2 255,-4-3-46,-9 4-82,10-19-299,-2-21-133,-1-12 401,3 3 0,1-2-424,1-2 0,2-1-37,1-3 1,3-1-37,3-6 1,4-1-80,3 7 0,3 1-212,7-8 0,1 2-2885,7-4 2840,-7-1 1,-14 25-1,-10 4 1</inkml:trace>
  <inkml:trace contextRef="#ctx0" brushRef="#br0" timeOffset="114243">4617 13636 19176,'0'5'2576,"0"-2"-2149,0-1-546,0-8-620,0 2 739,36 4 0,-27-2 0,27 8 0</inkml:trace>
  <inkml:trace contextRef="#ctx0" brushRef="#br0" timeOffset="115511">4643 15055 5604,'-3'0'1865,"0"0"-1299,3 0-678,-22-16 819,9-3 931,-7-4 0,-2-4 0,9 5 0,2 1 1638,-12-17-2647,10 17-713,12 22 487,13 16-258,1 2 1,1 3-34,2 6 0,2 5 0,-1 0-77,-2-2 1,-1 1 0,-1 3 27,-1 2 0,-2 2 0,0 1 0,-4-4 177,-1 11 1,-3-4-163,-2 0 1,-3-6 615,-10-9-442,7-25-3425,-6-8 3173,7-8-51,-1-8 1,0-5 35,3-5 0,2-3 0,0 0-307,-3-7 0,1 0 335,3 6 0,1-2 1,1 3-9,1 2 1,1 4-455,2-7-1511,0 4-1317,-12 38 0,0 1 2457,-6 10 1,7-12 0,0-4 0</inkml:trace>
  <inkml:trace contextRef="#ctx0" brushRef="#br0" timeOffset="115813">4320 14566 20072,'-2'-2'514,"-2"9"0,3-5 0,-2 7 0</inkml:trace>
  <inkml:trace contextRef="#ctx0" brushRef="#br0" timeOffset="116902">4760 15707 8222,'-28'-24'2447,"6"4"-350,23 22-2092,23 18 1498,0 3-1394,5 6 0,3 6 40,-6 1 0,0 2 223,-6-7 1,0 3-1,-2 3-227,-6 1 1,-1 4 0,-4 0-1,-5-4 206,-6-2 0,-5-2 1,-2-1-110,-2 8 1,-1-1 0,-7-13-190,-24-15 0,-3-23-96,19-18 0,4-16 0,5 0 45,4 8 0,4 0 0,4-4 5,5 2 1,4-4 0,2-1 0,2 2 0,2 4-176,4-2 0,3 5 0,2 1-146,5-12 1,0 7-1978,4 13 3110,-6 54 0,-11-18 0,9 17 0</inkml:trace>
  <inkml:trace contextRef="#ctx0" brushRef="#br0" timeOffset="117144">5002 15370 18336,'4'0'-3277,"3"0"2457,-3 0 1,1 0 0,-3 0 0</inkml:trace>
  <inkml:trace contextRef="#ctx0" brushRef="#br0" timeOffset="118178">4463 16547 10170,'-1'-3'3276,"-1"-1"0,2 6-2222,29 34-858,-8-10 0,3 5-38,-4-3 0,2 6 0,1 1 0,0 1 0,-2-5-72,2 4 0,-1-3 0,0 3 47,-3 0 0,1 3 0,0 2 1,-2-2-1,-6-6-1281,-3 4 1,-5-3 1211,3 3 1,-7-4 70,-26-4-130,-1-33 1,-6-12-1,2-1-30,-1-3 0,0-3 8,0 4 0,-2-3 1,6-3-27,10-5 0,5-4 0,3 4-10,3 7-1,1-1-579,-2-17 1,3 1-2645,10 2 0,5-3 3102,-1 19 0,1 2 1,1 2-1,0-3 1</inkml:trace>
  <inkml:trace contextRef="#ctx0" brushRef="#br0" timeOffset="118460">4240 16144 10317,'-10'-17'82,"24"35"0,4 8 1,-8-11-1,10 14 1,0 1-1</inkml:trace>
  <inkml:trace contextRef="#ctx0" brushRef="#br0" timeOffset="120645">18920 3323 20716,'-40'20'913,"1"0"0,2-2 0,6 0-4190,4 6 1168,4 1 3585,-1 16-1479,16-12 1,2 0-18,2-5 1,3 1 423,11 7 1,7-4-450,16-6 8,4-8 1,4-7 19,0-10 1,1-8-116,-6 0 0,1-4 0,0-4 317,-6-3 0,0-4 0,-1-2 0,-3 0 907,1-3 0,-3-2 0,-4-2-675,-1-8 1,-4-2 0,-16 7-805,-25 11 1,-15 6-1,0 8-706,5 9 1,0 6 0,-1 5 682,-8 6 0,-2 6 1,7 2-1,4 9 1,11 3-1,22-7 0,-1 0 1</inkml:trace>
  <inkml:trace contextRef="#ctx0" brushRef="#br0" timeOffset="120846">19536 3329 19792,'4'0'3276,"0"0"-2800,5-1 0,-7 1 1,7-1-1</inkml:trace>
  <inkml:trace contextRef="#ctx0" brushRef="#br0" timeOffset="121295">20067 3180 16628,'-37'-4'819,"-1"0"0,1-1 0,-5 3 0,7-9 204,13-12 0,5-9 1,7 1-991,10-3 1,9 2 53,3-5 0,4 15 117,-1 37 0,3 20 1,-2 9-1,-3-5-1202,-6 1 0,-5-1 0,-1 5 1016,0-6 1,0 5 0,-2 3-1,0-1 1,-3-1 0,-3-6-67,-6 2 0,-5-4 1,-1-2-1,2-1-316,-4 8 0,1-1 0,3-3-1275,-3 9 1,6-5 818,9-2 1,6-15 0,7-26 0</inkml:trace>
  <inkml:trace contextRef="#ctx0" brushRef="#br0" timeOffset="121647">20298 3114 22218,'12'39'224,"1"-1"1,-1 1-1,1-1 1,-1 1 0,1 0-1,-4 4 1,-2-2 0,0-1-1,3 1-158,7 4 0,4 1 0,-3-1 0,-13-4-361,-18 0 0,-13-4 0,-3-6-798,-2-9 1,-4-5 0,-3-3 272,3-2 1,-4-2 0,0-3 0,3-7 409,-3-9 0,2-9 1,4 1-1,-1 1 1,6-3-1,13-7 0,0 0 1</inkml:trace>
  <inkml:trace contextRef="#ctx0" brushRef="#br0" timeOffset="121895">20105 3028 14333,'42'-1'273,"0"1"0,-1-1 0,1 0 0,-1 1 0,1-1 0,0 0 0,4 2 0,1-1 0,0 0 0,-2 2 0,-4 3 0,-4 4 49,5 14 1,-6 5 0,-2-4 0,15-6 0,-15 2 0,-39 15 0,1-1 0</inkml:trace>
  <inkml:trace contextRef="#ctx0" brushRef="#br0" timeOffset="122047">21257 3431 15881,'-28'17'0,"1"1"0,5-5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19:12.005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13480 6675 18504,'9'-24'1226,"-1"0"1,6-14-538,-11 33-566,-2 3-123,0 1-20,1 25 1,1 13-235,0-14 0,2 4 265,1 16 0,0 9 1,1 1-811,0-6 0,0 2 0,1-1 0,-2-2 776,1 0 1,0-3 0,0 3-123,-1-3 1,0 4 0,-1-3 0,-1-10-3133,1 8 0,-11-15 3079,-21-40 0,12 1 0,-11-12 0</inkml:trace>
  <inkml:trace contextRef="#ctx0" brushRef="#br0" timeOffset="316">13322 6683 14493,'37'-13'472,"-1"-1"1,1 0 0,-3 2 0,1 0 0,-1 4-395,13 2 1,1 8 277,-16 8 1,0 5 0,-1-1-775,9 0 1,-3 3 546,-4 12 0,-12 8 494,-20-2 1,-9 4 0,-4-3-515,-5-2 1,-4 0-119,1 4 0,-3 2 0,-1-6-767,-8-12 1,1-7-306,-11 4-695,17-12 1776,24-39 0,-1 25 0,6-25 0</inkml:trace>
  <inkml:trace contextRef="#ctx0" brushRef="#br0" timeOffset="685">14603 6379 11889,'0'-6'1638,"-32"20"0,-11 19-819,25-3 0,4 6 0,1 3 0,-3-1-423,-5-1 1,-2-1 0,0 2 0,4 1-770,4 5 0,3 2 1,3 0-1,3 0 436,4-1 0,4 2 0,1-3 0,0-4-547,1 4 1,1-1 483,-3-1 0,2 4 0,6-6-137,10-11 0,5-4 0,-1-4-886,-2-3 1,1-4 509,22 0 1,-2-4-1,-20-7 1,-6-12 0</inkml:trace>
  <inkml:trace contextRef="#ctx0" brushRef="#br0" timeOffset="1001">14679 6792 19064,'33'29'341,"0"0"1,1 1 0,-1-1-1,-5-7 1,-2-2 0,0 4-342,3 7 0,0 6 0,-1 0 0,-3-3-1639,2 5 1,-3-3-1,-4-9 1,-2-1-1,-2-1 1,-4-8 818,-10-15 1,-2-1 0,0-1 0</inkml:trace>
  <inkml:trace contextRef="#ctx0" brushRef="#br0" timeOffset="1198">15171 6804 11290,'0'-5'1638,"-30"32"0,-10 16 1638,10-7-3061,1-3 0,-5 6 0,6-6-215,7 2-1639,8-5 1,3-1-1639,4-2 2457,6 13 1,1-28 0,3-4 0</inkml:trace>
  <inkml:trace contextRef="#ctx0" brushRef="#br0" timeOffset="1550">15407 7341 12152,'39'1'1092,"0"0"0,-3-2 0,-6 4 2184,4 29-2906,-33-8 1,-8 4-340,-3 14 1,-3 8 0,-2-6 32,-2-9 1,0-1-1158,0 1 1,-1 2 0,15-15-535,41-31 2935,-6 0-2499,0-4 1,0-5 908,-3-10 0,-3 1 1,-2 13-1,0-14 0</inkml:trace>
  <inkml:trace contextRef="#ctx0" brushRef="#br0" timeOffset="1868">15757 6810 16437,'40'-4'655,"0"0"0,0 1 1,-3-1-1,0 0 0,-2 0-2047,10-3 1,-10 7 1391,-14 29 0,-5-21 0,-41 27 0</inkml:trace>
  <inkml:trace contextRef="#ctx0" brushRef="#br0" timeOffset="2049">15831 7065 11010,'-2'3'3276,"1"0"-1638,26-4 0,15-3-2652,0 3 1,1 1 1013,7-2 0,-2 0 0,-8 1 0,-8 2 0,-17-1 0</inkml:trace>
  <inkml:trace contextRef="#ctx0" brushRef="#br0" timeOffset="2334">16582 6519 15294,'2'-4'3276,"0"0"-1846,-2 4-775,7 36-291,-1-10 0,1 3-180,3 17 1,2 2-638,-2-9 0,0-2 455,0-3 1,0 0-1359,2 3 0,-4-3-1921,-9 8 1638,2-12 1,-4-4 818,-21-10 1,22-12 0,5-5 0</inkml:trace>
  <inkml:trace contextRef="#ctx0" brushRef="#br0" timeOffset="2650">16161 6523 13765,'48'-8'364,"0"0"0,0 0 0,0 0 0,0 0 0,0 0 0,5-1 0,-3 0 0,-2 0 0,-3 3 728,3 1 0,-4 2 0,-10 1-4369,-6 1 279,-9 4 1086,-29 8 1912,-16 14 0,9-11 0,-6 5 0</inkml:trace>
  <inkml:trace contextRef="#ctx0" brushRef="#br0" timeOffset="5134">17500 6250 17283,'7'-9'2151,"-1"2"-1109,-2 49-865,1-14 0,2 5 0,1 7-587,-3-4 0,2 9 1,0 4-1,-1 4 1,2 0-1,-1 0 0,-1-5 1,1-5 55,1 8 1,1-6-1,-1 0 1,1 6 304,-2-7 1,0 6-1,2 5 1,-1 1-1,0-3 1,-1-4-1,-1-8 1,-1-10 98,4 13 511,-1-10 1,-1-5-506,-5-18-286,0-7-1120,-2-2 1350,-12-12 0,16 14 0,-7-4 0</inkml:trace>
  <inkml:trace contextRef="#ctx0" brushRef="#br0" timeOffset="5601">18005 6521 12455,'-7'0'3232,"1"0"-2123,6 0-353,0 0-124,53-10-49,-9 6-1141,-12 1 0,10 0 0,5 0 0,-2 0 1,-7 0 582,8 2 0,-1-1-24,-4 1 1,6 0-1,-2 0 1,-9 0 852,9 1-3874,-23 5-257,-34 12 0,-14 2 2621,0-6 1,4-2-1,17-6 1,9-7 0</inkml:trace>
  <inkml:trace contextRef="#ctx0" brushRef="#br0" timeOffset="5835">18344 6579 15020,'5'43'655,"0"-1"0,0 1 1,-1-10-1,0-1 0,2 3 164,6 4 0,3 5 0,0-2 0,0-5-1992,1 3 0,0-3 1217,0 0 1,2 2 0,-1-6 340,-3-7 0,-1-6-2715,-1 1-947,-2-6 2457,-15-26 1,5 12 0,1 1 0</inkml:trace>
  <inkml:trace contextRef="#ctx0" brushRef="#br0" timeOffset="6285">18625 6068 14837,'24'42'156,"0"-1"0,0 1 0,0 0 0,0 0 0,0-1 0,0 1 0,0 0 0,0 0 0,0-1 0,0 1 0,0 0 0,0 4 0,1 2 0,0 0 0,1 1 0,-2-1 0,-2-2 0,-2-1 0,-2-2 0,-4-4 0,-4-3 265,-3 9 0,-5-5 0,-5-3 0,-1 0-248,-4 4 1,-3 1 0,-2-3 0,1-8-79,-2-6 0,-1-4-25,-7 8 0,1-4-406,8-10 16,0-3-2957,13-26 2457,3-17 1,-5 26 0,1-4 0</inkml:trace>
  <inkml:trace contextRef="#ctx0" brushRef="#br0" timeOffset="6550">19442 6539 21119,'9'46'138,"-1"1"0,0-1 0,0 0 1,0-2-1,-2-2 0,1-3-930,1-2 1,0-2 0,-2-5-323,0 8-1,-2-7 1115,-28-13 0,2-2 0,27 0 0,-32 3 0</inkml:trace>
  <inkml:trace contextRef="#ctx0" brushRef="#br0" timeOffset="6749">19206 6868 18358,'43'-1'-233,"-1"1"0,1-1 1,-1 1-1,0-1 0,0-1 1,-3 0-1,-1 0 1,-2 1-1,1 3 0,-2 0 1,-6 0-1,7-4 0</inkml:trace>
  <inkml:trace contextRef="#ctx0" brushRef="#br0" timeOffset="6999">20006 6383 10901,'0'47'746,"0"1"1,0-4 0,0 5-377,2-7 0,0 6 1,0 4-1,1-2 0,1-6-451,1 2 1,1-5 0,0 4-576,-1-1 1,0 7-1,0 1 1,-1-5 0,0-10-1,0-8 1,0-6-1,1 8 1,-13-33 0</inkml:trace>
  <inkml:trace contextRef="#ctx0" brushRef="#br0" timeOffset="7248">19699 6335 14432,'45'1'409,"0"-1"1,0 1-1,0 0 1,-1 0-1,0 0 1,-3 0 0,-1 1-1,-1 5 385,1 7 0,0 5 0,-4 1 0,-6 0-1587,-5 5 1,-6 1 965,9 15 1,-15 3-238,-29-12 0,-16-1 0,-2-2-1029,6-5 1,-2-1 0,-3-1 948,0 0 1,-4 0-1,0 0 1,4-4-1,-5 1 1,5-5-1,-13-1 1</inkml:trace>
  <inkml:trace contextRef="#ctx0" brushRef="#br0" timeOffset="8049">21332 6058 19356,'-32'31'190,"1"1"0,-1 0 1,0-1-1,1 1 0,-1-1 1,0 1-1,1 0 1,-1 7-1,4 0 0,3-1 1,0 4-1,0 5-153,6-9 1,0 3-1,-2 4 1,1 2-1,1 1 1,0 0 0,2-1-1,2-2 1,3-3-1,2-4-857,1 16 1,4-4 0,5-4 0,5 1 566,2 1 0,5 1 0,4-4 0,8-6-567,11-8 1,9-7 0,1-3 0,-7-3-545,-2 2 0,1-1 1364,-1 0 0,8 2 0,-3-1 0,-14-9 0,-11-8 0,-6-3 0</inkml:trace>
  <inkml:trace contextRef="#ctx0" brushRef="#br0" timeOffset="8284">21336 6479 18352,'19'40'313,"1"-1"1,-1 1 0,0-1 0,0 1 0,0 2-1,-2-3 1,2 1-314,0-6 0,3 0 0,-2 0 0,-3-5-1639,0 4 1,-5-5 818,-6 9 1,12-3 0,-17-28 0</inkml:trace>
  <inkml:trace contextRef="#ctx0" brushRef="#br0" timeOffset="8487">21559 6623 15737,'-28'40'-155,"1"0"0,-1-1 0,6-5 0,-1 1 0,2-1 0,3-3 155,0 10 0,2-6 0,4-11 0,1-4 0,3-2 0</inkml:trace>
  <inkml:trace contextRef="#ctx0" brushRef="#br0" timeOffset="8786">22051 7117 19759,'-15'38'631,"0"0"1,0 0-1,7 0 1,-1-4-632,-12-3 0,4-6 162,17-6-156,32 5-264,-10-6-165,-1-6 0,4-3-233,6-12 1,-4 0-1,-15 13 1,19-9 0</inkml:trace>
  <inkml:trace contextRef="#ctx0" brushRef="#br0" timeOffset="9032">22165 6597 18852,'43'-3'-544,"-1"0"1,0 0 0,-1 2-1,0 2 1,-5 2-1096,-6 1 1,-5 4 818,12 18 1,-38-11 0,-3-2 0</inkml:trace>
  <inkml:trace contextRef="#ctx0" brushRef="#br0" timeOffset="9185">22219 6902 17462,'43'2'122,"0"1"0,0-1 1,0 0-1,10 1 0,-2-1 1,-11 0-943,-2-2 1,-25 0 0,-4 0 0</inkml:trace>
  <inkml:trace contextRef="#ctx0" brushRef="#br0" timeOffset="9435">22738 6419 13961,'0'-5'3276,"0"2"-1638,15 27 0,5 22-1341,-8-1 1,-2 6-1,1-1-728,3-9 0,2-2 0,-2 4-38,-5 5 1,-2 5 0,-2-3 0,-1-14 0,-1-9 0,-1 17 0</inkml:trace>
  <inkml:trace contextRef="#ctx0" brushRef="#br0" timeOffset="9604">22642 6840 8218,'42'-12'655,"-1"0"0,1 0 1,-5 2-1,0 0 0,-4 2-2294,2 0 1,-4 1 1114,3-6 0,5 3 1,-34 2-1</inkml:trace>
  <inkml:trace contextRef="#ctx0" brushRef="#br0" timeOffset="9850">22992 6451 13816,'-1'-5'1638,"0"35"0,3 16-1026,1-21 0,1 0-442,-1 11 0,0 6 0,3-2 388,6 9 1,1-4-503,-3-10 0,1-1-708,0-1 0,1 1 0,-1-3 327,6 14-1019,0 2-1708,-13-24 3052,-9-5 0,8-10 0,-2-3 0</inkml:trace>
  <inkml:trace contextRef="#ctx0" brushRef="#br0" timeOffset="10150">23342 6284 7618,'9'44'327,"0"0"1,1 0 0,-1 0-1,1 0 1,1 2 0,0 2-1,2 2 1,-1-1 0,0-2-1,-1-4 492,1 3 0,-1-5 0,0 0 0,1 2-526,0-3 0,0 3 0,0-1 0,0-3 0,-1-6 467,5 1 0,-2-7-2676,6 18-739,-3-12 2915,-14-25 0,-4-8 0,-1-3 0</inkml:trace>
  <inkml:trace contextRef="#ctx0" brushRef="#br0" timeOffset="10448">23890 6451 17098,'5'35'655,"1"1"0,0-1 1,-1-1-1,0 0 0,0-1-1748,0 1 1,1-1 0,-1 0 867,3 15 0,0 0 906,1-2 0,0-2-978,0-5 0,-3-6 297,-12-14 0,7 1 0,-13-23 0</inkml:trace>
  <inkml:trace contextRef="#ctx0" brushRef="#br0" timeOffset="10682">23564 6461 9634,'46'-1'468,"0"0"0,0 0 0,0 0 0,-4 0 0,-1-1 0,-2 1 0,-5 2-2107,3 3 1,-7 3 818,-6 4 1,2 5 0,-35-7 0</inkml:trace>
  <inkml:trace contextRef="#ctx0" brushRef="#br0" timeOffset="11015">24106 6166 17316,'29'36'252,"0"-1"0,0 0 0,0 1 0,0-1 0,0 1 0,0-1 0,-1 5 0,1 1 0,-1 2 0,-1 0 0,-2 0 0,-5-1 0,-4-2 219,-4 5 1,-7-1 0,-3-1 0,-1-1 0,1 1-434,1 6 0,1 0 0,-3-1 0,-3-1-858,-5-2 1,-3-1 0,-2-3 0,0-7-820,-2-8 1,-2-5 982,-3 2 1,1-5-1,9-13 1,0-3 0</inkml:trace>
  <inkml:trace contextRef="#ctx0" brushRef="#br0" timeOffset="12750">12834 6948 19300,'-7'-3'3276,"-7"0"-4915,-31 8 1,-8 4 522,24-6 0,-1 1 1116,-8 2 0,-5 0 0,4 0-1119,3 0 1,6-2 317,-1 1-2476,10-5 2646,43-6 0,-13 3 0,-3 0 0</inkml:trace>
  <inkml:trace contextRef="#ctx0" brushRef="#br0" timeOffset="13002">13008 7339 16600,'-31'8'1092,"-1"1"0,0-2 0,-5 1-273,1-3 0,-7 0 0,1 0 0,4-1-830,-1 2 1,3-2-1629,-10-1 1,17-5 818,33-2 1,4-3 0,-5 4 0</inkml:trace>
  <inkml:trace contextRef="#ctx0" brushRef="#br0" timeOffset="13650">11074 7191 16684,'34'-31'364,"0"-1"0,0 1 0,0 0 0,0 0 0,0 0 0,0-1 0,-2 1 0,-1 2 0,2-1-152,-2 3 1,3-1 0,-1 0 0,-3 2 0,-4 6-350,-1-3 0,-4 10-182,4 24 347,-8 24-26,-4-3 1,-1 9 11,-5-6 1,0 7 0,0 2-1,-2 0 1,1-5-215,0 1 1,-1-3 0,0 5 217,0 1 0,-1 6 0,1 2 0,-2-3 0,-1-5-1067,-1-4 1,-1-3-1,-1-3 990,1 9 1,0-2-186,3-5 0,-6-8-287,-14-16 1,22-10-1,-11 2 1</inkml:trace>
  <inkml:trace contextRef="#ctx0" brushRef="#br0" timeOffset="13950">11272 7885 15620,'41'-12'546,"-1"0"0,1 0 0,0 0 0,1-1 0,0 1 0,3-1 109,-3 2 0,4-1 1,1 0-1,-1 1 0,-7 1-1567,-2 1 0,-6 1 0,3 0 926,11-3 1,2 0 0,-8 2-2859,-1 2-433,-22 7 3166,-20 11 1,-4-3-1,-8 3 1</inkml:trace>
  <inkml:trace contextRef="#ctx0" brushRef="#br0" timeOffset="45982">2774 11370 13581,'8'39'546,"1"1"0,-1 0 0,0-1 0,1 7 0,1-1 0,0 3-51,-1-7 0,1 4 0,0 0 1,-1-1-1,0-4-505,0 0 1,-1-4 0,0 2-292,3 7 0,-1 2 1,-2-7-1327,-3-13 0,-3-3 1627,-9 16 0,5-15 0,-7-9 0</inkml:trace>
  <inkml:trace contextRef="#ctx0" brushRef="#br0" timeOffset="46270">2567 11203 7736,'43'-13'183,"0"0"0,-1 0 1,1 0-1,0 0 1,6-3-1,1 0 1,-4 2-1,-5 7 1057,-1 7 1,-3 8-840,-3 4 0,1 4 1,-4 0 462,-3 0 1,-4 3-532,9 12 1,-8 3 658,-21-3 0,-8 0-788,-1-6 0,-4 1 81,-11 19 1,-4-2-328,4-16 0,0-3-154,-8 8 0,-1-2-240,2-11 1,3-3 0,0 3 0,-5-4-1</inkml:trace>
  <inkml:trace contextRef="#ctx0" brushRef="#br0" timeOffset="46716">4116 11139 14073,'-21'38'364,"0"-1"0,0 0 0,0 0 0,0 1 0,2 0 0,1 1 0,1 0 0,0 0 0,1 0 46,-2 5 1,-1-1 0,3 0 0,3 2-1231,3 5 1,4 3 0,2-2 0,4-7-116,6-1 1,4-3 934,-1-2 0,3 1 0,4-5-670,15 3 0,3-6 378,-7-10 1,2-1-712,4-2 0,3 0 0,-3-3-636,-4-5 1,-1-2 1464,7 1 1,-3-1-1,-9-5 1,-10-2 0</inkml:trace>
  <inkml:trace contextRef="#ctx0" brushRef="#br0" timeOffset="46951">4274 11440 15241,'31'22'165,"-1"0"0,1 0 0,-2 3 1,3 6-1,1 3 0,0 1 1,-2-2-1,-3-3-488,5 6 0,-4-2 0,2 5 162,-6-6 1,2 5 0,1 3 0,-1-1 0,-3-4 0,-5-6 0,4 4 0,-7-5-1,-9 0 1,1 0 0</inkml:trace>
  <inkml:trace contextRef="#ctx0" brushRef="#br0" timeOffset="47149">4762 11512 10978,'-19'30'453,"1"0"1,-1 0 0,1 1-1,0-1 1,1-1-1314,-3 9 0,-1 2 310,5-7 0,-2 5 0,0 1 0,2-3 550,2 0 0,2-2 0,-2 1 0,-2 4 0,-2 1 0,5-6 0,4 8 0</inkml:trace>
  <inkml:trace contextRef="#ctx0" brushRef="#br0" timeOffset="47501">5227 12070 15093,'4'2'3276,"-1"0"-1517,-3-2-1523,54 0 483,-43 20 1,-2 7-182,11 12 0,-4 4-387,-16-9 0,-6 1 0,-2 1-17,-4 3 1,-2 1-1,-2 2 30,-1 1 0,-1 2 0,0-1 0,3-6-327,-3 2 1,8-1-350,12 4 1,8 2-1,6-16-670,30-29 1182,-13-10 0,9-6 0,-2 0 0,-8 4 0,-1 6 0,-3-10 0,-1 0 0</inkml:trace>
  <inkml:trace contextRef="#ctx0" brushRef="#br0" timeOffset="47766">5606 11763 16163,'-7'-1'1638,"25"-6"0,11-2-439,10-3-2292,-6 2 1,6-3 0,-1 3-547,4-2 1,-4 6 1242,-10 11 0,-2 1 0,15-5 0,-48 27 0</inkml:trace>
  <inkml:trace contextRef="#ctx0" brushRef="#br0" timeOffset="47967">5651 12244 14079,'38'-14'819,"0"0"0,0 0 0,3-2 0,2-1-1621,-4 2 1,5 0-1,-1-1 1,-6 3-838,-2-1 1,-6 6 1383,4 14 0,-34 2 0,-6 8 0</inkml:trace>
  <inkml:trace contextRef="#ctx0" brushRef="#br0" timeOffset="48219">6424 11348 19686,'10'48'1092,"0"1"0,-1-1 0,-1 0-767,-4-10 0,0 2-215,-2-3 0,0 3 1,-1 0-1204,0-3 1,0-1 0,0 0 565,0-1 1,0 0 0,1-3-102,-1 6 1,1-6-1150,1-3-1500,0-9 2457,-5-10 1,1-4 0,-2-6 0</inkml:trace>
  <inkml:trace contextRef="#ctx0" brushRef="#br0" timeOffset="48449">5793 11440 15440,'40'-16'409,"0"-1"1,-1 1-1,1 0 1,-3 1-1,1-1 1,0 0 0,1 1-1,-1 3-1229,7-1 1,0 3 0,-1 0 0,-3 1 409,2-3 0,-2 1 1,-1 1-1,2 2 1,0 1-1,-14 5 0,-19 4 1</inkml:trace>
  <inkml:trace contextRef="#ctx0" brushRef="#br0" timeOffset="48783">6667 11071 10499,'37'21'546,"1"1"0,-1-1 0,1 1 0,3 3 0,-1 1 0,-2 3-180,-9-4 1,0 1 0,-2 5 0,-3 6-99,-9 0 1,-3 6 0,-1 6 0,-3 3 0,0 0 0,-2 0 0,0-5 0,0-4-156,2 7 1,-3-6-1,-1 0 1,0 6-110,-1-8 0,1 6 0,-1 4 1,0 1-1,-1-2 0,-1-3 0,-2-7 1,-2-9 1058,-7 4 0,-1-8-1634,-1 6 1137,12-34-3843,0 0 0,2-8 2850,9-13 1,-6 8 0,6-7 0</inkml:trace>
  <inkml:trace contextRef="#ctx0" brushRef="#br0" timeOffset="49718">6693 11757 7823,'1'-46'511,"0"0"0,0 0 0,2 6 0,1 0 0,1 1-820,-1 2 1,1 1 0,0 2 994,4-3 1,-1 2 951,-3 0 0,-3 3 1638,0-1-3411,-1 3 1,-1 4 890,0 16 242,2-2-998,1 10-1980,22 11 2052,14 20-9,-13-3 1,1 6 0,-1 1-172,-1 2 0,-2 3 1,0 7 132,-8-10 0,0 7 0,1 3 1,0 3-1,-1 0 0,0 0 0,-2-3 1,0-4-25,-1 2 0,-1-4 0,-1-1 0,0 1 0,1 4 0,-1 1 1,2 3 0,-1 3-1,1 0 1,-1-2 0,-2-3-1,0-5 21,1 12 1,-1-7 0,-1-1-82,0 0 1,0 0 0,0-1 48,-1-5 1,0-2 0,0-1 724,0 8 1,-1-7-3993,-1-7 0,-5-44 3179,-8-33 1,6 18-1,-6-9 1</inkml:trace>
  <inkml:trace contextRef="#ctx0" brushRef="#br0" timeOffset="50065">6898 11123 19428,'-3'26'1299,"7"23"-1230,2-21 0,2 4 1,0 6-26,0-1 1,0 6 0,0 6 0,1 2 0,0 0-1,-1 0 1,0-3-592,0 2 1,0-1 0,0 0 0,-1 0 0,1 0 0,0 1 237,-1-3 1,1 2-1,0 1 1,0 0 0,0-2-1,0 0 1,-1-3-135,2 7 0,0 2 0,0-4 0,0-7 1,-2-9-2835,3 4 2621,-2-7 1,-2-11-1,-6-24 1,-6-8 0</inkml:trace>
  <inkml:trace contextRef="#ctx0" brushRef="#br0" timeOffset="50369">6841 11203 19311,'16'37'207,"1"0"0,-1 0 0,1 0 0,0 0 1,-2 4-1,1 4 0,0 4 0,1 1 0,-1 0 1,-1 0-1,-1-3 0,-1-4-863,0 3 1,-2-4-1,-1-1 1,0 1 0,0 5 377,0-6 0,0 3 1,1 3-1,-1 0 1,1 1-1,-2-1 1,-2-1-1,-1-3 289,-1 3 0,-3-1 0,-1-1 1,-1-2-1,0-1 0,1-2-373,-1 3 0,0-4 1,0 0-1,1 1 117,-1 9 0,0 2 0,0-2 0,0-9-118,-2-6 1,4-8-2915,17-2 2457,-4-12 1,-2-4 0,-16-7 0</inkml:trace>
  <inkml:trace contextRef="#ctx0" brushRef="#br0" timeOffset="51069">7758 11364 14493,'-5'0'3276,"2"0"-4112,3 0 2168,115 101-1274,-88-75 0,-3-1 0,3 6-543,0-1 0,4 6 0,2 3 1,0 0-1,-3-2 0,-5-4-189,1 2 0,-5-3 0,-2 1-237,2 8 1,-2 3 0,-7-8 910,-8 3 0,-4-23 0,0-5 0</inkml:trace>
  <inkml:trace contextRef="#ctx0" brushRef="#br0" timeOffset="51235">8157 11462 16768,'-18'39'349,"-1"-1"0,0 1 0,3-4 0,-1 1 1,1 0-1,2-3-1069,-1 9 0,1 0 173,1 1 1,0 2 0,2-9 0,3-8 0,3-5 0</inkml:trace>
  <inkml:trace contextRef="#ctx0" brushRef="#br0" timeOffset="51483">8574 12196 17031,'0'46'468,"1"0"0,-1 0 0,0 0 0,0 0 0,1 0 0,-1-2 0,0-8-2107,0-4 1,0-4-1639,1 16 3327,-1-23 1,1-22 0,-1-4-1</inkml:trace>
  <inkml:trace contextRef="#ctx0" brushRef="#br0" timeOffset="51687">8935 11592 11578,'42'-6'273,"0"-1"0,0 1 0,0-1 0,3 9 0,2 3 0,-2 1 0,-7-2 0,-2-5 0,-4 4 0,2 14 0,0-1 0</inkml:trace>
  <inkml:trace contextRef="#ctx0" brushRef="#br0" timeOffset="51869">8995 12190 14953,'-1'7'1092,"26"-12"0,22-10 0,-4 0 546,-14 4 0,1 0-1522,4-1 1,5-3-1,1 1 1,-1 2-117,3 4 0,0 1 0,-9 1 0,2-5 0,-3 7 0,0 1 0</inkml:trace>
  <inkml:trace contextRef="#ctx0" brushRef="#br0" timeOffset="52135">9953 11406 21284,'7'49'44,"0"1"0,0-1 0,0 1 1,0-1-1,-2-3 0,0 3 0,0 0 1,0-2-1,-1-3 0,0-5-1005,-1 2 1,-1-6 0,0 1 39,0 10 1,0 3 0,-1-8 1103,0-11 1,0-5-1,0 1 1,-1 0-1</inkml:trace>
  <inkml:trace contextRef="#ctx0" brushRef="#br0" timeOffset="52316">9719 11949 7422,'39'-12'546,"0"0"0,0 0 0,4-1 0,3-1 0,-1 0 0,-3 1-1041,-5 1 1,-3 0-1,1 0-598,9-2 1,1-1 0,-6 2 905,-5-1 1,-8 3 0,-8 2 0,-8 3-1</inkml:trace>
  <inkml:trace contextRef="#ctx0" brushRef="#br0" timeOffset="52551">10274 11406 16432,'11'44'468,"0"1"0,0-1 0,-2-6 0,0 4 0,0 0 0,0-1 0,-2-2 624,3 10 0,-2-3 0,0 1-1102,-2-10 1,1 2-1,0-2 1,-1-1-1084,0 4 1,0-2 0,-2-9 272,0-7 1,2-1 0,-6-21 0</inkml:trace>
  <inkml:trace contextRef="#ctx0" brushRef="#br0" timeOffset="53151">10829 10987 16712,'40'9'297,"1"-1"1,-1 1 0,1 0 0,-1-1 0,-8 15 0,-1 6 0,0 5 0,-2 2-1,0 2 1,0-2 0,-1-3-270,4-1 1,0-3-1,-1 1 1,0 0-1,-3 3 1,-3 5 50,-7-2 0,0 4 0,-1 3 0,-2 2 0,-2 1 0,-2 0 0,-2-1 0,-3-1 0,-4-4-385,-4 8 0,-6-2 1,-3-2-1,-3 0 1,1-2-1,2 0 378,2 0 1,1 0 0,-1-2 0,0-1 0,-3-1-37,-7 7 1,-2 1-1,0-6 1,2-10-3314,-10-3 2696,42-62 0,-18 23 1,17-13-1,1 0 0</inkml:trace>
  <inkml:trace contextRef="#ctx0" brushRef="#br0" timeOffset="53351">11974 11396 18588,'-3'4'1092,"30"-5"0,24-8 0,-3 0-1971,-12 1 0,1 0 879,2 0 0,8 0 0,0-1 0,-4 1-615,-3 1 1,-3 1 0,-3 1-827,3-1 0,-3 3 1441,8 8 0,-7 2 0,-14-2 0,-9 15 0</inkml:trace>
  <inkml:trace contextRef="#ctx0" brushRef="#br0" timeOffset="53536">12096 12032 10581,'47'-15'546,"0"1"0,0-1 0,0 1 0,2-1 0,-1 1 0,-3-1 546,-8 2 0,-1-1 0,-3 3-779,6 3 1,-6 2 0,1-3 0,-1 9 0</inkml:trace>
  <inkml:trace contextRef="#ctx0" brushRef="#br0" timeOffset="54022">12992 11636 17921,'-8'40'388,"0"-1"0,0 0 0,0 0 0,6 2 0,1 1 1,4-3-1,7-7-268,20 3 1,14-15 259,-10-18 1,7-7 0,6-6 0,0-2 0,-1-2 0,-6 1 78,1-1 0,-4-1 1,-1-4-1,-1-5-1006,-2-1 1,2-6 0,0-4 0,-4 0 0,-6 2 0,-9 3-228,-7-18 0,-21 8 159,-16 18 1,-13 5 0,-3 7 0,5 13 614,10 21 0,4 15 0,2 4 0,-4-8 0,-14-12 0,-1-6 0,7 8 0,19 21 0,1 0 0,-1 0 0</inkml:trace>
  <inkml:trace contextRef="#ctx0" brushRef="#br0" timeOffset="54219">14108 11765 19994,'2'23'0,"-1"-10"0</inkml:trace>
  <inkml:trace contextRef="#ctx0" brushRef="#br0" timeOffset="54718">14383 11207 19115,'0'47'428,"0"0"1,1 0 0,-1 0 0,0 0 0,2 3 0,-1-3 0,0-1-399,-4-1 0,-1-1 0,8-6-90,14-7 1,3-8-36,4 0-1544,20-8 1,4-9-840,-4-23 3107,-1-5 0,-2-6-562,-17 2 1,-4-1 465,1 2 0,-2 0-368,-3 1 0,-4 3-75,-5 7 16,0 1 224,-6 41 1,-4 16-230,0 5-256,0-15 1,0 6-1,-1-3 180,-2-2 1,-2 2-846,-1-2 1,-3 5 0,0-1 0,2-5 537,1 0 0,0-2 0,-3 8 1,-1 2-1,5-14 0,6-22 0</inkml:trace>
  <inkml:trace contextRef="#ctx0" brushRef="#br0" timeOffset="55036">15151 11336 17445,'8'43'1092,"-1"0"0,1-4 0,7-1-313,15-6 0,10-2 0,-4 0-578,-5 1 1,-6 6-443,-11 3 0,-3 9 0,-6 0 1,-10-8-853,-12-12 1,-9-5 0,-4-1 727,-4 5 1,-5 1 0,-2-3 0,4-6 0,-10-7 0,5-8 0,8-5 0,0 1 0</inkml:trace>
  <inkml:trace contextRef="#ctx0" brushRef="#br0" timeOffset="55218">15013 11011 18632,'39'-5'468,"0"0"0,1-1 0,-1 1 0,-1 0 0,-1 0 0,1 0 0,-2 0-430,7-2 1,-1 0 0,-1 1-39,9-2 0,-4 1-569,-9 3 1,-6 1 0,-1 1 0,6 1 0</inkml:trace>
  <inkml:trace contextRef="#ctx0" brushRef="#br0" timeOffset="56036">16804 11482 13407,'-2'-9'3276,"0"2"-21,2 7-1458,0 35-1163,0-1-130,-1 12 0,2 5-2143,8-2 1,4-1 1710,-6-8 1,11-9 35,10-26 0,14-11 0,8-6 0,6-6 0,0-3 0,-2 1 0,-7 1-390,-1 0 0,-4-2 1,-1-1-1,2-2 1,6-1 275,-13 6 1,4-1 0,2-2 0,2-1 0,1 0 0,0 0 0,1-1 0,-2 0 0,0 2 0,-3 0 0,-3 1-279,5-4 0,-2 2 0,-2 0 0,-1 0 0,-1 1 0,1-1 0,0 1 183,0 0 0,0 1 0,-1-1 1,1 1-1,-1 0 0,2-1 1,-1 0-369,5-2 1,1 0 0,1-1 0,0 1 0,-1-1 0,-2 2 0,-1 0 170,3-2 0,-2 0 0,-1 1 0,-2 1 0,0 1 0,3-1 0,1 0 0,-5 2 1,-7 4-1,3-3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30:59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19203 16463 7722,'0'-4'-1456,"0"1"1456,0 2 0,0 1 0</inkml:trace>
  <inkml:trace contextRef="#ctx0" brushRef="#br0" timeOffset="954">19203 16455 5393,'0'5'1703,"0"-2"1573,0-3-313,-2-14-2520,2 10 797,-2-10-1004,2 14 1694,0 0-1997,0 9 61,0 6 12,5 15 169,4 5-187,4 2-2817,1-5 2834,0-1 7,-5-11 503,-2-4-286,-5-11 97,0-4 671,0-3-661,4-6 2940,10-9-2586,-1 2 1,5-3-405,4-4 0,5-3 0,0 1-223,1 0 1,0 0-1,1-1-883,-2 3 1,2-2 0,-1 1 0,-2 2 767,11-8 0,-3 3 52,-6 6 0,-3 1-2374,3-1 2200,-15 10 45,-2 1-823,-12 9-583,-1 0-1742,-6 23 3060,-9 14 0,6-6 0,-6 0 0</inkml:trace>
  <inkml:trace contextRef="#ctx0" brushRef="#br0" timeOffset="5816">22719 17091 8185,'-3'-4'3276,"0"2"-1108,3 2-196,-4-3-922,3 12-915,-2 33-52,4-12 0,2 4 1,0 0 182,0 9 0,1 1 339,1 7 1,1-7-1,2-14-386,-3-18-136,1-12 125,4-7 262,6-7-44,11-12-197,0-5 1,5-6-62,-7 6 0,1-2 1,3-4-776,-3 6 0,1-4 1,2 0-1,-1 0 0,-1 2 608,-3 2 1,-1 2-1,-1 0 1,2-1-45,8-7 0,2-3 0,-2 2 0,-7 9-562,5-4-25,-8 10 0,-5 10-2434,-17 27 2511,-6 34 1,5-26-1,-4 18 1</inkml:trace>
  <inkml:trace contextRef="#ctx0" brushRef="#br0" timeOffset="48800">20603 15970 3067,'5'0'1591,"0"0"1680,-5 0-2308,2 5 149,-1-3 1051,1 6-449,-1-7-516,-1 1 378,-7 3-1082,-7 3-1556,-20 8 1107,-3-4-992,8-5 0,-1-4 1513,-13-16-558,3-5 43,20-19-71,14 8 0,6-4-25,6 3 0,6-1 1,2 0-27,2 2 0,3 0 0,0 2 48,9-12 1,4 8-3,6 18 0,-3 13 1223,-16 15 0,-4 6-1095,1-3 1,-3 5 51,-5 12 0,-5 7 0,-2-4-88,-4-4 0,-2 0 41,-3 9 1,-1 6-1,-6-4-120,-6-8 1,-4-2-1,2-3 107,2 5 1,-1-3-856,-8 4 1,5-11 860,21-23-157,2-3-107,2-1 1693,13 0-1362,20 0 1283,7 0-1381,-4 0 0,1 0 1568,-11 0 0,0 0-1524,-1 0 0,-2 0 26,5 0 56,-21 0-95,-4 0-3378,-3 0 0,6-10 2457,6-15 1,-4 10 0,2-7 0</inkml:trace>
  <inkml:trace contextRef="#ctx0" brushRef="#br0" timeOffset="49300">21072 15094 14370,'17'-36'1092,"-1"0"0,-1 5 0,-4 8 2184,-10 18-2127,-1 20-4426,0 5 2892,0 23 1075,-1-8 0,-1 8-447,-2-4 1,0 7 0,-1 0-1,1-4-243,1-7 0,1-3 0,-1 1-331,-2 18 1,-2 2 0,3-17-2582,4-26-365,7-19 0,3-2 2457,9-14 1,-8 13 0,-2 0 0</inkml:trace>
  <inkml:trace contextRef="#ctx0" brushRef="#br0" timeOffset="49741">21578 15017 14096,'0'-5'3276,"0"0"-3502,-19 31 1,-7 14 500,6-1-141,0-4 0,-3 8 1,4 0 366,10-9 1,3 1-1,1 0-563,-1 2 1,1 0-1,1 0-5,2 9 0,4-5 471,1-12 0,6-8-331,30-13 89,-13-11 325,14-7 1670,-21-31-1681,-15 12-426,-4-10-127,-23 16-943,-7 14 1,-4-1-319,0 7-1939,0 19 0,15 2 2457,-1 21 1,17-20 0,3 2 0</inkml:trace>
  <inkml:trace contextRef="#ctx0" brushRef="#br0" timeOffset="60734">4862 5258 9405,'19'-35'314,"0"0"1,1 0 0,-3 4 0,1 0 0,0 1 701,3 0 1,0 0-1,-3 4-1010,10-10-611,-4 2 1,-4 11 604,-15 25 1298,7 26-1156,-4 4 0,-1 9 0,1-3 799,0 0 1,1 3-968,-3-5 1,0 5 0,-1-1 0,0-5-802,-1 2 1,-1-4-154,0 0 1,0-1-615,0-7 0,-1-2 1101,1 12 1,-2-16 0,0 0 0</inkml:trace>
  <inkml:trace contextRef="#ctx0" brushRef="#br0" timeOffset="60987">4994 5529 19792,'42'-12'117,"0"0"1,0 0 0,0 1-1,-2 0 1,-3 2 0,-1-2-665,3-1 1,-2-1 0,-7 3 0,-6 3 0,13-10 0</inkml:trace>
  <inkml:trace contextRef="#ctx0" brushRef="#br0" timeOffset="61885">9983 5176 17720,'30'-27'332,"1"1"0,0 0 1,-1 0-1,1 0 0,0 0 1,7-6-1,0 0 0,-3 3 1,-5 4-129,-6 4 0,-5 4-103,-3 6 414,-15 54-2154,-1-14 1,0 2 1254,0 11 1,-1 2 411,-1-3 0,-3 4-457,-1-5 0,-3 6 0,-1-1 0,2-6-355,-1 0 0,2 0 697,1-2 1,-1 6 0,2-3 0,2-12-1,4-11 1,10-6 0</inkml:trace>
  <inkml:trace contextRef="#ctx0" brushRef="#br0" timeOffset="62120">10047 5591 10077,'41'-14'546,"1"1"0,0 0 0,-1 1 0,4 0 0,-1 1 0,-5 0 305,6-2 1,-2 0-1945,-3 3 1,1-1 0,-9 1 272,-8-5 1,-9 6 0,2-5 0</inkml:trace>
  <inkml:trace contextRef="#ctx0" brushRef="#br0" timeOffset="62971">13593 5141 6918,'29'-33'468,"0"-1"0,0 1 0,0-1 0,-1 2 0,0 1 0,-1 0 0,0 1 624,5-3 0,-2 0 0,-1 4 546,3-4 0,-5 6 417,0 1-2089,-21 27 894,-4 10-827,0 14-39,0 14 1,0 12-1,-1-2 6,-2-3 0,0 2 547,1-8 0,-1 5 0,1 0 0,-2-8-1914,-1 1 1,-1-6 581,-8 8 0,8-23 0,-3-11 0</inkml:trace>
  <inkml:trace contextRef="#ctx0" brushRef="#br0" timeOffset="63252">13653 5348 9035,'45'-10'468,"0"0"0,0 0 0,-5-2 0,4-4 0,1 0 0,-3 0 0,-5 1 624,-4 1 0,-5 1 0,2-2-1547,5-4 0,4-3 0,-4 4 1,-10 13 817,-6 28 1,-14-16-1,-17 30 1</inkml:trace>
  <inkml:trace contextRef="#ctx0" brushRef="#br0" timeOffset="78935">7403 7600 8102,'4'-1'3276,"-2"0"-2059,-2 1 950,6 0-1741,-5 1-28,4 0 78,-5 1 2717,0 0-2555,-3-1-436,0 0-17,-3-1 27,0-5-150,2-1-28,-2-6-34,2-2-3277,-1-14 3061,3-7 154,-1 0-27,3 4-387,1 14-2521,4 8 2829,0 1-113,11 13 110,2 14 1,-2 9 108,-3 5 1,-3 4 62,1-6 1,0 2 0,-4 2-478,-7 4 0,-4 3 1,-2-5 511,2-1 1,-3-2 827,-8 12 1,-3-4-739,2-18 1,1-2-7,-1-1 1,0 0 209,-16 9-1331,4-15 1225,7-7 1634,-7-3-1757,11-14 2173,1 0-2285,2-15-2358,7 5 2021,1 2 2331,5 9-2291,1 6-33,1 1-47,45 2 304,-24 5 34,11 3 0,2 4 27,-17 4 1,-1 2 1660,8 10 0,-1 1-1580,-5-7 0,-1 0-1697,-1-1 1,-2-2 1764,-1-1-42,-7-11 40,-5-4-1548,-2-4-1225,0-8 2082,2-14 0,-1 8 0,2-6 0</inkml:trace>
  <inkml:trace contextRef="#ctx0" brushRef="#br0" timeOffset="81507">13186 7804 9985,'1'-16'2201,"0"1"-5478,0 5 2736,0 1 2594,1-2-1375,0 5 1529,1-7-933,-2 8-630,1-4-2598,-2 11 2099,2 19 1,0 7-107,3 15 1126,-1-1 0,0 4-1162,-2-13 1,0 0 0,0 1-757,-1 5 1,0 1 0,0-1 752,0-3 0,-1 0 0,1-2 8,-1 14 1,0-7-160,0-13 72,1-15 2348,4-17-2264,29-17 1,9-3-60,-19 13 1,0 1-3,7-7 0,4-2 0,-5 5-258,8 7 2944,-15 4-5257,-9 2 975,-9 0-420,-3-1 2072,-2-15 0,0 13 0,0-12 0</inkml:trace>
  <inkml:trace contextRef="#ctx0" brushRef="#br0" timeOffset="81968">13605 7873 15636,'0'-10'3276,"0"23"-4369,-1 21 1,-1 16 0,0-5 1088,2-6 0,-1 0 8,0 2 0,0 6 1,-1-1-1,1-6 677,1-6 1,0-3-680,-1 1 1,1-1 863,0 4-759,0-20-46,0-12-940,0-3 2425,1-5-4823,2-14 2710,-1 2 0,1-3 0,-2 13 0</inkml:trace>
  <inkml:trace contextRef="#ctx0" brushRef="#br0" timeOffset="84902">5157 10576 8192,'0'-6'3276,"0"2"-379,0 4-394,-6 10-1931,1-2-152,-7 10 375,-17-4-706,12-7 91,-22-1 33,19-18-174,-1-9-39,7-4-50,7-6-3227,4-2 2972,3 7 158,4-3-32,2 14-235,11 5-2269,24 17 2700,-13 7 33,-6 1 0,-3 4 62,-4 24-43,-9-9 0,-3 7 1,-3 1-69,-4-3 0,-5 3 1,0-1-1,1 0-1,2 7 0,1-2 0,-3 1 0,-6 1 0,-4-1 0,-1-8 25,-3-15 1,1-6 69,-3 3 2621,-18-2-2513,22-32-164,1 3-6,4-12 3243,6 1-3294,4 9-1621,24-3 1,11 1 1448,-7 10 1,2 1-945,22-5 0,1 2 1134,-19 5 0,-1 1-759,2 0 1,-3 0 758,0 0 0,7 2 0,-19-1 1505,11 6-1510,-16-5 2217,5 3-2677,-12-3-72,0-2-393,-2 1-2347,1-1 2646,-2-3 1,1 3-1,-1-3 1</inkml:trace>
  <inkml:trace contextRef="#ctx0" brushRef="#br0" timeOffset="86318">9714 9387 18274,'6'29'851,"-2"-5"1,-3 4-822,-3 9 0,-3 5 0,0-1-1123,1-6 1,0-2 0,-1 0-223,-4 15 0,0-4 1968,-5 1-1197,12-32 1403,8-5-801,21-20 0,16-17 0,-2 3-55,-6 7 0,2 1-582,-2-2 1,6-4 0,-1 0-1,-6 6 324,-4 3 1,-5 4 1677,11-4-4638,-26 11-62,-6-3 2457,-1 0 1,1-1 0,-2 3 0</inkml:trace>
  <inkml:trace contextRef="#ctx0" brushRef="#br0" timeOffset="86604">10209 9365 12202,'2'-4'3276,"0"1"-1486,-2 39-1431,0-2-163,0-1 0,0 4-928,-1 1 0,0 4 0,-1-2 1040,-2 7 0,0 0-232,1-6 1,0 3 0,0-6-892,-1-6 1,1-6-894,-1 1-1569,4-19 0,9-21 2670,0 2 0,1-4 0,-4 8 0</inkml:trace>
  <inkml:trace contextRef="#ctx0" brushRef="#br0" timeOffset="87969">13485 9820 17294,'15'-15'1145,"2"-2"1,4-4-2239,5-4 1,4-3 0,-2 2 303,0-1 1,-1 1 805,-1-2 0,1-1 0,-7 18 1115,-10 42 0,-7 16-1082,-2-8 1,-1 2-38,0-1 0,-1 4 0,-1-1-455,-3-1 1,-2 0 0,1-5 315,1-9 0,0-2-656,-2 7 1,2-4-2496,5-13 2457,5-15 1,-2-1 0,1-3 0</inkml:trace>
  <inkml:trace contextRef="#ctx0" brushRef="#br0" timeOffset="88619">15871 9850 10392,'-2'3'3276,"0"0"0,2-3-1077,24-16-1987,10-12 0,5-4-95,-8 7 1,1 0-79,-1 0 0,2-3 1,-3 3-1034,2 0 0,-5 5 1106,5-3-1418,1 21 1435,-28 24 0,-6 9-134,2-1 1,-1 3-13,-4 4 0,-2 4 1,-1-1-497,1-7 1,-1-1 0,-1-1-152,-5 17 0,0-3-697,3-7 0,2-3-1916,1 0 2955,6-8 0,1-13 0,0-7 0</inkml:trace>
  <inkml:trace contextRef="#ctx0" brushRef="#br0" timeOffset="89202">18557 9631 16820,'39'-27'409,"0"0"1,0 0-1,0 0 1,0-1-1,5-2 1,1-1 0,-5 4-1,-10 6 1406,-5 3-5092,-9 21 2033,-9 44 1230,-7-4 0,-5 8-341,-1-11 0,-4 4 0,0 1 0,-1 1 355,1 1 0,0 1 0,0 0 0,-1-4 0,-3 3 0,0-3 0,1-3 0,0 4 0,1 0 0</inkml:trace>
  <inkml:trace contextRef="#ctx0" brushRef="#br0" timeOffset="89822">21365 10076 20179,'36'-28'252,"0"0"0,1-1 0,-1 1 0,0-1 0,0 1 0,0-1 0,1 1 0,5-6 0,3-5 0,0 1 0,-5 6 0,-8 11 0,-11 15 846,-10 41-1221,-15 2 0,-7 8-697,1-5 1,-3 5 0,-1 2 0,0-2 521,0-3 0,-1 1 0,0-2 0,0-1 0,1-3 0,1-1 0,0-1 0,1-4 1,-4 6-1,0-1 0</inkml:trace>
  <inkml:trace contextRef="#ctx0" brushRef="#br0" timeOffset="93968">6384 12864 8741,'0'3'3276,"0"0"0,-7 4-1594,-1-5-523,-18-3-1086,13-5-68,-7-5-133,17 4-130,1 2 157,1 2 12,1 1 5,2 0-73,7-1 28,7 1-3148,19 7 2860,-8 8 411,2 3 12,-14 18 188,-16 2 0,-8 10 0,-1-4-135,-3-1 0,-2 1-105,2-6 0,-2 5 0,-1-2 1,-2-6 112,-14 3 0,-3-7-949,2-3 1,-1-4 967,8-6 1,1-3 36,-19 3 2251,9-11-2312,4-3-62,1-2-62,1-11 45,15 0-22,-7-18 177,12 4-378,1-6 100,4 12-23,6 5 3439,4 9-3345,17 1 21,8 1 1,6 4 24,1 5 1,3 3 22,6-2 0,-1 3-1639,-8 5 1,-5 2 1650,-9-2 1,-4-1 38,7 4 134,-9-2 83,-13-11 164,-4-2-2773,-1-2 2341,0-9 0,0 6 0,0-6 0</inkml:trace>
  <inkml:trace contextRef="#ctx0" brushRef="#br0" timeOffset="97887">9706 13130 12242,'-15'32'3276,"0"-6"-1942,-3-9-573,5-8-481,5-7-157,3-15-89,1-11-57,2-1 1,0 0-28,0-15-40,2 1 1,0 26-96,3 10 286,2 8 27,9 14-1712,-4 10 0,-2 3 1652,5 14-52,-5-11 1,-3 1 36,-6-10 1,-1-1-43,-4 13 37,-4-7 1,-4 5-1,0-5-245,2-7 1,0-2 226,-11 19 1,-3-2-883,-4-12 0,1-6 1065,-1 1 989,0-4 1,2-4-957,12-12-207,-4-5-78,-2-14 366,5-2-389,0-4 1827,11-1-1838,4 15-218,2-5-129,6 11-416,23 2 841,-4 1-1331,2-1 0,2 3 1326,2 7 0,-2 1 437,-3-1 1,0 1-433,3 5 1,-4 1 5,-4 2-11,-9-6 6,-7-8 657,-2 0-584,-2-3-1172,0 0 1,-1-1 0</inkml:trace>
  <inkml:trace contextRef="#ctx0" brushRef="#br0" timeOffset="99118">9646 13351 2134,'0'-7'2789,"0"2"-1355,0 5-824,0-17-39,1 6 1427,0-16-1023,2-4 527,0 2-1015,0 0 1,1-3 641,0 1 0,1-1-754,0-7 1,1 0 52,-2 2 1,0 3-199,1-9-214,-3 17-60,-2 25 273,0 21-111,0 6-1171,-3 9 0,-2 7 1069,-3-1 1,-3 4 0,1-2 447,2-7 0,1-1 0,-2 1-463,-2 8 1,-2 0 0,0 1-4,-3 1 0,0 0 1,2-5 3,1-5 1,0-2-661,0 2 0,-1 1 0,2-8 658,4-11 1980,6-16-1874,2-2 777,10-3-771,13-5-96,20-5-16,0 0 0,-13 6 0,0 0-106,17 0 100,-8 3 1,-6 2-2269,-22 2 2106,0 0 22,-5 0-178,1-3 2094,18-30-1826,-9 8 36,6-8 0,0-6 17,-7 7 1,-1-1 146,-2 1 0,1-3 1,-1 2-36,-1 0 0,-2 1 62,0-2 0,-2 4-1405,-6 11 1682,0 10-442,-1 3-1,0 6-1327,0 61 1344,0-38 1,0 2-9,-1 8 0,-1 7 0,-1 1 0,2-4-92,-2 12 0,0-2 80,0-4 0,-1 3 0,0-1 505,2-2 1,-1 0 0,1-1-469,0-5 0,1-2 0,-1 1-26,1 1 0,-1 1 0,1-5-35,1-4 0,0-5 1999,0-2-3092,0-21 3275,0-6-5437,0-26 3171,6 4 1,-1-1 0,-1-13 0,7-2 0</inkml:trace>
  <inkml:trace contextRef="#ctx0" brushRef="#br0" timeOffset="99520">10147 11021 10298,'1'-3'292,"0"0"-292,-1 3 0,0 0 0</inkml:trace>
  <inkml:trace contextRef="#ctx0" brushRef="#br0" timeOffset="103503">12197 13323 8870,'-9'-1'3276,"2"1"-2317,7-1 2317,0 1-5816,-2 3 2657,2 4-21,-2 7 1419,2 23-1490,0-7 0,0 1 410,0-5 1,0 1-439,1 14 0,1-2-2377,2-5 2167,2 8 62,-1-27-45,11-9 230,-4-5 106,21-8-17,-1-12-65,-2-3 1,0-3-14,5-7-42,-12 10 0,-3 2 2271,-10 8-2280,-4 5-39,0 2 129,-5 3 331,0 2 632,-1 20-1466,-3 8 1,-1 8 0,1-2 491,0-1 0,-1 2-38,-1 4 1,0 4-1,0-2 1155,-3 8 0,1-7-1252,0 0 59,2-9 1,1-7-32,4-23-611,0-3-1774,0-5-858,14-28 2457,-2 4 1,4-8 0,-7 20 0</inkml:trace>
  <inkml:trace contextRef="#ctx0" brushRef="#br0" timeOffset="108168">20669 13138 9688,'0'4'2705,"0"-2"-1316,0-2 745,-5 4-722,-3-3-404,-4 2-762,2-3-61,4-1 471,2-27-516,3 8-135,0-19-10,5 23-40,1 2-5,11 3 38,-2 5-72,5 0-112,-5 9 196,-4 6 56,-4 9 62,-4 25-79,-5-16 0,-2 2-36,1-1 0,-3 1 58,-8 9 1,-2-3-28,-9 4-4,-3-5 1,-2-1 17,11-15 0,0-2-43,-4 4 1,0-3-3174,-7-3 3526,19-9-218,1-4-56,8-1-33,3-3-147,3-7-1024,12-7 1120,1 0-6,11 0-39,4 12 1,2 3 2808,2 2-2806,2 3 0,0 4-37,-4 8 74,-3-1-40,-7-4-459,-3-2-2328,-4-2 839,5 1 587,-9-3-1344,-2 2 2750,-2 3 0,-4-5 0,1 2 0</inkml:trace>
  <inkml:trace contextRef="#ctx0" brushRef="#br0" timeOffset="122837">18768 850 7624,'-43'2'1949,"13"1"-760,56 19 0,16 6-1105,-3 0 289,-11-5 0,7 7 0,-1 1 0,-6-5-264,-8-4 1,-4 1-208,6 8 1,-1 4 0,-9-1 245,-17-3 1,-11 0-329,-4-1 1,-5 1 0,-1-3-368,-4 3 1,-4-5 416,1-11 1,-7-2 0,1-2 0,8-3 0,-11 1 0,6-9 0,0 0-1</inkml:trace>
  <inkml:trace contextRef="#ctx0" brushRef="#br0" timeOffset="123088">18585 800 14566,'43'-3'252,"0"0"0,1-1 0,-1 1 0,0 0 0,0 0 0,0 0 0,1-1 0,5 0 0,3-2 0,-1 0 0,-4 3 0,-6 3 0,-8 7-65,0 19 1,-11 2 0,1-7 0,-21 4 0,1 1 0</inkml:trace>
  <inkml:trace contextRef="#ctx0" brushRef="#br0" timeOffset="124069">19941 985 11377,'0'37'321,"0"1"0,0-1 0,0 1 0,0 8 0,-1 0 0,-1-2-390,0-1 0,-2-1 0,0-2-732,1 4 0,-1 0-292,0-7 1,0 1 0,-2-4 636,-1-9 0,0-3 0,-1 1 0,-2-14 1</inkml:trace>
  <inkml:trace contextRef="#ctx0" brushRef="#br0" timeOffset="124370">19734 1125 12698,'40'-10'327,"0"0"1,0 1 0,0-1-1,0 0 1,0 0 0,11 4-1,2 0 1,0 3 0,-7 5-1,-9 6 1253,-6 19 0,-6 7-1132,0-9 1,1 1 0,-11 1-452,-18 14 0,-13 0-400,-7-7 0,-5-2-690,3-7 1,-3 1 0,1-3-547,-7 4 1,0-4-1,6-8 1,4-3-1639,2-5 3267,11-7 0,5 0 0,6 0 0</inkml:trace>
  <inkml:trace contextRef="#ctx0" brushRef="#br0" timeOffset="124754">20647 1079 17367,'-29'25'281,"0"1"0,0-1 0,-1 1 0,-5 4 0,3 0-281,4 1 0,1 2 0,18-5 68,38-6 0,13-12 273,-17-16 1,2-7-141,9 4 1,5-1 0,-8-7 23,-11-10 1,-6-6 0,-3 2-106,1-4 1,-4 3-102,-3 2 1,-4 5-93,-3 6-397,0 19 419,3 11-923,8 23-455,-1-12 1,3 2 335,6 4 1,2 1 0,0-1 545,1 0 1,-1-1 0,5 3 0,-3-6 0,-8-11 0</inkml:trace>
  <inkml:trace contextRef="#ctx0" brushRef="#br0" timeOffset="124986">21030 1434 19221,'16'-44'221,"0"0"0,0 1 0,0-1 1,-7 8-1,-2 4 0,7 1-430,9 2 1,7 1-1,2 3 1,-3 9-1431,2 7 1,-1 9 1507,14 15 0,-3 3 1,2-7-1,-23 9 1,0 0-1</inkml:trace>
  <inkml:trace contextRef="#ctx0" brushRef="#br0" timeOffset="125352">21497 1281 17092,'23'1'2773,"13"-17"-2490,-9 2 0,0-3-169,-3 0 1,-3-1 81,-2-3 0,-5 0-112,-3-8-218,-20-2-107,-18 22 0,-7 8 179,9 7 1,-1 5 58,-14 7 1,4 7 10,19 2 0,7 3-375,5 0 1,9-3-1273,18-9 1,7-5 982,8 3 1,-9-13-1,-3-5 1,-12-5 0</inkml:trace>
  <inkml:trace contextRef="#ctx0" brushRef="#br0" timeOffset="125919">21762 1217 9576,'3'0'3276,"0"0"0,-3 0-149,21 22-2685,-14-17 342,25 14-571,-3-40 0,1-11-194,-5 12 1,0 0-24,0-3 0,1-3 1,-3 4-261,12-6 298,-14 36-23,-6 24 336,-4-5 1,0 1-57,6 8 230,16-7-269,7-51-246,-7 1 0,-1-5-6,-2-1 0,0-3-87,-6 1 0,1-2 0,-3 1 36,-2-6 1,-3 1-223,-1 1 0,-2 1 270,-5 7 1,-4 2-251,-3 0 6,-1 22-2894,-6 36 3230,0 2 1,-1 3-331,0 1 1,-1 1 240,0 2 0,-1 1-1639,3-1 1,0-3-1,0-15 1,0-2 989,-1 6 0,-1-6 0,1-12 0,-1-10 1</inkml:trace>
  <inkml:trace contextRef="#ctx0" brushRef="#br0" timeOffset="126087">22272 776 16835,'46'-2'1092,"-1"-1"0,-2 2 0,-8 3-761,-11 9-1970,-8 7 1,-2 4 818,7 10 1,-3 5 0,-12-21 0</inkml:trace>
  <inkml:trace contextRef="#ctx0" brushRef="#br0" timeOffset="126420">22795 1061 16364,'-26'31'409,"0"1"1,1 0-1,-1-1 1,0 1-1,7 7 1,4 2 0,5-3-1,10-8-2048,15-6 1,10-6 2048,10 3 0,8-1 0,-11-2 1554,-9 8-2116,-29 5 1,-14 1-947,-11-8 0,-8-5 5,7-3 1,-3 0 0,3-4 436,4-2 1,5-5-1,2-6 1,21-5 0</inkml:trace>
  <inkml:trace contextRef="#ctx0" brushRef="#br0" timeOffset="126553">23571 1093 14269,'0'0'0</inkml:trace>
  <inkml:trace contextRef="#ctx0" brushRef="#br0" timeOffset="150004">18312 4682 9246,'6'6'3248,"-2"-2"-498,-2-4 526,-1 0-2177,-1-2-959,-4-3-34,-4-3-3313,-8-6 3325,-18-7-118,4 4 5,-13-2 6,0 8 129,10 7 0,-1 1-421,10-1 1,0 1 299,-6 1 1,4 1 31,9 1-1054,-11 9 0,-3 2 1036,4 0 20,-6 3 1,2 1 35,11 0-89,5-5-73,2 4-81,5 4 154,2-2 2029,-1 8-2062,4 8 1377,0 15-1344,2-6-5,3 3-46,7-20 51,12 10-913,0-9 1,2 0 929,-7-6 0,1-1 131,19 10 1,1-3 36,2-7-649,-12-5 0,1-1 545,-2-5 0,-1-1-75,2 1 5,14 1 23,-22-4 16,1-1-22,6-1 0,1-1-22,0 1 1133,-2-1 1,0 0-1134,-10-1-23,-5 3 17,-2-1-6,-6 1 3282,-2-3-5231,0 0 341,0 2-1663,-4 11 2457,2-5 1,-3 3 0,4-7 0</inkml:trace>
  <inkml:trace contextRef="#ctx0" brushRef="#br0" timeOffset="154425">18750 4299 21640,'0'4'342,"0"-2"-28,0-1-359,0 0 40,0 1-79,0 7-3193,0 12 3285,1 8 0,2 8 1,0-2-399,-2 0 1,0 0 390,2 5 1,1 4 0,-1 1-654,-2 1 1,-1 1 0,1-1 651,-1-7 0,1 0 0,0 2-339,0 3 0,-1 4 0,1-1 0,0-4 335,0-6 1,0-4-1,1 0 662,0 11 0,2-6-674,0-6 16,0-19 566,-3-9-3843,0-3 1630,4-8 1647,4-7 0,-1 3 0,0-1 0</inkml:trace>
  <inkml:trace contextRef="#ctx0" brushRef="#br0" timeOffset="168675">21257 5079 4526,'-40'25'1092,"0"-1"0,2 0 0,13-8-396,23-15-114,11 9 1135,2 0-1431,12 10-111,7-1 0,5 1-69,-3-2 1,2 0-61,-2-1 1,2 2 0,-2-2 784,6 3 1,-3 1-421,-6 6 1,-4 0-182,1 7 2217,-11 11-2489,-24-20 0,-11-3-210,-19-7 0,-11-4 0,5 2 0,15 8 0,0-3 0,-12-11 0,0 0 0,0 0 0</inkml:trace>
  <inkml:trace contextRef="#ctx0" brushRef="#br0" timeOffset="168937">21261 5077 16204,'32'-7'-568,"1"1"0,-1-1 0,11 1 0,3 1 0,-2 2-525,-8-1 1,0 2 0,-1 0 623,3 1 1,0 0 0,-4 1 0,-5 0 0,-4 0 0,-5 0 0</inkml:trace>
  <inkml:trace contextRef="#ctx0" brushRef="#br0" timeOffset="169404">21874 4921 9063,'8'39'145,"-1"1"1,0-1 0,0 0-1,2 9 1,-1-2 0,-3-1-42,-4-5 1,-2-1-1,0-5 507,0 13 276,0-5 0,3-14-529,7-46-231,15-1 1,4-1-190,-1-2 31,1 3 1,-2 8 1642,-10 23-761,-6 13 2011,-4 8-2801,-21-3 1,-6-1-1701,5-10 1,-2-2-1,-12 6 1,0-4-1639,2-12 2457,9-13 1,19-3 0,0 1 0</inkml:trace>
  <inkml:trace contextRef="#ctx0" brushRef="#br0" timeOffset="169637">22252 5216 20795,'0'45'182,"0"0"1,-1-4 0,2-4-183,0-8 0,1-4 0,-1-2 0,3 10 0</inkml:trace>
  <inkml:trace contextRef="#ctx0" brushRef="#br0" timeOffset="169803">22430 4881 20156,'-7'-18'-1093,"2"-5"1,5 40 0</inkml:trace>
  <inkml:trace contextRef="#ctx0" brushRef="#br0" timeOffset="169978">22601 4975 17787,'-4'41'468,"1"-1"0,0 1 0,0-1 0,0-1 0,0-1 0,0-1 0,0-4-462,-2 5 0,0-4-457,1-2 0,-1-2-1188,0-3 1,-1-2 818,-2 13 1,0-6 0,4-17 0</inkml:trace>
  <inkml:trace contextRef="#ctx0" brushRef="#br0" timeOffset="170220">22522 5154 16740,'38'1'-371,"-1"0"0,0 0 1,7-6-1,-9 4 0,-15 16 1</inkml:trace>
  <inkml:trace contextRef="#ctx0" brushRef="#br0" timeOffset="170505">22801 5306 11158,'-18'28'295,"0"-1"1,0 1-1,-5 9 1,6-2-100,19 13-39,17-10 819,-4-15 0,3-2-819,0-5 0,1-1 1380,7 14-1011,-16-2 1743,-19-5-2813,-24 13 1612,-5-12-4345,2-2 2457,19-27 1,12 2 0,10-12 0</inkml:trace>
  <inkml:trace contextRef="#ctx0" brushRef="#br0" timeOffset="170787">23096 5362 20576,'39'12'-656,"-1"-1"1,1 1-1,0-1 1,-1 2 0,-3 0 108,2-3 1,1-1 0,-15-2 0,-20-6 0,-5 4 0</inkml:trace>
  <inkml:trace contextRef="#ctx0" brushRef="#br0" timeOffset="170987">23118 5699 14269,'36'-2'364,"-1"0"0,1 1 0,10-6 0,2-2 0,-11 2 0,-6 1 0,-4-3 0,0 0 0</inkml:trace>
  <inkml:trace contextRef="#ctx0" brushRef="#br0" timeOffset="171324">23477 5374 20996,'35'18'470,"0"1"1,0-1-1,0 0 1,8 7 0,-3 0-1,-14 0-307,-24 16-82,-13-6 0,-9 3-356,-2-9 1,-4 1 0,-4 0 274,0-2 0,-4 0 0,0 0 0,2-2 0,2 1 0,1-3 0,0-1 0,2-5 0,-1-1 0,1 1 0</inkml:trace>
  <inkml:trace contextRef="#ctx0" brushRef="#br0" timeOffset="172141">21509 6762 16706,'38'-17'819,"0"0"0,0 0 0,4 4 0,-4 7-267,-8 8 0,-7 9-345,-7 30-73,-21-9 1,-8 3-22,-3 3 1,-5 3 0,2-2-78,0 3 1,-1-1-50,-1-3 0,-2 1 0,6-8-245,6-3 1094,17-7-4113,7-12 3086,17-10 1202,-2-5-1247,-6-1 1,1-2-3042,12-7 1810,-10 4 0,0-2 1467,-3 0 0,-2 0 0,4-2 0,1-3 0</inkml:trace>
  <inkml:trace contextRef="#ctx0" brushRef="#br0" timeOffset="172504">21909 6461 13239,'27'12'1092,"0"0"0,12 8 0,-1 4 546,-15-4 0,-1 3-837,8 9 1,-5 5-668,-13 6 1,-9 2-601,-9-6 1,-7-1-1033,-6 5 0,-9-8 1029,-16-23 1,-2-7 0,21 3 0,3-3 0,-6-14 0,1 0 0</inkml:trace>
  <inkml:trace contextRef="#ctx0" brushRef="#br0" timeOffset="172737">21812 6491 12909,'7'-4'3276,"-2"0"-2467,27-4 0,18-2 1,-4 2-732,-11 3 0,1 1-318,-1-3 1,6-2 0,-1 3 0,-5 5 23,2 14 1,-8 3-1,-9-5 1,4 19-1</inkml:trace>
  <inkml:trace contextRef="#ctx0" brushRef="#br0" timeOffset="173838">22530 6820 20369,'36'-1'819,"0"1"0,0 0 0,-1-1 0,1 1-520,-5-1 0,2 1 0,-1 1-1938,8 2 1,-5 0-1639,3 2 2457,-6 12 1,-31-11 0,-16 4 0</inkml:trace>
  <inkml:trace contextRef="#ctx0" brushRef="#br0" timeOffset="174088">22458 7245 17490,'39'-2'468,"-1"0"0,1 1 0,0-1 0,-1 0 0,-2 1 0,-4 1 0,2-1-326,13-3 0,2 0 0,-14 3-3419,-18 5 3194,-9 5 1,-6-3 0,0 3-1</inkml:trace>
  <inkml:trace contextRef="#ctx0" brushRef="#br0" timeOffset="181271">21333 7772 9548,'0'-3'3276,"0"0"-531,0 3-1658,3-13-57,-3 10-515,3-9-358,-3 21-90,-1 2 73,-3 19-61,0 7-63,0-12 1,1 3 0,1 3 0,1-1-68,-2 16-89,3-7 34,0-24-236,3-9 320,7-4-1543,3-2 1649,7-4 84,9-11-128,2-10-610,-10 9 0,-2 0 604,2-6 50,-6 7 224,-15 14-274,0 1-17,0 10 1633,-1 9-1348,-3 19-128,-2 6-34,-1 1 1373,1-10-1507,1-14 5,1-3-5,3-12-253,-2 2-520,3-8-2510,-1 0 835,1-6 1622,15-31 1,-11 22 0,11-21 0</inkml:trace>
  <inkml:trace contextRef="#ctx0" brushRef="#br0" timeOffset="181571">21862 7841 5887,'6'0'3276,"-2"0"-2593,-4 1 1031,0 19 605,-10 11-2129,1 8-630,-2-12 1,-3 0 44,0-2 0,0-1-147,-10 16-2735,1-6 0,18-29 2721,1-20 0,4 8 0,0-12 1</inkml:trace>
  <inkml:trace contextRef="#ctx0" brushRef="#br0" timeOffset="181854">21744 7879 14544,'-4'-3'3276,"13"16"-6553,19 17 2345,-2 0 1731,-6-12 1,-1-2-856,2 6-3221,2-1 0,-3-7 3087,3-7 1,-13-7-1,4 0 1</inkml:trace>
  <inkml:trace contextRef="#ctx0" brushRef="#br0" timeOffset="182437">22083 7750 7856,'1'-4'2252,"0"0"-168,-1 4-73,3 46-2479,-2-7 616,1-7 0,0 1 54,-1 7-17,4-11-180,-3-15 998,7 0-408,4-14 694,3-4-1273,0 3-16,-5-3-5,-8 3 5,-3 3 1979,1 3-1890,1 2-3145,5 22 3196,-5-5 0,0 1-50,3 17-40,-4-16 1,-1-2 128,0-1-56,0-7 11,-1 3-78,1-11-50,-1-1-79,1-5-1848,0-2-1356,14-30 2457,-3 12 1,4-14 0,-6 21 0</inkml:trace>
  <inkml:trace contextRef="#ctx0" brushRef="#br0" timeOffset="182804">22701 7857 19188,'-13'34'1489,"-4"6"-3128,-2-7 1,0 1 183,5-12 0,2-1 1597,-3 2 0,1-4-1795,3-5-1624,-3-3 2457,6-5 1,-1-3 0,7-3 0</inkml:trace>
  <inkml:trace contextRef="#ctx0" brushRef="#br0" timeOffset="183071">22504 7945 11771,'-3'0'3276,"17"-1"0,5 2-530,15 6-6023,-9 1 2711,12 18 1235,-17-10-3553,15 13 1075,-21-19-1378,0 0 2620,-9-9 0,-3 0 0,1-1 0</inkml:trace>
  <inkml:trace contextRef="#ctx0" brushRef="#br0" timeOffset="183691">22992 7841 14745,'38'-8'3276,"-5"8"-6230,-13 7 3985,-3 33 641,-19 7-1658,-9-15 0,-7 8 0,-2 0 0,4-5-14,1 0 0,-1-1-19,-10 8 0,-3 3 1,7-13-94,14-18 112,2-4-1022,12-8 1263,2-5-23,8-2-5,22-10-213,-9 7-51,13-4-16,-20 11-129,-4 1 45,-8 0 1741,0 1-3231,-6 1-1636,3 2 2457,-3-1 1,-1-1 0,-1-2 0</inkml:trace>
  <inkml:trace contextRef="#ctx0" brushRef="#br0" timeOffset="183990">23367 7939 12421,'-1'-5'3276,"0"2"0,11 3-1102,1-1-1283,20-1-616,0 0-1952,2 0 1128,-10 1-184,-12 1-2544,-9 2 2457,-9 7 1,5-4 0,-5 3 0</inkml:trace>
  <inkml:trace contextRef="#ctx0" brushRef="#br0" timeOffset="184305">23337 8113 10279,'0'4'3276,"28"2"0,-8-5-4363,24 1 1199,-14-5-112,-11 0 1453,-1-2-2416,-10 4-986,-4 0 1949,-4 11 0,0-7 0,-5 6 0</inkml:trace>
  <inkml:trace contextRef="#ctx0" brushRef="#br0" timeOffset="186487">23850 7610 18112,'-7'-13'1720,"21"-2"-1614,0 12-67,17-2-89,-4 8-57,-4 11-602,-3 4 748,-9 12 237,-19 1 0,-8 8 1,1-6-193,0 9-49,0-8 1,-3 3-1,4-11-29,7-17 33,2-2-106,5-7-3185,6 2 3296,24 20-32,-12-8 473,16 14-266,-25-14 357,-4 0 489,-6 8-2852,-15 2 1899,-1 0 1067,-1-9 0,-3-1-1355,-4 2 0,0-2-463,-8 5-2638,-4-1 2987,34-32 0,1 11 0,2-12 1</inkml:trace>
  <inkml:trace contextRef="#ctx0" brushRef="#br0" timeOffset="187187">24193 7778 17048,'-2'-15'2901,"0"1"-3063,9 10-45,7 1 134,7 0-6,-2 3 79,-3 15 135,-11 0 78,-1 32-1825,-10-19 0,-2 0 1634,2 1 0,-2 1-1117,-10 9 0,-5 0 1120,-3-2 1,-1-1-7,5-7 1,0 0-17,-1 0 0,1-3 64,4-5 168,10-11 280,1-1-212,7-8 2066,0-1-2280,5-1 3187,3 0-3070,17 1-3483,9 0 3167,13 1-91,-3 5 100,-14 0-5,-7 4-46,-14-5-167,-2-1-420,-4-2-2538,2-2 2457,6-10 1,-5 7 0,3-6 0</inkml:trace>
  <inkml:trace contextRef="#ctx0" brushRef="#br0" timeOffset="187373">24518 8089 12337,'6'-1'2935,"-1"-1"-3876,-5 2 0,1-1 0</inkml:trace>
  <inkml:trace contextRef="#ctx0" brushRef="#br0" timeOffset="190121">16700 12312 16992,'-7'-8'1400,"8"-6"-243,21-11-1138,-3 6 1,4 0-1659,15-6 1,1 1 1316,-15 8 1,0 2 254,6-3 0,-8 10 1379,-27 40-1186,-7-10 0,-5 2-57,2 1 0,-1 3 0,-2 0-679,-4 2 0,-1-1 1,2-1 477,-2 1 1,3-2 19,1-4 0,6-5-202,11-11 465,22-7 2219,-4-1-2253,17 0-55,-10 0-29,10 0 3243,1 3-1849,-9 6-855,-8 5 203,-27 18 1,-8 3-586,4-4-123,-6 6 1,0-4-3345,8-20 2142,3-1-46,6-11-550,3-6-1546,3-29 2644,6 6 0,2-1 0,-3-14 0,11 0 0</inkml:trace>
  <inkml:trace contextRef="#ctx0" brushRef="#br0" timeOffset="190804">17131 12104 14292,'-21'-3'3276,"4"-4"0,14-3-1617,0-2-2045,6 5 240,3 4-50,18 10 196,-7 2-3152,14 19 3523,-21 15-502,-1 2 198,-6-18 1,-4 2-1051,-8 13 0,-4 2 1025,-2 0 0,-3 0-492,3-11 0,-2 1 1,2-3 465,-3 2 1,2-6 1657,-3-3-1534,17-25 91,1-1-298,5-10-50,11-5 83,17-8 1162,2 9 1,4 1-1149,-5 3 1,2 2 1657,6 1 0,-2 1-1549,-13 5 0,-4 2-84,5 1-5,-12 0-543,-12 0-1888,-2 0-392,1 0 2823,0 0 0,0 0 0,0 0 0</inkml:trace>
  <inkml:trace contextRef="#ctx0" brushRef="#br0" timeOffset="221855">23329 17572 19988,'-34'-7'941,"9"10"0,-3 3-905,-1-2 1,-2 3 55,-11 10 1,1 6-32,11 1 1,1 1-59,0 0 0,1 1 0,6-1 1,1 2 0,2-1-1643,-3 6 1,3 1 1290,3-2 1,0 2 0,3-3 330,0 1 1,2-1-694,2 8 0,4-2 699,5-3-768,2-5 1,2 2 643,9 15-21,2-1-444,15-7 1664,4-25-1143,13-10 1230,-22-10 0,-1-6-1006,-3 0 1,-3-2 515,5-19-504,-13 11-79,-11 6-16,-6 4-82,-10-10 1,-4 0-256,-5 3 71,0-2 0,0 6-155,-6 29 23,-5 10 1612,19-5 0,2 1-4553,0 7 2457,12-9 1,11-12 0,1-4 0</inkml:trace>
  <inkml:trace contextRef="#ctx0" brushRef="#br0" timeOffset="222856">23353 17725 14079,'23'-30'661,"0"1"0,1 3 0,4 0 0,0 8-390,7 11 1,0 9-1911,-1 8 1,-5 8 1118,-8 4 1,-8 6 1335,-13 11 1,-10 2-708,-5-8 1,-3-2 322,5-8 1,-2 1-431,-12 15 1,1-1-8,2-9-197,-6 8 3478,25-33-3289,1-2 24,7-9-6,4 0 1,5-7-6,16-2-414,13 1 240,-10 3 56,4 6 230,-25 18-11,-2 10 246,-4 8-1155,-9 6 1166,-4-12 18,-8 0 380,-18 2-213,-5-5 0,-2-2-979,15-5 1,1-2 435,-16 5 0,3-5-661,8-10-2616,4-25 2457,7-16 1,7 6 0,12 0 0</inkml:trace>
  <inkml:trace contextRef="#ctx0" brushRef="#br0" timeOffset="229839">20924 16706 15098,'7'-17'3276,"14"-15"-648,8-4-2399,-9 12 1,6-5-26,-3 5 1,5-5 0,4-4 0,3-1 0,-1-1 0,-1 2 0,-3 4-802,5-5 0,-3 3 1,0 0-1,4-3 531,-6 4 0,4-4 1,2-1-1,0 0 1,-2 1-1,-3 3 1,-4 6-154,3-2 0,-4 4 1,-5 5-1742,1-1-1003,-18 14-314,-26 6 0,4 6 2457,-18 4 1,21-3 0,4-2 0</inkml:trace>
  <inkml:trace contextRef="#ctx0" brushRef="#br0" timeOffset="230341">21076 16604 11637,'-5'7'3276,"0"0"-587,5-7-1474,10-8-1523,10-8 0,10-10 0,4-5 0,-1 0 420,-6 4 0,1-2 0,0-1 0,2-1 0,2-3-89,-2 3 1,3-3 0,2-1 0,1-1 0,0-1 0,-1 1 0,-2 2 0,-3 1-9,4-4 0,-2 2 0,-2 1 0,0 0 0,1-2-156,-3 4 0,2-2 0,1 0 0,-3 1 0,-2 3 0,-4 5-890,3-8 1,-4 4 257,1 1 0,-3 0-866,-6 4 1,-5 2-1639,-7 8 2457,-4-1 1,1 13 0,-1 1 0</inkml:trace>
  <inkml:trace contextRef="#ctx0" brushRef="#br0" timeOffset="238240">22129 15250 7005,'-6'-3'1131,"0"0"-1097,-30-1-34,21 2-3277,-31-2 2364,33 4 795,3 0 793,4-2-955,6-3 398,0 2 369,0-2 173,0 4 2616,0 1 0,8-13 0,9-7 0,5-7-4462,11-1 1,5 1 1131,-11 9 1,1 2 22,10-8 1,1 1 27,-14 11 0,0 1-36,0 1 0,-2 1-314,7-3 5,1 0-626,-23 9 117,-8 3-919,0 4-626,-3 6 2402,-13 20 0,9-15 0,-9 8 0</inkml:trace>
  <inkml:trace contextRef="#ctx0" brushRef="#br0" timeOffset="239088">22033 15332 13743,'6'-41'1092,"0"0"0,0-1 0,2 0-1579,0 10 1,1 0 0,1-3 631,0 1 1,1-2 0,0 1-1,0 1 310,-1 0 1,0 3-1,0-1-476,1-8 1,0 0-1,0 22 267,2 34 0,-1 16-257,-1 0 0,0 5 0,-1 1-13,-1-4 0,1 1 0,0 1 1,-1-1-3,1 3 1,-1 0 0,1-1 0,1-3-40,5 9 1,2-7 193,9 2 164,7-39-64,-13-20 1,2-13 0,-1-4-562,-5 6 1,1-4-1,-1-2 1,0-1-1,0 3 343,3-2 0,-1 2 1,0-1-1,-1 0-10,2-7 1,-1-3-1,-2 4 1,-5 10-2651,-2-3-112,-8 40-516,-10 40 3055,4-5 1,0 0 0,-1-8 0,1-3 0,2 16 0</inkml:trace>
  <inkml:trace contextRef="#ctx0" brushRef="#br0" timeOffset="239724">23379 14809 17468,'-33'-23'520,"0"0"0,-1 0 0,1 0 0,-6-8 0,2-1 0,11-4-1613,18-7 1,11-4 0,2 4-170,-3 3 0,7 1 1722,9-1 1,7-2-1,0 22-519,-2 38 0,0 11 62,-1-13 0,-4 2 300,-9 12 0,-7 7 1,-5 0-301,-7 2 1,-6 0 0,-1-1-121,4-7 0,0-2 0,-2 3 114,-2 6 0,-2 3 1,-1 0-1,3-4 3,-4 5 0,1-1 2,1 1 0,-1 2 0,4-7-103,-2 7 101,5-16 0,8-8-1822,39-27 1923,-11-6 0,3-5-624,0 2 0,3-1 1,-1-1 43,6-7 0,-2 0 459,-4 1 0,-1 3 20,-3 7 0,-2 3 0,-3-1 0,8 2 0</inkml:trace>
  <inkml:trace contextRef="#ctx0" brushRef="#br0" timeOffset="240288">23760 14488 18958,'-21'31'208,"-1"0"1,1 0 0,-4 5-1,5 1-211,11 9 1,6-1-52,2-18 1,4-4-462,20 5 515,-5-15 39,20-8 95,-17-18 1,-1-8 59,-1-4 0,-1-4 1,-2-2-1117,-1-4 0,-1-1 1,-2 0 967,2 3 1,0 0 0,-7 2-131,-10-9 0,-6 8-297,-7 15-1300,-26 11-1124,13 37 2805,17 14 0,5 4 0,0-24 0,1 0 0,9 15 0,-1 1 0</inkml:trace>
  <inkml:trace contextRef="#ctx0" brushRef="#br0" timeOffset="240673">24029 14574 11872,'2'-2'3276,"0"0"0,-2 2-1180,-15 47-1732,10-17 0,0 3-362,-1-2 0,0 2 0,2-1-28,-1 2 1,5-3-154,16 7 140,17-43 39,7-13 22,-5-10 1,0-5-7,-12 8 1,-2-2 67,1-5 0,2-4 0,-5 3 20,-7 6 0,-4 1-104,3-6 0,-9 6-2358,-40 19-919,15 24 2621,6 1 1,3 2-1,10 4 1,9 1 0</inkml:trace>
  <inkml:trace contextRef="#ctx0" brushRef="#br0" timeOffset="241023">24420 14598 8668,'3'0'3276,"0"44"0,-3-31-418,0 31-4162,26-63 0,6-15 1562,-3 2 92,-5 8 1,3-3 0,-3 2-217,3-12-971,-7-3 938,-10 13-78,-11-3-567,-21 19 1717,-16 4-2002,-3 17-810,10 7 1,0 7-1,1 9 1,1 4 722,7-9 0,0 1 0,-1 2 1168,2-1 0,-1 3 0,1-1 0,2-4 0,0 0 0,1-1 1,-2 4-1,0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35:22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21878 15834 10982,'3'-8'2951,"-1"2"325,-19-11-1085,6 10-2062,-15-13-78,2 12-1690,-1 3 1,-4 2 1063,4 0 1,-1 1 979,-11 1 0,1 2-408,8 3 0,1 3-1154,-6 5 1,-1 5 1164,-3 8 1,1 4-466,10-8 1,1 1-1,1 0 457,-7 11 0,3 0 795,7-7 0,3 5-807,8 0 1,2 8 0,1 3 0,2 0 0,1-5 7,0 2 0,2-3 1,1 4-59,0 3 0,-1 7 1,2 1-1,0-2 1,3-8 49,3-6 1,2-6 0,2 2 11,2 3 0,4 3 0,0-1 0,-2-4 1111,3 4 0,1-2-1093,-1 0 1,2 3 0,1-3-70,10 6 1,0-5 67,-11-12 0,0-2-17,10 10 0,1-2-156,-10-12 1,4-5 394,13-8 0,8-4 0,-3-2-394,-2 1 0,0-3 177,4-4 0,5-3 1,-6-6 1,-14-1 0,-4-4 1,0-4 0,4-8 0,0-5 0,0-3 1,-3 2-3,-4 7 1,-1 1 0,-1-1 0,-1-3-57,0-2 0,0-2 1,-1-2-1,-2 0 0,-4 3 79,-4 2 0,-3 1 1,-3 0-1,-2 0-30,-3-2 1,-2-1 0,-3 0 0,0 0 404,-2-1 0,-2-1 0,-1 0 0,-5 0-421,-1 4 0,-4-1 0,-1 0 0,-2 2 0,2 1-2,-3-2 1,0 2 0,-1 2 0,-2 0 43,2 6 1,-3-1-1,0 1 1,0 3-1,2 4-188,-3 0 1,1 4 0,-1 4-462,-5 5 0,-3 5 0,5 4 507,5 4 1,1 5-994,-3 10 1,-2 7 0,4-1 549,5 0 1,3-1 0,-5 6 0,3-2 0,5-5 0</inkml:trace>
  <inkml:trace contextRef="#ctx0" brushRef="#br0" timeOffset="3951">23445 16973 14454,'-33'0'885,"-4"0"-795,1 1-34,-12 0-17,6 2-59,15 1 1,-2 0-21,-15 6-1599,7 6 1,2 4 1484,-5 5 167,17-8 0,-4 4 0,1 3-284,-4 10 0,-1 4 1,4-3 295,0-1 0,1 1-53,5-1 1,-1 4 0,3 1-1,5-5 31,7 0 0,5-2-3,2 0 0,3 2 0,2-1-6,6 8 1,6-1 543,3-9 1,5 0 0,-2-2-534,3 2 1,1-1-421,5 0 1,4 1-1,-1-1 420,-7-8 1,-2-2 0,1 0-3,0 1 1,1 0 0,-1 0 29,2 0 0,1 1 0,0-4 122,2-7 0,0-3 0,-1 0-743,4 4 0,-1-2 632,14-3 1,-3-6 162,-3-11-414,-10-6 1,4-7 0,-4 2 208,-3 2 1,-1-1 0,-1-1 0,4-4 0,-1-1 0,-4 1 2,5-12 1,-4 1-6,2 0 0,-2-3 26,-5 6 0,0-3 1,-3 2-30,2-10 0,-2 0-155,-5 7 1,1-2-1,-3 1 161,0-7 0,-3 1 19,-3 2 1,-2-1 454,-4 5 1,-2-1 0,-2 1-462,-1 5 1,-2 2 0,-1-3-2,-3-5 1,-2-4-1,-1 1 1,-1 4-16,1 7 0,-1 3 0,-2-1-26,-4 1 1,-2-2 0,-1 1 0,-1 3-80,-4 3 1,-1 3-1,-1 1 34,1-2 0,0 1 0,-4 1-19,-9 0 1,-3 2 0,1 4-123,6 5 1,0 2-1,1 1 148,0-1 1,-1 0 0,-1 3-33,2 5 1,-4 2 0,2 2 0,2 2 57,0 2 1,2 2 0,0 1 33,-1-2 0,-1 1 1,3 1-831,-11 12 0,9-2 666,18-12 1410,-5 5-1382,24-16-895,0 0 1,0 0 0</inkml:trace>
  <inkml:trace contextRef="#ctx0" brushRef="#br0" timeOffset="9152">20364 16975 7442,'0'-4'2431,"0"2"-152,-6-8-1780,2 5 251,-11-8-94,2 6 16,-4-2 459,-3-2-610,5 2-291,2 1 279,6 2-66,5 4 313,-2-1-353,1 3 729,0 0-869,24 4-128,15 0-113,-4-1 0,3 1-19,1-1 0,0-1-82,2 1 1,-2-1 22,7 2-78,-11 1 134,-28-1 112,-10 6-185,-2-5-112,-5 4-986,2-7-2106,-1-2 2903,-10 7 0,10-6 1,-4 5-1</inkml:trace>
  <inkml:trace contextRef="#ctx0" brushRef="#br0" timeOffset="9816">20091 16940 18044,'14'0'1687,"14"0"-1396,16-3 0,5-1-283,-16 2 1,1 0-9,0-1 0,3-1 0,-6 1-140,3 0 78,-18 1 29,-11 2-74,-5 0-1299,0 0-1871,-17 6 2457,9-2 1,-10 2 0,13-4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39:49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17017 1630 8302,'-2'39'231,"1"0"0,0-1 1,0 1-1,0 0 1,0 6-1,1 2 1,0 0-1,0 0 1,0-3 400,0 2 1,1-2 0,-1-1 0,1 2-1289,1-2 1,0 3-1,1-1 1,-3-4 0,-2-9 579,-8-7 0,1-3 0,8 12 0,-3-6 0,-14-21 1</inkml:trace>
  <inkml:trace contextRef="#ctx0" brushRef="#br0" timeOffset="357">16726 1666 6996,'44'13'164,"0"-1"1,1 1 0,-1-1 0,-2 1 0,-1 1 0,-1 0 0,-4 3-1,-2 5 1,-4 2-1,-3 1 304,-3 1 1,-3 2 0,-4 0 686,-4 7 1,-10 0-921,-13 5 1,-12-1-206,-10-10 1,-10-2 0,3-3-26,2 1 1,-2-3 483,0-3 0,-3-1 0,9-10-3766,6-18 3041,41-16 1,8-4 0,-14 2 0,21 1-1,-1-1 1</inkml:trace>
  <inkml:trace contextRef="#ctx0" brushRef="#br0" timeOffset="768">18152 1512 18840,'-37'11'55,"0"1"0,1-1 0,-1 1 0,-10 0 0,3 7-54,15 3 0,-2 7 0,1 4 0,2 0 0,5-3-3,3 0 0,5-1 1,0 3-8,-1 6 1,-2 5-1,3 2 1,2-3-1085,3 3 1,3 0 0,2 0 445,0-6 1,1 0 0,1 1 0,2-4 633,2 1 0,2-3 0,4-1 406,10 11 1,9-7-1332,3-18 0,6-7 938,7-7 0,5-5 0,-5 0 0,-9 2 0,-1-2 0,11-10 0,-1-1 0</inkml:trace>
  <inkml:trace contextRef="#ctx0" brushRef="#br0" timeOffset="1017">18240 1851 18106,'-2'47'152,"1"1"0,-1 0 0,1-1 0,-1 1 0,0-1 0,1 3 0,1-5 0,-1 2-808,-1-6 1,0 5-1,0 0 1,-1-8 0,2-11-165,0-11 1,1-3 0,-1-13 0</inkml:trace>
  <inkml:trace contextRef="#ctx0" brushRef="#br0" timeOffset="1266">18018 1811 7652,'43'-6'322,"1"1"0,0 0 0,-1 2 0,3 0 0,-1 3 0,-5 4-127,-7 6 1,-3 4 0,0-3-1,7-5 1,2-3 0,-12 6-1,-13 28 1</inkml:trace>
  <inkml:trace contextRef="#ctx0" brushRef="#br0" timeOffset="1436">18048 2170 10970,'-5'3'1638,"30"-6"0,15-6 0,-3 1 0,2-1-555,-4 2 1,2-1-1,0 2-1630,1 0 1,0 1 0,-6 1 0,4 2 0,8 2 0</inkml:trace>
  <inkml:trace contextRef="#ctx0" brushRef="#br0" timeOffset="1783">18629 1582 17987,'21'41'382,"-1"0"1,1 0-1,0 0 1,-1 0-1,3 2 1,-2-3 0,-3 5-273,-8-7 0,0 5 0,-2 2 0,-1 1 0,-3-3 0,-3-4 172,-4 7 1,-5-5-1,-2 2-208,3-4 0,-2 1 1,-1-1-1,-2-2-1167,-8 4 1,-4-2 0,2-4-547,-1 3 1,0-4 706,0-6 0,4-12-2345,9-22 2457,5-7 1,2-1 0,3 3 0</inkml:trace>
  <inkml:trace contextRef="#ctx0" brushRef="#br0" timeOffset="2035">19097 2075 11816,'-3'9'1092,"26"-4"0,18-5 0,-5 0 2184,4-1-2699,-4 0 0,8-1 0,-9 2-3177,-3 5-677,-20 14 2457,-15 9 1,-3-5 0,-13-3 0</inkml:trace>
  <inkml:trace contextRef="#ctx0" brushRef="#br0" timeOffset="2218">19048 2346 8038,'36'-3'819,"-1"0"0,0 0 0,12 0 0,-2 1-27,-11 0 1,-1 3-793,2 2 0,-2 2 0,6-1 0,-3 3 0</inkml:trace>
  <inkml:trace contextRef="#ctx0" brushRef="#br0" timeOffset="2516">20127 1678 21976,'3'31'161,"-1"-1"0,0 1 1,-1 2-1,1 1-1227,-1-2 0,0 1 0,1 2 701,-2 3 1,1 2 0,-1 0 0,1-7 0,-1-1 0,1-3 0,-1 5 0,0 1 0</inkml:trace>
  <inkml:trace contextRef="#ctx0" brushRef="#br0" timeOffset="2734">19867 2428 17109,'38'-6'655,"0"0"0,0-1 1,-3 2-1,0 1 0,-2 1 28,9 0 1,-4 3-3961,7 5 0,-17 13 2736,-25 11 1,-3-11 0,0 2 0</inkml:trace>
  <inkml:trace contextRef="#ctx0" brushRef="#br0" timeOffset="3238">19869 2737 20694,'16'1'789,"1"10"-1969,6 6 1,0 3 1268,1 8-22,-12-7 1,-3 3-1782,-7 21 1753,-2-25-33,0 17-991,7-17 1058,10 24 28,-3-9 142,-4-7 1,-2-1 92,-4-7-28,-2 5-999,-9-8 691,-7 0 1450,-12 2-2543,-3-5 1,-7 1 0,4-1 545,6-3 1,1-1 0,-20 8 0,6-3 0,23-10 0</inkml:trace>
  <inkml:trace contextRef="#ctx0" brushRef="#br0" timeOffset="4116">17079 4490 21131,'1'-6'496,"-1"26"1,-1 23 0,0-3-1014,0-9-1,0 1 519,-1 7 1,1 6-1,-1 2 1,0-4-1095,0-7 1,0-3 0,0 0-1,-2 5 1,0 0 0,-1-2 545,-3 10 1,-1-4 0,4-16 0,-1-5 0,-5-4 0</inkml:trace>
  <inkml:trace contextRef="#ctx0" brushRef="#br0" timeOffset="4471">16965 4193 16163,'29'-23'546,"1"1"0,-1-1 0,1 1 0,7-7 0,0 2 0,-3 11-473,-7 17 0,1 11-893,6 10 1,4 11 0,1 2 0,-7-4-185,0 1 0,-1 2 1034,-2-1 1,5 5 0,-3 1 0,-11-3 950,-14 2 1,-10-3-853,0-8 0,-4 0-492,-11 15 0,-9-2 462,1-18 0,-5-3 0,2-1-166,-8 7 0,0-2-139,2-9 1,-2-3 0,5-2-817,7-4 0,2-4 1022,-17-17 0,21 11 0,17-13 0</inkml:trace>
  <inkml:trace contextRef="#ctx0" brushRef="#br0" timeOffset="5768">18816 4006 19619,'-31'-19'578,"1"0"1,-3 10 0,-2 10-473,4 9 0,-3 7 1,1 5-927,2 4 1,-1 5 0,1 1 0,3-1 103,-2 1 0,2-2 0,0 5 718,6-5 0,-2 4 0,0 1 1,3 1-1,2-3 309,-1 12 0,5-1 0,0 0-324,-2 0 0,1-1 0,6 6-204,7-12 1,4 5-1,2 2 1,1-1 0,1-2-1,0-5 213,2 3 1,1-5-1,4 3 1,2 3 1,2 6 0,3 0 0,2-2 0,2-8-474,13-1 1,4-8 0,-1-1 477,-8-2 0,-1 0 0,2-2 94,12-1 1,2-1-1,-9-6-90,-4-4 229,9 0-375,-40-10 614,-1 1-3734,0-1-17,9-6 2714,-2-1 1,2 0 0,-5 1 0</inkml:trace>
  <inkml:trace contextRef="#ctx0" brushRef="#br0" timeOffset="7734">19391 4257 17591,'-35'8'455,"-1"0"0,0 0 0,-8 0 1,3 5-343,14 4 1,2 4 0,1 6-770,3 5 1,2 7-1,0 4 1,1-2 0,2-4-123,-3 0 1,1-4-1,2 7 725,5-2 1,-1 9 0,2 2 0,2 0 0,3-5 0,6-9 678,11 4 0,6-6-641,-6 2 0,0 2 0,6-10-676,14-10 1,4-10 752,10-8-50,-14-4 0,1-7 103,2-9 0,-2-9-41,-9 0 1,-1-3 0,-2-3 24,-2-6 0,-2-2 0,-3 1-131,-2 6 0,-2 0 0,-7 1 50,-9-1 1,-6 1 0,-9 7 65,-15 12 0,-9 9 0,2 3-129,2-2 0,0 4 732,2 2 1,-1 1 0,11 9-783,14 29 249,37-11-45,-3-9 0,4-1-39,17 0 0,5-3-599,1-3 0,1-3-674,-4-1 0,-1-2 1203,1-3 0,-6-1 0,-12-2 0,3 0 0</inkml:trace>
  <inkml:trace contextRef="#ctx0" brushRef="#br0" timeOffset="8101">19809 4149 12737,'0'-6'3276,"0"2"-3861,18 20 0,14 22 1,-4-1 858,-13-9 0,-2 3-75,2-1 1,5 7-1,0 2 1,-3 1-1,-6-2-213,-7-2 1,-5-1 0,-4 0-1,-2 4 289,-4 1 0,-4 4 1,-3 2-1,-2 0 1,2-2-1,1-4-140,0 2 1,2-4 0,-1-1 0,-4 1-139,-1-4 0,-3 2 0,-2 1 1,1-3-1,1-3 0,4-6-1636,-6 3 1,5-10-1639,-2-7 0,44-40 3185,1 0 1,5-4 0,-2 3-1,-5 6 1,0 1 0,5-6-1,0 0 1</inkml:trace>
  <inkml:trace contextRef="#ctx0" brushRef="#br0" timeOffset="8518">20328 4562 21248,'47'1'206,"0"0"0,0 0 1,-8-1-1,-1 1 0,-7 1-2984,3 6-499,-20 13 2457,-2-3 1,-8 2 0,-4-13 0</inkml:trace>
  <inkml:trace contextRef="#ctx0" brushRef="#br0" timeOffset="8702">20302 4863 18022,'33'-1'819,"0"0"0,-1 1 0,11-1 0,-5 1-4096,2 1 2790,5 11 1,-28-7-1,9 8 1</inkml:trace>
  <inkml:trace contextRef="#ctx0" brushRef="#br0" timeOffset="9453">22063 3928 18509,'35'-7'656,"0"0"1,0-1 0,4 17 0,-1 5-1087,6-1 1,-6 6 538,-17 12 1,-15 8-567,-22-6 0,-14 5 1,-8 2-1,0-2 1,7-5 568,10-5 0,2-4 0,-4 3-70,-4 0 0,-8 5 0,-2 1 0,2-1 0,8-4 0,13-5 1217,20 8-884,7-10-133,23-12 1,16-7 0,-1-1-223,-13-1 1,-1-1 0,1-1-147,1 2 0,1 0 0,1-1 0,-5 1-972,10-2 1,-6 0-981,4 1-1199,-29 1 0,-23 13 2457,-2-2 1,-1 4 0,3-8 0</inkml:trace>
  <inkml:trace contextRef="#ctx0" brushRef="#br0" timeOffset="9735">21864 4738 18224,'47'-1'1092,"0"-1"0,-1 0 0,0 0-88,-14-1 1,2-1 0,1 1-1547,8 1 1,2 0 0,-3 2-1008,4-1 1,-3 2 33,6-1 0,-9 9 859,-25 12 1,-6 0-1,0-4 1,7 17 0</inkml:trace>
  <inkml:trace contextRef="#ctx0" brushRef="#br0" timeOffset="10285">22037 5053 14521,'1'0'3276,"35"6"0,8 7-2191,-16-7 0,-1 4-2507,-8 9 0,-4 3 1613,-3 3 436,-4 2 1,-4 4-374,-13 2 1,-1-1-428,5 11 170,-6-15 0,4-4-8,23-7 11,-4-7 2428,11 7-2411,-9-4 173,-4 0 208,-20 12-2037,-9-9 1,-6-1 1213,-1 0 1,-3 0-33,-7 0 1,-4-1-637,6-7 1,-2-1 0,4-2-547,3-1 1,0-4 1014,-13-7 0,8-4 1,21-1-1,7-12 1</inkml:trace>
  <inkml:trace contextRef="#ctx0" brushRef="#br0" timeOffset="10734">23014 4107 18089,'16'44'327,"0"1"1,1-1 0,-1 1-1,1 0 1,-5-3 0,0 1-1,-1 1 1,-2 0 0,-2 0-1,-3-1 120,-4-2 0,-2-1 1,-3 1-1,-1-1 1,-1 0-1,0-1-941,0 7 0,-1 0 1,-1-1-1,-2 0 1,-3 0 491,-3-4 0,-3 0 0,-3 1 0,0-2 0,1-3 0,2-4 123,-5 6 1,2-6 0,-1 0-402,-8 4 0,-2-1 0,6-7-2997,3-3 0,13-15 0,6-2 2510,20-16 0,-10 6 1,10-6-1</inkml:trace>
  <inkml:trace contextRef="#ctx0" brushRef="#br0" timeOffset="13252">23062 4672 5412,'0'-4'1602,"0"0"103,0 4 564,3-19-5149,-2 13 3121,2-14 772,-2 19-4290,-1 1 1186,-2 4 2214,2-3 857,-2 4-829,2-4 3125,0 0-4050,-1 4 774,-1 5 0,1-3 0,-1 1 0</inkml:trace>
  <inkml:trace contextRef="#ctx0" brushRef="#br0" timeOffset="52855">8097 15446 7179,'0'4'2895,"0"-1"381,0-3 0,2 10-2692,6 18-578,1 5-1645,2 7 1,2 0 1545,1 4 98,-2-5 1,0-1-11,1-4-51,0-2-56,-3-14 11,-3-11 353,5-11 3024,10-17-2359,3-3-2322,3-8 0,0-3 1511,-7 8 1,1 0-197,-2 1 1,1-2 0,1-1 148,2-4 1,2-1 0,0-1-39,0 1 0,1-2 0,1 1 0,-2 1-19,2-2 0,-2 2 0,1 1 18,2-3 1,-1 0 0,-6 10 68,-6 10 34,-12 13-55,-3 3-1794,-1 0 1726,6 0 0,-5 1 0,3 0 0</inkml:trace>
  <inkml:trace contextRef="#ctx0" brushRef="#br0" timeOffset="58054">8563 14418 8724,'6'-22'-409,"-4"7"0,4 10 1</inkml:trace>
  <inkml:trace contextRef="#ctx0" brushRef="#br0" timeOffset="63019">7552 15206 5866,'0'4'241,"1"0"416,6 7-769,4 4 330,7 11-106,-1 2-2137,3 9 2480,-7-4-153,-2-3-1792,-5 1 1148,-2-13 342,4 0 0,-5-10 0,2-8 0</inkml:trace>
  <inkml:trace contextRef="#ctx0" brushRef="#br0" timeOffset="63853">7959 15723 11598,'-8'12'1943,"0"-2"-1444,4-14-96,-1-2-3680,-6-13 1678,2-9 3097,-2 0-1431,11-2 0,4 1 670,4 9-978,13-16-2509,8 34 2660,-4 6 1202,-2 4 0,0 3-1123,14 19 2,-17-8 1,0 1-76,7 14-2403,-5 2 2123,-12-17 56,-2-3 2162,-4-11-3422,-3-7 1422,5-17 269,1-2-78,4-15 17,-1 4-51,-5 12 28,-1 4 17,-3 12 3220,0 0-3642,1 1-182,2 6 368,0-2-1096,5 8-2001,2-8 2457,0 0 1,-2-4 0,-5 0 0</inkml:trace>
  <inkml:trace contextRef="#ctx0" brushRef="#br0" timeOffset="64187">8348 15529 11962,'12'-23'95,"-1"1"0,7-10-190,-4 9 0,2 0-684,17-12 85,2 10 453,2 3-1937,8 16 2072,-23 13-208,7 6-1325,-17 8 1,-3 2 1103,2 3 0,3 11 1,-11-29-1</inkml:trace>
  <inkml:trace contextRef="#ctx0" brushRef="#br0" timeOffset="64520">8755 15445 10657,'-22'32'201,"0"0"1,8-9 0,-1-3-600,-10 0 0,-1-4 398,-10-7 0,13-1 0,2-6 0</inkml:trace>
  <inkml:trace contextRef="#ctx0" brushRef="#br0" timeOffset="64768">8448 15751 5396,'-14'7'-411,"3"-5"1,9-3 0,1-3 0</inkml:trace>
  <inkml:trace contextRef="#ctx0" brushRef="#br0" timeOffset="64969">8448 15751 7884,'0'0'0</inkml:trace>
  <inkml:trace contextRef="#ctx0" brushRef="#br0" timeOffset="77053">2463 5974 13273,'-44'-11'1092,"0"0"0,4 1 0,10 0-129,22 2-1047,4-4 135,4-9-46,14-5-268,17-2-79,-1 20 1,3 8 279,-5 6 1,-2 6 83,3 3 1,-4 6 21,-11 15 1,-7 6-12,-7 1 1,-3 1-34,-1-1 0,-4 2-1093,-8-1 1,-5 3 0,0-6 1102,3-10 0,-2-2 16,2 1 0,-2 1 0,-4-8 335,-20-10 0,1-9-277,7-1-121,-5-4 1,11-6-110,30-4-27,27 5 117,3 4 39,5 0 0,2 2 45,10 0-98,-15 0 0,-1 0-20,7 2 79,0 6 5,-14-1 6,-2 7-145,-12-9-2494,-4 2-638,-3-4 2995,-3 0 1,0-2 0,0 1 0</inkml:trace>
  <inkml:trace contextRef="#ctx0" brushRef="#br0" timeOffset="77454">2024 6838 16471,'21'0'1120,"2"-1"0,4-1-988,8 1 0,4-1-119,0 0 0,4 1 0,-2 0-94,-6 0 1,-2-1-1,1 2-699,2-1 0,0 2 0,-5 0-2497,12 4 3184,-18 7 1,-21-4 0,-4 1-1</inkml:trace>
  <inkml:trace contextRef="#ctx0" brushRef="#br0" timeOffset="78119">2142 7101 13295,'-11'-6'2661,"16"0"-2661,23 2 56,18 0-1695,-19 7 1,-2 2 781,14 6 1974,-15 20-764,-19 9-141,-12-14 1,-2 1-62,-2 0 1,-2-2 55,-16 11 112,3-12 2957,17-17-2841,-1-3-435,9-4-274,0 0-1333,45 6 1613,-18 2-4,4-2 1,2 2 37,8 13 525,-8 8-836,-7-7 685,-13 4-55,-13-16 338,-26 8 0,-10 0-616,11-5 1,-2-2 433,-5 3 1,-4 1 0,0-3-625,-7-3 0,3-3-824,10-1 1,4-8 932,10-22 0,6-12 0,1 7 0,-2 1 0,15-17 0,0-1 0</inkml:trace>
  <inkml:trace contextRef="#ctx0" brushRef="#br0" timeOffset="79653">3009 6752 5271,'-8'-3'3276,"2"2"0,6 1 0,0 0-251,-8-8-2056,6 5-689,-6-5-129,8 7-268,0 1 564,9 0-403,23-1 1,16-1 0,-2 0-43,-14 1 0,-1 0 0,4-1 256,8 1 0,5-1 1,1 0-1,-8 0-311,4 1 0,-6-1-1586,-2 1 1,-5 1-69,-10 0 732,-1 0-2302,-19-3 2457,-10-7 1,5 5 0,-7-3 0</inkml:trace>
  <inkml:trace contextRef="#ctx0" brushRef="#br0" timeOffset="80054">3398 6485 12141,'-5'2'3276,"45"2"-397,-10-1-2728,1-2 1,6 4 272,5 15 0,2 8 0,-6-2-1776,-15-10 0,-1 1 1507,14 7 0,5 6 0,-19 2 534,-31 3 0,-15 1 0,1-4-686,9-7 0,0-2-1096,-7 10 1,-3 3 0,4-10-937,4-12 119,11-11-1367,5-8 2457,0-3 1,0 1 0,0 1 0</inkml:trace>
  <inkml:trace contextRef="#ctx0" brushRef="#br0" timeOffset="80421">4206 6290 12532,'0'-6'3276,"0"0"-2355,-23 27-876,12 1 606,-7 8 1,2 8-693,16 2 0,6 5 0,0-5-223,-6-3 1,2-2 196,5 1 0,2 3 0,5-13-3210,27-19 0,-12-3 2457,15 0 1,-30-4 0,-6 0 0</inkml:trace>
  <inkml:trace contextRef="#ctx0" brushRef="#br0" timeOffset="80936">4369 5865 16639,'13'41'408,"-1"0"1,1-1 0,-2-7 0,-2-1 0,0 3-301,-2 8 0,-1 6 0,-1 0 0,-1-6-1201,-1-8 1,-1-3 0,1 2 514,-1 4 0,-1 4 1,1-1-1,-1-3 50,0 11 1,-1-4 530,0-8 0,0-3-143,0-4 1,1-4 44,0-3-988,3-34 1268,0-11-79,5-14 1027,2-10-1125,0 8 1,4-3-52,-2 9 0,2 1 0,2 0 515,2 4 1,2 1-1,1 4-380,15-3 1,-1 15 5,-6 29 1,-4 12-68,-7-5 0,-4 5-379,-8 8 1,-5 5-1,-2-5 509,-1-11 1,-2-2-1524,-1 15 1,2-2 822,1-5 1,0-18-1,5-2 1</inkml:trace>
  <inkml:trace contextRef="#ctx0" brushRef="#br0" timeOffset="81386">5016 6423 19490,'-19'40'81,"-1"0"1,1 1 0,3-10 0,0 0 0,4-1-253,3 17 0,8-7 3,14-11 269,13-39 0,3-14-76,-6-6 0,-1-6 29,-1-3 0,0-5 1,-5 3 9,-5 3 0,-5 4 23,-2 6 0,-3 1-3205,-3-8 3186,-2 11-141,1 6-62,0 11-128,3 37-1376,3 2 1,1 3 316,-1-7 1,0 0 214,1 9 1,5-3 726,17-2 1,-17-18 0,12 4 0</inkml:trace>
  <inkml:trace contextRef="#ctx0" brushRef="#br0" timeOffset="81854">5197 6529 12490,'0'-45'1069,"2"35"1073,1 31-1814,1 20 0,1 3 602,1-8-877,-2 2 0,1-5 378,-2-20-437,1 1 1297,1-22-1201,-1-4 11,5-10-20,1-4 0,2-2-193,8-11-48,-5 13 1,1 2-352,6 5 528,2 35-3241,-8 9 3291,0 19-2419,-10-14-925,1-6 449,0-18 683,14-6 2145,15-18 0,-15 9 0,7-8 0</inkml:trace>
  <inkml:trace contextRef="#ctx0" brushRef="#br0" timeOffset="82287">5640 6507 15681,'-6'35'479,"0"1"0,-3 6-586,11-12 1283,12-50-599,-4 6 404,11-27-158,-12 17-716,-1 5-483,3 22 496,3 23 1,-1 9-79,-2-9 0,0 4 130,-1 7 0,-1 7 1,0 3-1,-2-7-818,-1 7 0,-2-1 718,-1-10 1,-1 4 0,0 0 0,-3-2-186,-3 4 0,-3-2 0,-1 1 152,0-3 0,-1 0 0,-1 0-105,-2 3 0,0 1 0,-1-4-1155,-5 3 0,1-6-650,-3 0 1871,-8-35 0,20-3 0,-8-8 0</inkml:trace>
  <inkml:trace contextRef="#ctx0" brushRef="#br0" timeOffset="82804">6007 6732 14370,'0'-5'3276,"-21"3"-1785,16 10-1569,-17-2-169,22 7-84,8-13-1324,13-32 1806,-4 7 459,-4-5 1,-3 0 862,-4 6-980,-6 0-493,-5 20-44,-3 12 38,-1 5-1353,1 14 1,0 5 1391,-1 7 642,2 3 1,2 1-1024,7 3-1179,6-20 1,4-3-1751,17 1 2704,2-18 1,0-3 0,-2-4 0,8-3 0</inkml:trace>
  <inkml:trace contextRef="#ctx0" brushRef="#br0" timeOffset="83002">6370 6663 15233,'0'-5'3276,"0"0"-2245,0-1-4078,0 10 3047,0 7 0,0-2 0,0 7 0</inkml:trace>
  <inkml:trace contextRef="#ctx0" brushRef="#br0" timeOffset="83886">2313 8789 6648,'-5'-6'3276,"2"2"0,3 4 0,0 0 0,-12 10-2945,7 11 0,2 8-247,-4 5 0,-1 6 0,-1 2 0,2-2-218,2 0 1,1-1 0,0 2-594,-1-1 0,0 3 1,0-1-1,1-8-912,2-4 1,1-6 903,1 6 0,0-16 0,0-3 0</inkml:trace>
  <inkml:trace contextRef="#ctx0" brushRef="#br0" timeOffset="84122">1966 9663 10875,'-2'7'3276,"0"-2"-1638,27-5 0,15-6-242,-2 1 0,2-1-1479,-4 2 0,1 0 0,1 0 60,1-1 1,2 0 0,-3 1-1617,9 0 1,-4 4-1,-10 6 1,-3 1 982,-2-2 1,-7 2-1,-20 11 1,-1-10 0</inkml:trace>
  <inkml:trace contextRef="#ctx0" brushRef="#br0" timeOffset="84703">1992 10056 16857,'12'0'1507,"1"0"-1457,21 0 303,-2 12 0,-2 8-6,-15 4 1,-3 3-206,12 7 1,-5 3 145,-20 2 1,-7-2-3566,1 3 2877,-4-10 327,13-22 67,8-1-1193,10 4 1,5 2 1181,6 7 0,1 2-31,-4-4 0,0 1 193,0 2 1,-8 2 3130,-17 17-1678,-26-3-1360,3-10 0,-7 0-177,-3-9 1,-5-2-1,0-2 1414,-10 1 0,-1-2-1864,10-4 1,0 0 0,4-11-1251,-7-24 1,15-13-1,26-3 1,15-5 1340,-4 10 0,4-4 0,3 1 0,0 5 0,3 4 0,1 3 0,1 2 0,0 3 1,1-1-1,-1 1 0</inkml:trace>
  <inkml:trace contextRef="#ctx0" brushRef="#br0" timeOffset="85152">3187 9651 13128,'41'-18'661,"-12"7"0,3 3 650,7 4 1,0 1-1295,-6 2 0,0 2 686,7 4 0,-3 4-2870,3 14 442,-8-4-1552,4-2 2457,-23-18 1,3 2 0,-12-6 0</inkml:trace>
  <inkml:trace contextRef="#ctx0" brushRef="#br0" timeOffset="85428">3590 9435 19020,'8'5'1640,"16"4"-4917,9 6 1420,9 3 2098,-13-4 447,-1 21 0,-3 5-425,-7-1 347,-1 3 0,-9 3-534,-28-6 0,-7-4-76,10-13 0,0 0-133,-3 3 0,-2 2 1,3-5-1419,-6 2-1726,5-5 3314,13-29 0,6 6 0,3-12 0</inkml:trace>
  <inkml:trace contextRef="#ctx0" brushRef="#br0" timeOffset="86003">4200 9298 5857,'-8'0'3276,"2"0"-3165,6 0 1967,12 96-1916,-9-68 1,1 2 400,1 13 0,1 7 1,-1-3-542,-1-11 0,-1-1 1,0-1-872,0 13 0,0 0-790,-1 1 1,0-4 982,-1-18 1,-1-4-1,0-2 1,0-19 0</inkml:trace>
  <inkml:trace contextRef="#ctx0" brushRef="#br0" timeOffset="86336">3967 9351 15972,'46'-6'409,"0"1"1,0-1-1,-1 1 1,1-1-1,-3-1 1,-2-1 0,-2 3-1,-3 8-4,6 13 1,-3 9-1,-8 1-75,-12-1 1,-5 3 70,-2 5 1,-1 5 0,-3-2-164,-4-1 0,-5 0-132,-4 4 0,-4 3 1,-3-2-310,-1-8 1,-1-2 0,-2 0 9,-4 4 1,-1 0 0,0-2-1447,-3 2 1,0-5 552,6-5 0,2-10-2191,8-21 2457,22-25 1,-8 9 0,14-8 0</inkml:trace>
  <inkml:trace contextRef="#ctx0" brushRef="#br0" timeOffset="86707">4663 9577 15384,'-4'37'819,"-1"-1"0,1-2 0,1 2 0,2-6-1266,5 4 447,-4-1 0,5-11 645,20-41 1,10-29 0,-4 3-509,-10 7 1,-2-4 173,-5 8 0,2-7 1,-1-2-1,-4 2 1,-6 7-284,-11-5 0,-10 7-39,-11-2 0,-5 12-493,-14 33-1104,20 13 1,6 6-1670,5 13 1638,9-15 1,4-1 1099,12-4 0,0-18 0,-1-4 1</inkml:trace>
  <inkml:trace contextRef="#ctx0" brushRef="#br0" timeOffset="87321">4986 9353 19624,'0'26'655,"0"1"0,1-2 1,-1 0-488,0 21-163,2-19 23,-1-33 56,1-5-3319,4-20 3274,2 4-33,1-1 0,2-2-4,-1 7 1,1 0-3,0 0 0,1 2-207,25-10 280,-15 33 168,9 25-191,-22 1 1,-5 4-323,0 7 0,-1 0-1367,-2-1 1,-2-3-1,1-6 1,-1-10 545,0-18 1,0-24 0</inkml:trace>
  <inkml:trace contextRef="#ctx0" brushRef="#br0" timeOffset="87557">5285 8815 7943,'27'-38'1638,"-16"62"0,-4 15-2305,-8 3 1,-2 4 666,2 0 0,0 4 0,-1-8 0,-1-15 0,0-5 0,2 1 0</inkml:trace>
  <inkml:trace contextRef="#ctx0" brushRef="#br0" timeOffset="87819">5600 8789 13073,'-1'38'39,"0"1"0,0-1 0,0 1 1,0 7-1,-1 4 0,2-3 1,-1-5-920,1 1 0,2-3 880,0-4 0,0 1 0,1-5 0,1 9 0,3-23 0</inkml:trace>
  <inkml:trace contextRef="#ctx0" brushRef="#br0" timeOffset="88053">5536 9008 15389,'-3'-3'3276,"0"2"0,3 1-2254,67-51-1106,-29 29-799,1-7 1,1 5 882,0 28 0,-28-1 0,5 9 0</inkml:trace>
  <inkml:trace contextRef="#ctx0" brushRef="#br0" timeOffset="88704">4589 10784 18936,'-30'12'739,"-1"0"0,4 12 0,7 8-715,11-3 0,6 5 1,0 1 21,-1 8 1,2 3 0,3-3-1140,3-10 1,3-1 0,0-2-164,-2 10 0,4-5 1180,4-6 1,5-13-23,8-34 0,7-26 0,2-6 0,-8 13 0,-8 18 0,0 0 0,8-19 0,0 1 0,1-1 0,-1 0 0</inkml:trace>
  <inkml:trace contextRef="#ctx0" brushRef="#br0" timeOffset="89153">4673 10413 7147,'18'45'341,"-1"-1"0,0 0 0,0 1 0,1-1 0,-3-2 0,0 1 0,-1-2 1,0-1-1,-3-3 216,0 5 1,-2-3 0,-1-2-558,1 11 0,-2-4-446,-4-18 0,-1-3 200,1 2 619,-2-6-266,-1-31 1969,0-23-1808,5-1 1,4-9 0,1 3 151,3 3 1,2 1-229,0-2 0,0-2 1,4 11 148,23 10 742,-10 40-1083,-11 9-1090,-12 15 1,-4 4 964,-2-22 1,-1-1-1447,0 13 0,2-4 1704,6-17 1,-4-10 0,2-5 0</inkml:trace>
  <inkml:trace contextRef="#ctx0" brushRef="#br0" timeOffset="89554">5333 10516 10800,'-8'35'140,"-1"0"1,0 0 0,0 0 0,-1 8 0,-1-2 0,5-2 954,5 8 0,5-7-1201,9-8 1828,13-12-1464,-3-55-29,-7-2 1,-2-3 27,-6 10 1,-2 2-685,1-3 0,-2 3 528,-1-5 2100,-2 20-2644,3 10-2363,7 15 661,12 13-1132,7 9 3272,-7-8 1,-1-2-1,0-2 1,3 3 0</inkml:trace>
  <inkml:trace contextRef="#ctx0" brushRef="#br0" timeOffset="89936">5726 10528 7969,'-4'-8'3276,"0"2"-424,4 6-2987,0 0-1651,0 22 2716,5 17-678,-4-15 0,0 2 487,2 2 1,1-1-623,0 0 1,0-5-1176,5-8 1344,10-17-233,-6-18 0,0-8 0,4-3 1,0-1 52,-3 7 1,1 1-74,11-12 2286,-6 24-2285,-9 7-34,2 8-924,-5 13-1467,3 10-556,2-2 2947,9-3 0,-13-15 0,2-3 0</inkml:trace>
  <inkml:trace contextRef="#ctx0" brushRef="#br0" timeOffset="90720">6076 10524 14286,'0'-5'3276,"0"2"-2446,0-3-920,0 2 409,0-5 80,0 5 525,0 1-499,0 3-358,0 12-16,0-2-40,3 25-134,2-18 39,5 4 408,5-30 102,-2-9-65,-2-6 0,-1-4 194,-3-5 0,-2-2-205,2 1 0,-4 1-857,-5 3 0,-5 8-2204,-8 17 1072,2 26 1,3 11-1,3-8 1,2 2 545,1 5 1,1 4 0,2-4 945,2-6 1,4 1 769,4 10 1,4 4-1,0-4-160,0-6 1,1 0 377,6 7 1,1 5 0,-2 1-534,-7 0 1,-3 2-1,-2 0 7,0-9 0,-2 1 1,0 0-1,-3 1 342,-2 6 1,-3 1 0,-2-1 0,-2-3-535,-1 0 1,-3-3-1,-3-4-419,-6 3 1,-3-8 295,-8-7-1880,-1-52 1855,16-11 0,4-6 0,1 8 0,1-1 564,4-5 0,1-5 0,5 4-737,5 12 0,5 2 0,0 0-422,3-8 0,1-1 0,3 1-439,2 3 1,3 1 0,0 1-35,1 2 1,0 1 0,0 1 623,-2 3 1,-1 2 0,-2 2 0,1 1 0,-3 2 0,4-7 0</inkml:trace>
  <inkml:trace contextRef="#ctx0" brushRef="#br0" timeOffset="91337">6465 10445 17955,'-6'34'-403,"2"-8"403,7-25 380,8-17-3657,4-18 3291,-5 0 1,-1-3 186,-2 9 1,-1 1 550,0-4 0,-5 3 558,-17 6-912,-3 13-331,-12 7-73,7 28 11,15-4 1,3 4 14,1 8 0,2 2-4,4-5 1,3-1 1621,-1-1 0,2-2-1471,12 5-114,1-12 0,3-2-1123,12 0-569,-9-6 1,0-5 818,11-22 1,-17 9 0,-4-9 0</inkml:trace>
  <inkml:trace contextRef="#ctx0" brushRef="#br0" timeOffset="91487">6826 10145 16488,'0'3'-604,"1"-8"0,-1 4 1,1-6-1</inkml:trace>
  <inkml:trace contextRef="#ctx0" brushRef="#br0" timeOffset="164172">19251 7648 5831,'-10'45'1092,"-1"0"0,2 0 0,0 3-519,3-12 0,1 3 0,0 1 0,0-4-360,0 11 0,0-2-66,1 1 0,0 3 0,1-9 111,2 4 859,1-14-1072,0-9 16,0-11-246,0-4 1126,0-6-2078,0 0 1111,-16-38 1,12 29-1,-12-28 1</inkml:trace>
  <inkml:trace contextRef="#ctx0" brushRef="#br0" timeOffset="164439">19014 7353 19182,'40'-7'186,"0"-1"0,0 1 0,0 0 1,-1-1-1,11 1 0,1 1 0,-3 2 0,-6 3-1267,2 1 0,-7 8 1081,-2 20 0,-11 4 0,-20-11 0,-7 3 0,0 0 0</inkml:trace>
  <inkml:trace contextRef="#ctx0" brushRef="#br0" timeOffset="164638">19127 7760 18728,'42'-2'87,"0"-1"1,0 1 0,0 0 0,1-1 0,-3 2-1,2-1 1,-1 1 0,-4 2 0,-3 4-557,13 13 1,-8 2 0,-13-10 0,-2 1 0,4 7 0,0 0 0</inkml:trace>
  <inkml:trace contextRef="#ctx0" brushRef="#br0" timeOffset="165221">20480 7546 21551,'-29'29'91,"0"1"1,0-1-1,0 0 1,0 1-1,0-1 1,0 0-1,1 5 1,1 0-1,1 1 1,1 0-1,3 2 1,1 2-99,4 0 1,1 2 0,1 2-1,2 0 1,2 0 0,1-1-1,3-3-485,-1 4 1,1 0-1,3-2 1,5-3 0,5-2 244,14 10 0,9-6 1,5-9 247,0-16 1,4-8 0,2-4-2,2 0 0,2-3 0,-1-7-23,1-9 1,-2-6 0,-7-2 95,-7-4 0,-5-1 22,4 1 0,-12 1-1471,-33 2 0,-13 5 1381,0 9 1,-3 5 476,-7-4 1,-1 2-595,5 4 0,6 2-140,12 1-78,3 4 162,21 10 1054,16 3-606,5-6 0,6-5-1779,9-10 1,2-4-141,0 1 1,0-2-1,0-9 1,-3 0 982,-11 4 1,-4 3-1,3-3 1,-7 5 0</inkml:trace>
  <inkml:trace contextRef="#ctx0" brushRef="#br0" timeOffset="165821">21648 7528 16359,'-42'16'546,"1"0"0,-1 0 0,8 3 0,0 3 0,1 3 0,6 2 546,0 12 0,7 4 0,1 3-1454,0-5 0,-1 2 0,2 2 0,1 1 338,5-6 1,0 2-1,2 0 1,2-1-1,1-1-48,2-2 1,0-1 0,4-2 0,5 0-1003,7 10 0,6-2 1,6-11 1067,11-16 0,3-10-495,3-5 1,0-11 337,-12-9 1,-1-8 0,-4 1 8,-6 6 1,-3-2 130,7-11 1,-4 0 430,-12-2-677,-25-4 302,2 8-5,-12 7 2127,12 17-2580,8 15 83,14 13 157,5-4-873,11-4 0,5-3 1058,17-5-1093,-6-4 1,6 0 0,-5-1-547,-12-1 1,-1 1 982,19 2 1,-8-1-1,-29 0 1,-5 3 0</inkml:trace>
  <inkml:trace contextRef="#ctx0" brushRef="#br0" timeOffset="166622">19295 9174 5686,'-40'24'327,"0"0"1,0-1 0,0 1-1,13 6 1,0 6 0,1 4-1,1 2 1,1-1 0,3-1-1,2-4 492,-1 4 0,4-4 0,2 1 0,0 4-478,0 0 1,0 5 0,0 2 0,2 0 0,3-6 0,5-6 382,4 5 1,11-5-901,10 0 0,10 2 1,1-8 147,9-7 0,4-8 266,-12-4 1,5 1 0,-1-4 0,-3-9-193,1-12 1,-3-9 0,-4-3-22,5-10 1,-8-5 31,-12 7 1,-4-2 0,-6 2 1145,-6 6 1,-7 1-1171,-9-12 1,-9 3 39,-11 12 0,-4 6 1057,10 1 0,1 2-1124,-5 3 0,6 4-3283,16 7 3089,39 9 0,15 2 177,4-1-852,-3-2 1,8 1 0,1-4 659,-8-5 1,2-4 0,-2 0 0,-3 1-1,8 2 1,-2-1 0,-4-4 0,0 1 0,0 0-1</inkml:trace>
  <inkml:trace contextRef="#ctx0" brushRef="#br0" timeOffset="166858">19979 9569 13149,'3'-2'1092,"11"19"0,5 17 0,-3-1 546,-7-9 0,0 3-1326,2 11 1,2 10 0,0 5 0,-1-2 0,-3-10-769,-3 0 1,-2-3-365,-1 1 1,0 5 0,0-3 0,-1-14-1,0-12 1,-1-6 0,0-11 0</inkml:trace>
  <inkml:trace contextRef="#ctx0" brushRef="#br0" timeOffset="167073">19865 9278 15277,'40'-15'510,"1"0"1,-1-1 0,-1 10 0,3 2-1,-1 3 1,-4 4-511,5 9 0,-3 4 0,12-2 0,-11 3 0,-29 18 0</inkml:trace>
  <inkml:trace contextRef="#ctx0" brushRef="#br0" timeOffset="167288">19971 9800 9645,'40'-23'655,"1"1"0,-1 0 1,-3 3-1,-1 3 0,-3 2 983,-3 3 0,-3 4-1717,18 4-90,-4 17 0,-3 2 0,-9-7 0,2 6 0,0-1 0</inkml:trace>
  <inkml:trace contextRef="#ctx0" brushRef="#br0" timeOffset="167922">21475 9443 8374,'-42'13'364,"-1"1"0,1 0 0,-1 0 0,0-1 0,2 6 0,-2 1 0,2 3 0,4 1 0,5 4 455,6 7 0,7 5 0,3 0 0,0-1-822,0-5 1,0 0 0,3-1-1,3 1 452,1 12 0,6 0 1,6-4-506,11 1 0,8-5 8,7-6 1,7-4 344,3-10 0,6-3 0,-1-8-238,-5-7 1,0-7 0,-1-5-6,-4-4 1,0-5-1,-2-2 1,-5-2-42,-5-4 0,-4-2 0,-4-1-13,6-14 0,-11 1-59,-18 11 1,-9 6-40,-10 10 0,-4 4 1151,7 0 0,-1 3-1230,-13 13 1,5 7-2148,15 8 1964,12 31 448,23-31 0,8-3-262,18 2 1,4-3-1172,0-4 1,0-4 1344,4-2 0,-4-2 0,-3-1 0,-21 1 0</inkml:trace>
  <inkml:trace contextRef="#ctx0" brushRef="#br0" timeOffset="168726">20214 11290 21013,'5'-37'-1271,"0"13"724,3 60 1,0 16 0,-4-25 0,4 16 0,0 0 0</inkml:trace>
  <inkml:trace contextRef="#ctx0" brushRef="#br0" timeOffset="168939">20318 11759 18828,'-5'43'-1639,"1"-14"1,0 3-1,0 14 1,-1 1 1091,2-7 1,0-2 0,1-5 0,2-4 0,0-7 0</inkml:trace>
  <inkml:trace contextRef="#ctx0" brushRef="#br0" timeOffset="169073">20318 12364 16622,'-5'39'-410,"0"0"0,-1 0 1,1-2-1,0 1 1,-1-6-1,-5 11 0,2-9 1</inkml:trace>
  <inkml:trace contextRef="#ctx0" brushRef="#br0" timeOffset="169271">20250 12968 13558,'-6'44'-820,"1"1"1,-1-1 0,0 3 0,1-3 163,-1-2 1,1-7-1,2-15 1,1-6 0</inkml:trace>
  <inkml:trace contextRef="#ctx0" brushRef="#br0" timeOffset="169456">20206 13862 20884,'0'29'-820,"0"-8"1,0 4 0,0-15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46:41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12907 6385 15193,'14'0'1484,"22"-2"1,11-1-2411,-13 0 1,2-1 0,1 0 988,3 1 1,1 0 0,3-1-554,1-1 1,4-2 0,-2 1 0,-6 1 463,-1 0 1,-2 1 25,-3 0 0,0-1 0,-6 1-49,-3 3-523,-26 1-521,0 0 1,0 0 0</inkml:trace>
  <inkml:trace contextRef="#ctx0" brushRef="#br0" timeOffset="1898">3566 3762 13043,'-4'2'2963,"0"0"-673,4-2-2094,-1 0-123,6 0 286,17 11-313,3 6 0,2 4 10,-1 1 0,2 4 0,0 0-34,-3-1 1,1 0-1,-1 3-821,-1 1 0,2 3 1,-2 1-1,-2-2 827,0 6 0,-3-2 0,-1 1-13,1 0 0,-2 1 0,-2-2 9,-3-2 0,-3-2 1,-4 1 59,-6 11 0,-9 0-25,-9-9 1,-8-1 0,-2 0-139,4-7 1,-2-1-1,-1-1 1,-1-1 111,-11 4 1,-2-2-1,1-4 30,8-6 0,0-4 0,5-4 38,-16-10 1154,38-22 1,8-7-1293,1 7 1,3 0 10,2-4 0,2-3 0,5-2-51,10-2 0,7-2 0,2 0 0,-2 4 54,-6 5 1,-1 3 0,3-1 15,2-4 0,3-4 0,0 3 0,-7 8 413,10-1-506,-24 27-642,-16 14 781,-1 14-34,-6 10-888,3-11 1,0 4 0,3 1 599,7 14 1,4 0 262,-6 0 1,6-5 19,11-9 0,8-11 140,19-28 0,3-15-530,-11-3 1,-1-3 437,-5 6 1,1 0 0,-6-2 24,0-11 0,-12-2 137,-17-7 0,-10 3-202,4 13 1,-6 2 9,-10-4 1,-8-1 0,1 7-56,3 10 1,-1 4 1400,-7-5 0,2 8-1779,2 35-2862,28 0 3019,10 12 1281,16-14-1023,11-17 112,6-5 6,-9-6 0,1-1 22,12-8 75,-10 0 1,-2-4 3060,3-14-2533,1-8-3847,-11 3 3104,-11 12-3013,1 9 2889,-6 19 124,5 8 23,2 8-712,7 3 1,2 1-951,-4-8 1,0-1 1111,5 5 1,0-3-1,-1-5 1,-14-16-1</inkml:trace>
  <inkml:trace contextRef="#ctx0" brushRef="#br0" timeOffset="2034">4391 3788 17708,'16'-16'-1093,"-7"-3"1,-2 30 0</inkml:trace>
  <inkml:trace contextRef="#ctx0" brushRef="#br0" timeOffset="2684">4665 4011 15827,'9'37'382,"-1"1"1,1-1 0,0 1-1,0 7 1,0-1 0,2-10 2115,12-6-2140,-10-22-173,8-8-294,-9-22 0,0 2-641,4 25 884,26 6-329,-27 11 1,-3 4 286,2 0 1,1-4 159,5-7 582,2-22-3708,-3-7 3243,0-13 1,2-10-1,-3 2-299,-5 5 0,-2-2-37,5-6 1,0-5 0,-3 2 30,-8-5 1,-4 4 190,1 3 1,0 2-483,-1 5 0,-1 3-92,0 0 257,2 55 1,1 14-524,0-14 1,1 2 584,0 5 0,0 3 0,1-2-37,1-1 1,1 1-769,2 3 0,2 2 1,-2-3-93,-2-5 1,0-1-608,7 15 1,-5-2 1503,-16-1 0,6-22 0,-9 7 0</inkml:trace>
  <inkml:trace contextRef="#ctx0" brushRef="#br0" timeOffset="2933">4920 3976 18347,'40'-16'468,"0"0"0,0 0 0,-1 0 0,-2 1 0,-1 0 0,-2 2 0,-5 3 272,18 0-2379,-16 3 1,0 6-1,-5 11 1,-1 5 982,6 1 1,-3 1-1,0 19 1,-12-9 0</inkml:trace>
  <inkml:trace contextRef="#ctx0" brushRef="#br0" timeOffset="3158">5955 3970 17804,'10'45'559,"-1"0"0,0 0 0,-1-3 0,0-1 0,-1-6-559,-4-11 0,0 0-410,0 19 0,-1 8 1,0-8-1,2 5 1,-3-11-1,1-1 0,-1 1 1</inkml:trace>
  <inkml:trace contextRef="#ctx0" brushRef="#br0" timeOffset="3499">5765 4013 7114,'25'-38'546,"1"1"0,-1-1 0,2 10 0,3-1 0,1 6 0,1 12 221,1 17 1,1 12-1,0 3 1,-1-3-768,4-6 0,-1-2 0,-1 6 363,-3 6 1,0 6-1,-5 3 1,-7 1-185,-9 2 1,-9 2-1,-5-1-247,-6-3 1,-5-1 0,-2 1-753,-1 1 1,-1 2 0,-3 0 0,-1-4-274,-6 1 1,-2-4 0,-1 0 925,-3 3 0,-2 0 1,6-5-1,10-9 0,2-1 1,-17 16-1</inkml:trace>
  <inkml:trace contextRef="#ctx0" brushRef="#br0" timeOffset="3684">6553 4502 16303,'5'18'0,"0"-4"0</inkml:trace>
  <inkml:trace contextRef="#ctx0" brushRef="#br0" timeOffset="6817">15017 6459 11318,'-2'-3'3276,"0"0"-1970,1 3-982,1-1-1534,-3-2 992,1 0-17,0-1 44,0 2-3086,2 1 1143,-3 1 2134,-5-3 0,3 3 0,-3-3 0</inkml:trace>
  <inkml:trace contextRef="#ctx0" brushRef="#br0" timeOffset="11402">7223 10463 15399,'33'0'3074,"4"1"-5844,1 1 2946,-2 2 1,7 0-116,-7-3 1,6 1-1,2-2 1,2 1 0,-4 0 55,2 1 1,-2 0 0,1-1 0,5 0-107,-7-2 0,4 0 0,3-1 1,0 0-1,0 0 0,-4-1 1,-3 1 138,3-1 0,-4 1 1,-1-2-1,1 1-188,4-2 0,1-1 0,-2 0 1,-5 1 262,5-1 1,-5 0-260,-6 1 1,-5 0 2618,-1 2-2898,-5-1 1421,-16 4-4385,-5 0 2457,-14 0 1,10 0 0,-10 0 0</inkml:trace>
  <inkml:trace contextRef="#ctx0" brushRef="#br0" timeOffset="12934">20005 6072 19899,'-24'-11'78,"10"19"-44,22 4 100,8 14 157,4-9-1890,12-5 0,7-4 1882,-5-6 1,1-2 0,1 0-189,-2 1 1,-1 0-1,1-3 266,1-1 0,0-3 1,-4-5-29,-1-10 0,-6-4-1397,-9 3 0,-3-2 1097,3-10 1,-8-1-796,-16 6 1,-6 3 719,3 4 0,-6 4 48,-13 5 1,-9 4-1,4 5-275,9 2 1,-1 6-825,-13 4 1,-5 6 0,12 7-547,20 15 1,8 5 1099,-7-5 0,5-1 0,11-2 0,5-6 0,7-14 0</inkml:trace>
  <inkml:trace contextRef="#ctx0" brushRef="#br0" timeOffset="13116">20687 6154 21041,'-9'-7'-1050,"5"5"1,-3-3 0</inkml:trace>
  <inkml:trace contextRef="#ctx0" brushRef="#br0" timeOffset="13384">20984 5833 22015,'3'34'1989,"0"-4"-1925,-3-5 1,0 1 2,0 17-39,0 0-174,0-17 1,0 1-2572,2 19 1078,1-19 1,1-1 818,7 13 1,-2-16 0,-2-11 0</inkml:trace>
  <inkml:trace contextRef="#ctx0" brushRef="#br0" timeOffset="13834">21387 5843 19608,'4'-25'400,"-1"0"0,-1-10-400,24 36 0,7 10 129,-8 5 0,-3 3-3406,10 14 3156,-14-4 1,-5 3-305,-9-7 1,-5 2 749,-9 6 0,-5 0-406,2-8 1,-2-1 200,-6-2 1,-3-1-116,-1 5 1,1-3-73,2-1 106,4 16-1132,46-32 1,21-10 0,-2-1-547,-10 2 1,2-1 1169,-1 0 1,7 0 0,-2-1 0,-9-1 0,8-6 0,-11 1 0</inkml:trace>
  <inkml:trace contextRef="#ctx0" brushRef="#br0" timeOffset="14200">21979 5926 18565,'4'46'655,"1"1"0,0-1 1,8-2-1,4-3 0,8-13-1741,10-20 1,8-12 0,-2-1 1339,7 3 1,-1-4 354,-12 1 1,0-2 0,-8-5-285,-9-8 0,-6-4-165,-2-2 0,-5-2 272,-1-1 1,-8 0-557,-9 2 1,-8-2 0,-3 6-1404,-14 4 1,-5 4 1249,10 0 1,-2 0 0,0 5-107,2 5 1,0 5-1,-1 4-710,-1 2 1,0 4 0,-1 4 1054,6 4 0,-1 3 0,0 1 1,2-2-1,-13 3 0,2 0 1,16 0-1,1-1 0,-1 1 1</inkml:trace>
  <inkml:trace contextRef="#ctx0" brushRef="#br0" timeOffset="14338">22536 6100 8662,'0'0'0</inkml:trace>
  <inkml:trace contextRef="#ctx0" brushRef="#br0" timeOffset="22084">13336 7351 11592,'-4'-1'3276,"0"0"0,4-2-2188,0 2-4365,14-5 1969,4 4 1549,21-2 1437,6 1-1541,-6 2 0,7-1-586,-2 1 0,3 0 0,-2 0 451,3 0 1,0 0-442,-7 1 1,2-1 0,-11 1 656,-13 0 1568,-2 0-1567,-16 0-3496,-1 0 3158,0 12 0,0-9 0,0 8 0</inkml:trace>
  <inkml:trace contextRef="#ctx0" brushRef="#br0" timeOffset="22802">15047 7423 12578,'-12'-3'3276,"2"0"0,15 1 0,7 1-2805,15 1 0,14-1 0,4 1 0,-4 0-470,-4-1 1,-1 1 0,3 0-134,6 0 0,5 0 1,-1 0-1,-6-1 135,7 1 0,-8 0 62,-13 0 0,-4 0-20,7 0 78,-7 0-89,-20 0-29,-5 0-3282,0 0 0,-11 3 2844,-16 7 1,10-5-1,-8 3 1</inkml:trace>
  <inkml:trace contextRef="#ctx0" brushRef="#br0" timeOffset="32485">1673 7686 10097,'2'-3'3276,"0"0"0,-2 3-368,1 57-2863,0-29 0,0 1-40,0 14 1,0 3 18,0-7 0,0 1 1,0-5-1206,0-5 0,0 0 1181,0 16 0,-1-1 5,1 0-1123,0-4 0,1 0 1124,-1 3-6,2-2 0,0-3-39,0-20-6,0 3-45,-1-19-145,0-3 185,-2 0 1250,4 1-1200,-2 0 3276,24 7-3132,21 0-94,-13-5 1,6 0-1,-2 0-47,3 0 0,-1-1-1,-5-1 0,2 0 0,-2 0 17,1 1 1,0 1-198,-4 0 1,3-1 0,0 1 220,2-1 0,0 0 0,0 0-147,-1 0 0,-1 0 0,0 0 106,13-1 1,-1 0-40,-6 2 0,-2 0-61,0 0 0,0 0 19,0 2 1,-1 1 2,-5 1 1,-2-1-1249,-2 0 1,0-1 1320,-4 0 0,-1-1 250,15 0-253,3-2 8,-18-1 1,3-1-3,9 1 0,2-1-1134,-8 0 0,1 0 1119,4 1 0,4-1 0,-5 0 15,-9 1 0,-1 0 1134,18 1 1,-1-1-1141,3 5 0,3 2 6,0-1 3,-18-3 0,1 0 39,3-3 0,-1 0-3,13 0-3,-15-3 1,-4 0 8,-16-1-45,2-1 33,-9 2-33,-1 0 0,6-1 0,-5 1 0,3-1 3276,-2 2-3182,-1-1-94,6-6 90,-3 2 111,4-12-150,-4 4-26,1-8 0,0-4 0,-1-7 0,0-2-25,0-9 0,-1-2 0,-2 10 0,0-1 0,-1 1-22,-1-2 0,-2-2-1071,0 0 1,-1-3 0,-1 4 1034,1 9 1,-2 2 59,-1-17 1,-2 3 64,-2 10-39,-5-2-22,7 19 0,-2-2-1,7 17 46,-5-5-35,-1 0 3260,-4-4-3104,-1 1-3449,-3 1 3381,-8 0-54,4 1-39,-2 2 236,-4-1-68,0-1-173,0 0 44,0 0-50,8 3 11,-13-2 123,-9 1-89,6-1 16,8 2 1,1-1 73,-19-4-102,0 1-439,-2-2 445,11 2-1078,7 2 0,-4-1 1061,-4 0 1,-4-1-1,1 1-404,-3-1 1,0 0 383,4 0 0,-2 1 0,0 0 584,1 1 0,1 1 1,1 1-587,-8 0 0,-1 1-505,7-1 0,-2 0 0,5 1 510,3 2 1,5 0 0,-5-3 1867,8 1-1870,-6-2 0,-5-2-544,-10 1 0,-3-1 541,3 1 0,0 0 2,-3-1 1,2 2 16,11 2 1,3 1-8,-12-2-12,14 1 0,1 1 0,0 0 0,6 0 5,-6 1 12,1 0-11,-19 0-1,17 0 6,-1 0 1,4 2 2261,14 1-2222,-9 0-40,18-1 6,3-2 3259,1 0-3149,-14 1-127,7 1 0,-13 1 0,11-1 6,-7 0-6,8 0 11,-3-1-6,9 0-2737,2-1 2732,4-6 0,-2 5 0,4-4 0</inkml:trace>
  <inkml:trace contextRef="#ctx0" brushRef="#br0" timeOffset="34384">1809 11705 8304,'-3'2'2442,"0"0"471,3-2-1233,0 3-956,0 2-433,0 7 27,3 18 0,2 13 1,-1-4-205,-1-10 1,0 2 139,1 5 1,1 6 0,1 1 0,-2-7-68,1 3 1,0-5-1533,-1 0 1,1 0 1447,-1-2 1,-1-3-48,1 2 90,0-4 861,-3-15-951,0-10-3333,-1-2 0,5-12 3077,3-15 0,-1 8 1,1-5-1</inkml:trace>
  <inkml:trace contextRef="#ctx0" brushRef="#br0" timeOffset="35857">1699 11679 14443,'30'0'819,"-1"1"0,14-1 0,5 1 0,-1-1-1912,-15 0 1,-2-1 0,8 1 1019,-3-1 1,8-1 0,4 1-1,3-1 1,1 0 0,-2 0-1,-4 0 1,-5 0 425,3 1 1,-5-1 0,-1 1 0,6-1-349,-4 0 1,4 1-1,3-2 1,2 1 0,1 0-1,-2 0 1,-2-1-1,-4 2 100,2-1 0,-3 0 0,-1 1 1,0-1-1,1 0-113,0 0 1,1-1-1,1 1 1,0-1 0,0 0-1,-1 0-160,5 0 0,1-1 0,-1 0 1,-1 0-1,0 0 155,-5 0 1,1-1 0,-2 0 0,0 0-1,-2 0-38,12-1 1,-3-1 0,-1 0 46,-2 1 0,-2-1 1,0 0 1,2 0 0,-1-2 0,-3 2 2,1-1 0,-2 1 0,1-2 0,-3 0-28,4 0 208,-13 4-180,-3 0 932,-15 4-837,-7 1 3181,-2 0-2701,0 4-3852,0 7 3314,0 1-2132,10 34 2246,-4-13-548,1-3 0,0 2 433,-3-7 1,-1 0-115,1 15 1,0 5 93,-2-5 1,-1 3 0,1 0-14,0 0 1,1 0 0,0 1-3,-1-8 1,0 2-1,0-1 1,1-2 11,0 1 0,1-2 0,0-1 895,2 14 0,1-3-849,-2-11 0,-1-2 1310,0 1 1,-2-1-1135,0 6-1418,-2 0 1216,0-15 530,0-9-446,-5 0-2284,-21 6 2172,4-4 29,-18 2-20,6-8 0,-4-2 65,-3 0 1,-3 0-60,9-1 1,-1 0-1,0-1 6,3-1 0,0 0 1,-5-2-207,-3 0 1,-5-1 0,-3-1 0,-2 0 0,-1-1 183,11 0 0,-1 0 0,-1-1 0,-1 0 0,0 1 0,0-1 0,1 1-6,-1-1 0,0 2 1,0-1-1,-1 0 1,1 0-1,1 0 1,0 0 0,-5-1 0,0 0 0,0-1 0,1 1 0,3 0 0,2 0-2,-2 1 0,3 1 1,3 0-1,2-1 1,2 1 0,3 0 0,-2 0-141,-9 0 0,-2 0 0,4-1 140,5 1 0,2 0-105,-8 2 1,0 1-22,8 1 0,2 0 53,3 0 1,3 0 757,0 4-3449,19-6 3484,4-1-717,30-11 0,-21 7 0,22-8 0</inkml:trace>
  <inkml:trace contextRef="#ctx0" brushRef="#br0" timeOffset="59321">20442 7267 17943,'-8'-7'1881,"0"2"-1215,5 5-139,-27 22-1867,1 7 1340,8-10 0,1 2-6,-5 16-1345,51-4 0,14-4 1402,-1-6-20,-7-7 1,6 1 0,-2-9 153,1-17 1,-3-7 91,-4-1 1,-4-5 86,3-11 0,-9-5-1342,-14 5 0,-8-2 952,-9-5 1,-10 2-713,-11 4 1,-6 5 92,9 7 1,-1 4-65,-1 2 0,3 8-2568,5 20 2457,13 17 1,8-7 0,2 3 0</inkml:trace>
  <inkml:trace contextRef="#ctx0" brushRef="#br0" timeOffset="59453">21221 7243 16527,'-28'4'0,"1"1"0,-17 2 0</inkml:trace>
  <inkml:trace contextRef="#ctx0" brushRef="#br0" timeOffset="59885">21363 6948 18039,'30'-17'836,"1"0"1,-8 2-1,-3 7-617,4 26 89,-18 4 481,-13 20-456,-9-12 1,-6 1-170,3-4 1,-3 0-1,-1 1-221,-5 0 1,-3 1 0,1-2 119,1-1 1,0-1-1,2-3-91,-1 0 0,6-2 123,10 10-67,23-23-28,15 1-1639,8-2 1,3-3 1091,-2-3 1,1-1 0,1 4 0,-1-1 0,11-8 0</inkml:trace>
  <inkml:trace contextRef="#ctx0" brushRef="#br0" timeOffset="60253">21909 6944 12457,'-40'26'318,"1"0"0,-1 0 1,8-6-1,1-1 0,4 6-299,6 9 1,3 7 0,5 2 0,4-6-20,8 5 0,6 0 61,0 0 1,2 2 0,7-9 22,12-14 0,5-9 563,2-1 0,2-7 252,8-20 0,-4-5-899,-3 4-76,-7-6 0,-15-1-1017,-35 11 1,-20 2 0,0 3-547,1 0 1,-2 2 545,3 0 1,-3-1 0,5 4-547,8 4 1,9 4 818,12 6 1,7-4 0,1-3 0</inkml:trace>
  <inkml:trace contextRef="#ctx0" brushRef="#br0" timeOffset="60638">22532 7165 10755,'-36'-6'646,"-1"0"0,3 0 0,2 11-183,7 26 0,4 16 0,6-5-421,8-17 0,4 1 483,-7 15 1,0 6 0,14-12-322,28-21 1,11-12 280,-7-4 0,3-4 1,-2-2 50,-3-1 0,-1-2 0,-1-2-393,-1-1 1,-1-2 0,-6-2-69,-5-7 1,-12-3 444,-23-11 0,-15 3-2032,-2 9 0,-9 6 692,4 8 1,-6 3 0,-2 2 0,3 3 454,-4 4 1,1 5 0,2 1 0,2 3 0,1 1 0,5 1 0,13 0 0,-1-1 0</inkml:trace>
  <inkml:trace contextRef="#ctx0" brushRef="#br0" timeOffset="66350">5618 5735 4095,'-33'5'819,"1"1"0,-1-1 0,-16 8 0,8 5-10,19 8 1,6 3-788,2-5 1,3 1 569,3 6 1,4-1-587,4 10-1,15-9 1,8 9 0,4 0-1,-5-7-5,-4-2 0,2-3 49,4-1 0,6 5 1,2-1-1,1-5 1,-5-11 199,7-15 0,0-12-98,-2 3 0,2-3 1,-4-7-139,-7-7 1,-3-7 0,-3-2 0,-5 3-1255,1-10 0,-11 2-398,-14-1 1,-12 13 1299,-6 32 1,-8 14 0,3 1 0,-4 0 0,4 2 0,4 5 0,-1-1 0</inkml:trace>
  <inkml:trace contextRef="#ctx0" brushRef="#br0" timeOffset="66902">5706 6964 15603,'-46'8'320,"0"-1"1,-1 0 0,1 0 0,4-1 0,-1-2 0,4 4-1,10 8-257,10 18 1,11 8 0,4-2-64,3 0 0,5 1-1093,2 1 1,3 3 0,8-8 321,6-13 1,6-6 0,4-3 516,3-5 0,5-3 0,0-2 0,-2-2 272,2-1 1,-2-1 0,2-5 369,3-3 0,4-3 0,-1-3 0,-6-3-177,-4-3 0,-5-3 0,-1-1-107,3-4 1,-2-1 0,-5-2-243,5-11 1,-20 2-1502,-40 5 1,-17 16 1364,9 31 0,-4 16 0,0-5 0,3-18 1,0-5-1,3 8 0,4 23 0,0 1 0,0-1 1</inkml:trace>
  <inkml:trace contextRef="#ctx0" brushRef="#br0" timeOffset="67369">5698 8005 5837,'-39'16'487,"0"-1"0,0 1 1,3-2-1,2-1 1,6 9-90,9 9 0,6 10 0,3 1 0,1-5-328,-3 3 0,2 4 88,5-6 1,-2 8 0,2 5 0,1-1 0,4-4-1,5-10-124,13 7-1,8-6 95,-6-4 0,2 4 0,3-5 0,1-11 62,17-16 0,5-18-42,-15 1 1,2-5-1,0-5 1,-3-2-21,0-9 1,-2-6 0,-3-1 0,0 3-129,3 0 0,-2 1 0,-3-1 222,-3 3 0,-1-3 0,-4 1 0,-13 5-1351,-22-2 1,-10 7-222,-6-2-67,-1 6 0,-5 10 1417,1 30 0,-4 15 0,7-7 0,13-17 0,0 1 0,-7 16 0,-1-1 0,1 1 0</inkml:trace>
  <inkml:trace contextRef="#ctx0" brushRef="#br0" timeOffset="67885">5735 9058 18548,'-31'22'175,"0"1"0,0-1 0,0 1 0,-9 1 0,4 3-729,13 8 1,4 7 0,6-5 561,6-9 1,8-2-1053,11 2 0,10 2 0,-1-5 1069,-2-6 1,2-2 9,5 4 1,6 1-1,2-12 245,-1-19 0,5-14 1,1-7-1,-2-1 1,-5 4-136,0 0 1,-3 0 0,1-2-256,1 1 1,4-4 0,1-1 0,-5 1 0,-8 2 195,-1-9 1,-17 2-1180,-20 8 1,-12 2 0,1 4 179,8 6 1,-3 2 204,-8-5 1,-6-1-1,3 11-931,-1 22 1,5 7 988,-9 2 1,16-4 0,5-1 0,7-4-1</inkml:trace>
  <inkml:trace contextRef="#ctx0" brushRef="#br0" timeOffset="81402">20436 8298 15333,'-35'25'487,"1"0"1,-1-3 0,15 0-2127,39 5 1,14-2 1529,4-7 296,3 7 1,6-8-296,-5-23 1,3-11 0,-4-2 199,-4 1 1,-1-2 266,2 2 0,3-1 1,-12-5-444,-16-11 0,-13 0-675,-11 11 1,-6 2 741,-9-11 0,-3 2-8,1 11 0,-1 5 741,1 0 1,0 5-3994,-10 9 2457,46 17 1,-17-5 0,38 7 0</inkml:trace>
  <inkml:trace contextRef="#ctx0" brushRef="#br0" timeOffset="81551">21006 8252 16872,'11'-6'-820,"1"2"1,-7 4 0,-1 0 0</inkml:trace>
  <inkml:trace contextRef="#ctx0" brushRef="#br0" timeOffset="81919">21249 8109 11698,'-9'-2'3276,"2"0"-1600,0 1-1570,9 5 1003,12 21-370,10 8-2169,-6-7 1,-3 3 1801,-3 2 1,-4 0-299,-4-5 1,-2 0 93,-11 18-168,-8-16-884,-24-7-755,7-14 1,-3-5-1,-5-9 1,-2-7 1228,10 0 0,-1-3 1,4-1-1,2-3 1,5 0-1,6 0 0,0 1 1</inkml:trace>
  <inkml:trace contextRef="#ctx0" brushRef="#br0" timeOffset="82082">20896 7991 12124,'43'-11'655,"0"-1"0,1 1 1,-5 1-1,-1 0 0,2 3 164,-1 4 0,2 2 0,-2 1 0,-4 0 229,-2-1 0,0 0-1099,10-1 1,5 1 0,-16 3-3227,-24 3 0,-7 10 3168,-15 17 0,8-13 0,-8 4 0</inkml:trace>
  <inkml:trace contextRef="#ctx0" brushRef="#br0" timeOffset="120970">19592 8875 21651,'-1'37'686,"-1"-15"1,-1 4-674,0 5 0,0 4 0,-1-2-1652,-1 2 1,0-1 298,0 8 0,1-4 791,-2 0 1062,2-4-513,-1-13 0,3-8 0,0-11 0</inkml:trace>
  <inkml:trace contextRef="#ctx0" brushRef="#br0" timeOffset="121438">19460 8709 9853,'-1'-33'420,"0"-1"0,1 4 0,7 6 2582,29 16-2826,-8 7 1,4 5-125,-2 6 0,3 4 1,-2 2-536,6 6 0,-4 3 570,0 4 0,-9 4-2,-14 0 1,-10-2 205,-13 7 444,2-13 0,-2-2-461,-21 9-232,4-5 1,-1 0-162,5-1 43,5 0 1,9-1 70,25-11 3,9 5 0,7 4 0,-4-3-4,11 8 6,3 1 0,-4-3 2127,-23-12-1987,-5-2 571,-11 5 459,-25 8-1111,6-9 0,-3 0-1136,-5-1 0,-1-1 615,6-3 0,3-2 1524,-8 1-1062,50-18 0,7-2 0,-15 5 0,15-5 0,0 0 0</inkml:trace>
  <inkml:trace contextRef="#ctx0" brushRef="#br0" timeOffset="121813">20129 9108 11875,'-38'0'763,"0"0"1,3 0 0,2 7 647,1 20 1,11 8-1328,26 12-59,-15-17 0,7-7-564,33-20 1,8-13 543,-18-4 1,-2-4 462,5-4 0,-1-1-412,-1-9-67,-11 11-129,-2 13 2310,0 5-2164,6 24-225,2 8-3058,8 13 2950,1-19 1,-11-4 0,-1-18 0</inkml:trace>
  <inkml:trace contextRef="#ctx0" brushRef="#br0" timeOffset="122208">20296 9064 13788,'-2'-8'3276,"0"2"-6382,12 38 3330,7 3-224,1 9 1353,5-14-1588,-11-23-721,11-9 0,3-5 956,1-5 106,0 1 0,0-2 785,-2-13 330,-7 8 1664,-5 3-2481,-21 22-573,-10 14 365,1-1 0,-2 1 3,-1 2 0,-3 5 0,1-2 0,-4 6 1,-2 2-1,1-2 1,3-3-368,-8 7 0,1 0 523,3-2 0,-4 5 0,1-2 0,4-8-1994,6-10 1,1-4 818,-19 6 1,10-3 0,8-12 0</inkml:trace>
  <inkml:trace contextRef="#ctx0" brushRef="#br0" timeOffset="124737">20703 9178 4655,'-37'3'1092,"1"0"0,2-2 0,8 4-402,14 9-91,6 4 1180,7-3-1393,9-3 1672,24-13-1689,-9-10 1,1-4 2621,15-7-2815,-20 5 1,-5-1 3099,-9-2-2634,-10 9-3919,-4 4 3162,-4 3 54,-12 6 66,-6 20 46,1-1-29,10 3 0,2 3-2295,2 17 2222,0-1-22,11-7-1566,18-15 1,5-3 982,10-2 1,-9-2-1,-1-2 1,0-12 0</inkml:trace>
  <inkml:trace contextRef="#ctx0" brushRef="#br0" timeOffset="125106">21120 9074 13631,'-36'10'1638,"0"1"0,5 2-546,-1-2 0,-4 4 0,12 5-187,26 16 0,10 1-821,-5 8-19,14-7 0,8-4 156,-7-18 0,1-2-2499,14 15 3057,-8-3-667,-21-5-112,-20-10-3277,-29 10 2457,42-20 1,-28 13 0,45-22 0</inkml:trace>
  <inkml:trace contextRef="#ctx0" brushRef="#br0" timeOffset="125738">21995 8825 11967,'-2'-5'3276,"0"0"0,2 5 0,-3 17-2259,0 3-625,-4 22 2,-1 2-271,2-15 0,0 4 0,0 2-588,1 4 1,0 1-1,0-2-138,-3 10 1,1-3-1037,2 3 1,3-15-1639,2-28 3105,8-6 0,-6 0 0,6-4 0</inkml:trace>
  <inkml:trace contextRef="#ctx0" brushRef="#br0" timeOffset="126192">22049 8757 12797,'22'-35'1092,"0"0"0,1 6 0,4 6-1321,8 12 1,3 8 177,-3 10 1,-4 8 726,-7 7 1,-7 6-565,-12 11 0,-11 4-12,-9-11 1,-7 0 0,-1-2-749,-6 6 0,-3-5 706,-8-3 1,0-6 53,-1-3-1227,16-9 1,1-2-330,2-4 1444,23-27 0,7-5 0,0 10 0,10-10 0,-1-1 0</inkml:trace>
  <inkml:trace contextRef="#ctx0" brushRef="#br0" timeOffset="126904">22938 8534 8010,'3'-5'3276,"-1"0"0,-2 5 0,-6-20-1237,-26 17-1849,0-5-1206,-10 26 1,-1 10 1141,14-6 0,0 5-376,-1 4 1,-4 7 0,1 2 0,4-5 271,7-6 1,4-3-1,-1 3-175,-3 4 1,-1 3-1,1 0 1,5-4 152,3 3 0,4-2-657,2-1 1,4 1 658,7-1 0,3 3 0,4-3 0,10 4 1,4-1 434,-7-7 0,1 0 1,2-3-438,19 0 0,0-8 988,-14-7 1,-2-1-956,18 4-1339,-22-8 1004,-16-4 35,-2-1 267,5-16 0,-4 12 0,4-12 0</inkml:trace>
  <inkml:trace contextRef="#ctx0" brushRef="#br0" timeOffset="127988">22915 8723 17854,'-1'-3'3142,"0"0"-2694,1 3-330,2 3-1127,8 24 1149,1 2-42,-3-6 1,2 6 94,5 10 1,3 7 0,0-3 100,1-1 0,0 0-248,-3-2 1,1 2 0,-3-8 88,8 4-23,-20-35 11,-1-2-3400,0-1 0,-5-4 0,-14-20 2457,2 4 1,-3-5 0,12 14 0</inkml:trace>
  <inkml:trace contextRef="#ctx0" brushRef="#br0" timeOffset="128320">23258 8707 12354,'0'-6'1638,"-28"31"0,-10 14 1638,6-8-2457,5-6 0,-7 8 0,-1-1 0,7-5-2377,4-4 1,2-3 1557,-11 10 0,3-3-146,7-4-3131,8-1 0,8-10 0,-2 8 2746,21-11 1,-9-5-1,8 1 1</inkml:trace>
  <inkml:trace contextRef="#ctx0" brushRef="#br0" timeOffset="128688">23204 9216 12264,'7'24'1638,"0"-1"0,10 15 0,15-35 0,3-8 1638,-5-1-4915,1 3 1,-5-4 1562,-20-11 936,-7 8-872,-4-6-2346,-11 5 2073,-20 0-238,-2 2 388,13 6 1,0 1 1867,-12 1-3372,10 6 1,1 2-1639,-3 5 3187,-7 15 1,29-15 0,4 1 0</inkml:trace>
  <inkml:trace contextRef="#ctx0" brushRef="#br0" timeOffset="133338">23704 9120 9033,'0'3'3276,"-10"11"0,5-11-2121,-11 9-371,8-12-404,2-12-346,3 3 39,4-15-62,3 10-17,11-7-66,0 15-3205,9 3 3150,-7 14 284,-3 17 0,-5 7 490,-6-4 0,-2 0-1113,2 7 0,-3-1 734,-5-10 1,-3-4 162,-8-3 258,-11 7-3119,10-15-847,-8 6 0,16-17 2740,3 0 1,5-1 0,1 0 0</inkml:trace>
  <inkml:trace contextRef="#ctx0" brushRef="#br0" timeOffset="133789">23996 8723 18442,'12'35'900,"0"0"0,0 0 0,0-3-744,0-8 1,0 1 18,7 8 1,2 5 0,-2-4-188,-4-4 1,1 0-219,9 14 1,-4-5-2779,-14-20-269,-9-17 2885,-9-9 0,7 5 0,-7-5 1</inkml:trace>
  <inkml:trace contextRef="#ctx0" brushRef="#br0" timeOffset="134071">24253 8873 17832,'-36'30'713,"-1"0"0,8-6 1,3-2-1073,-3 1-2918,9 7 2457,10-17 1,1 9 0,9-19 0</inkml:trace>
  <inkml:trace contextRef="#ctx0" brushRef="#br0" timeOffset="134354">24378 9086 17214,'1'38'1092,"0"1"0,-2 11 0,-1-6-817,1-17-308,-3 13 316,4-36-1280,0-4-2280,7 2 2457,11-6 1,-6 5 0,5-6 0</inkml:trace>
  <inkml:trace contextRef="#ctx0" brushRef="#br0" timeOffset="134669">24560 8601 18319,'30'37'603,"1"0"1,-9-6-1,0 2 1,-4 1-240,-5-1 0,-4 1 0,-2 2-1457,-4 6 1,-3 3 0,-2-3 783,0-5 0,-2-2 0,-3-2 369,-6-1 0,-4-2 0,-1-5 694,-4-3 1,0-3-738,0 1 0,0-1-17,2-4 0,-1 2-1639,-9 11 1,1 0-1639,-1 1 2621,8-5 1,3-3-1,13-13 1,3-2 0</inkml:trace>
  <inkml:trace contextRef="#ctx0" brushRef="#br0" timeOffset="135821">22400 9577 11592,'-6'0'3276,"2"0"0,3 0-379,1 0-5608,22 0 3237,5 0 1,6 0-726,0 0 1,6 0 0,1 0 0,0 0 242,-2 0 1,1 0 0,0-1 0,1 1-199,-1 0 0,2 0 1,1 0-1,0-1 0,0 1 167,1 0 1,0 0-1,1-1 1,1 1 0,3 0-185,-4 0 1,3 0 0,2 0 0,1 1-1,-2-1 1,-1 0 0,-2 1 168,1-1 1,-2 1 0,-1-1 0,0 1 0,1-1-13,-1 1 0,3-1 0,1 1 0,-2-1 0,-6 1 0,-7 0 450,0 1 1,-7 0-1232,13 2-2275,-15-1 1081,-11 2 528,-21-1 1461,-13 5 0,8-5 0,-4 2 0</inkml:trace>
  <inkml:trace contextRef="#ctx0" brushRef="#br0" timeOffset="136402">23136 9932 10976,'-3'0'3276,"0"0"0,3 0 0,0 61-5739,0-19 2629,-1-4 1,0 9 0,0 3 0,0-9-109,1-4 1,0-2 265,-2 7 0,0 4 0,1-8-128,1 2-398,-1-22-1758,1 0-1317,0-18 2457,0-31 1,0 23 0,0-23 0</inkml:trace>
  <inkml:trace contextRef="#ctx0" brushRef="#br0" timeOffset="136787">23076 9798 18156,'33'0'795,"-1"1"1,12 14 0,-1 5-763,-13-3 1,-3 2 24,8 10 1,-6 2 70,-9 3 39,-9-2 1435,-13 16-836,-25-8-500,4-18 0,-4 1 0,1-4-565,1-3 0,-1-2 317,-12 4 1,4-4-9,18-10-638,3-1-1955,6-2-28,1-4-667,4-7 3194,9-10 1,-5 8-1,7-2 1</inkml:trace>
  <inkml:trace contextRef="#ctx0" brushRef="#br0" timeOffset="137555">23942 9778 18476,'-38'0'1064,"-1"0"0,3 1 0,-1 5-633,5 8 1,-1 7 0,0 2-272,-1 5 1,1 3-1,1 3-980,3 0 1,0 3 0,1 1 0,2-1 15,1 1 0,1-1 1,8 3 1129,5 2 0,7 2 0,12-3-289,13-13 1,10-2 0,4-2 0,-5-1 71,2 11 1,2-3 290,-3-11 0,5 1 1,-1-3-1,-9-7-322,-2-5-2428,-13-4 1661,-11-2-1094,1 0 1783,-1-5 0,0 4 0,0-3 0</inkml:trace>
  <inkml:trace contextRef="#ctx0" brushRef="#br0" timeOffset="139256">24071 9932 19804,'4'29'1092,"0"1"0,2 9 0,2 3-1014,0 3 1,0 0-54,1 0 0,0-4 23,-4-15 0,-1-3-3325,2 8 2369,0 1 1773,-3-17-853,0-7-158,-2-3-1596,1-4-1535,-2-1 2862,10-43 1,-8 33 0,8-33-1</inkml:trace>
  <inkml:trace contextRef="#ctx0" brushRef="#br0" timeOffset="139489">24349 10012 12931,'3'-4'3064,"-1"0"-2263,-2 4 2263,-66 50-3542,33-24 0,-1 2 532,5-6 0,-3 2 0,2 0-619,1 1 1,0 1 0,7-3-2713,-1 7 2457,-5 7 1,25-23 0,3-10 0</inkml:trace>
  <inkml:trace contextRef="#ctx0" brushRef="#br0" timeOffset="139822">24141 10508 7904,'21'20'1092,"0"0"0,17-3 0,-1-9 2184,-9-18-2623,-2 5 0,-4-2 801,-17-5-1460,-5 4-1347,-19-17-1924,-10 8 3422,5 3 1,0 1 0,-6 4 0,8 3-1</inkml:trace>
  <inkml:trace contextRef="#ctx0" brushRef="#br0" timeOffset="140172">24506 9844 14617,'17'24'1092,"0"1"0,1 9 0,-5 5-2185,-8 0 1,-4 4 0,-2 0 641,-1-6 0,-3 0 1,-1 1 405,2 6 0,-2 0 0,-5-3-761,-9-4 1,-5-3 0,1-4 161,4-6 0,-2-1-449,-6 4 1,-4 2 0,4-4 864,7-8 1,2-3 0,-3 2 0,2-2 0,6-4 0</inkml:trace>
  <inkml:trace contextRef="#ctx0" brushRef="#br0" timeOffset="149074">23186 8585 16460,'28'-11'3075,"-2"1"-4714,-1 1 1,1 0 996,7-4 1388,-9 4 1,-1 1-708,0-1-1963,-9 4 1123,-3 1-380,-5 2-422,-6 2-1674,-5 17 2457,0-5 1,-2 7 0,4-11 0</inkml:trace>
  <inkml:trace contextRef="#ctx0" brushRef="#br0" timeOffset="149339">23268 8721 8926,'-2'2'3276,"0"0"0,2-2 0,8 0-1795,1-1-347,30-8 0,4-1-1134,-17 4-67,17-4 0,-14 2-3210,-31 8 2457,-3-4 1,2 3 0,-1-2 0</inkml:trace>
  <inkml:trace contextRef="#ctx0" brushRef="#br0" timeOffset="150621">23611 8228 21131,'0'41'753,"0"-11"1,0 2-645,0 7 0,0-1-64,0-4 0,0-4 168,0 9 11,0-25 224,0-2-398,0-9-3327,0-3 0,11 0 2457,-1 0 1,2 0 0,-4 0 0</inkml:trace>
  <inkml:trace contextRef="#ctx0" brushRef="#br0" timeOffset="151339">24151 8414 10483,'-5'-1'3276,"2"0"0,2-5 0,1 4 0,3-8-3044,4 6-97,8-5-51,3 0-51,8-2 1,0-1-96,-2 4-514,19-10-2203,-40 18 1826,-1-1-100,0 1-538,0 0-1686,-2 6 2457,-16 9 1,10-5 0,-10 3 0</inkml:trace>
  <inkml:trace contextRef="#ctx0" brushRef="#br0" timeOffset="151576">24143 8412 14023,'31'12'819,"-1"-1"0,1 1 0,19 3 0,-9-8 2457,-24-15-4831,7 0 1555,-21 7 0,-2 1 0,2 0 0</inkml:trace>
  <inkml:trace contextRef="#ctx0" brushRef="#br0" timeOffset="152222">24566 8264 12505,'-2'-4'3276,"-3"3"0,5 13-1393,0-4-1664,8 8 89,5-9 353,19-2-106,7-2-298,-11-6 1,1-2 128,14-8-302,-10-4-28,-22-15-56,-9 17-45,-12-16-50,-16 14-3182,-7 5 3028,-11 3 232,11 8 11,9 2-10,8 1-29,11 0 6,1-1-1435,4-1-475,-2 4 2445,-5 5-3773,-11 11 2457,3-3 1,0-2 0,10-9 0</inkml:trace>
  <inkml:trace contextRef="#ctx0" brushRef="#br0" timeOffset="153772">24323 10828 12634,'-5'-5'3276,"0"0"0,5 5-1247,0 0-629,12-1-1153,0 1 61,32 1 0,8 0-219,-8 1-84,-11-1 1,5 0 0,-10 0-90,-8-1-73,-7 0-1019,-12 0-661,-1 0 1837,-56 4 0,42-3 0,-14 1 0,0-1 0</inkml:trace>
  <inkml:trace contextRef="#ctx0" brushRef="#br0" timeOffset="154081">24313 10818 21030,'33'30'612,"-1"0"0,0-1 0,-2 11 0,-1-11-2251,1-23 1,-5-7-662,-14 1 3491,-4 0-1802,-5 0-2666,-2 0 2457,9 0 1,-7 0 0,7 0 0</inkml:trace>
  <inkml:trace contextRef="#ctx0" brushRef="#br0" timeOffset="154588">24805 10746 9939,'0'-3'3276,"0"0"0,2 2 0,-2 1-460,2 6-2450,-6 21 1,-3 6-3241,3 6 2926,-1-9 0,-1 4 1,2-1-915,1 2 1,1-2 880,0 0 1,0 0-15,1-2 1,1-2 0,0 0 5,0-10 51,0-13 5,0-2-3019,0-4 1372,-5 3-1697,-1 2 2855,-6 4 1,5-3 0,1-1 0</inkml:trace>
  <inkml:trace contextRef="#ctx0" brushRef="#br0" timeOffset="160339">18244 10100 7139,'2'-6'3276,"0"0"-861,-2 6-1312,2 0 791,1 0-1295,0 0 532,7-2-918,1-2-23,13 0-112,3 1 1,3 0-54,-3-1 1,2 1-232,11-1 0,8 0 244,-12 1 0,4 0 0,3-1 0,1 1 0,-1 0 3,-1-1 1,-1 1-1,1 0 1,1 0-1,3 0-460,-4 0 1,3 0 0,2 0 0,1 0-1,-2 1 1,-1-1 0,-2 1 446,2-1 0,-2 1 0,-1-1 0,-1 1 0,-2 1 0,3-1 0,-2 0 0,0 1 0,1 1-550,7 3 1,2 2-1,-1 1 1,-6 0 521,-9-2 0,-3 1 0,2 0 1,7 2 0,3 0 1,1 2-1,-2 3 3,-4 5 0,0 3 1,-2 0-1,-3-1-275,9 4 0,0 1 271,-7-4 0,4 3 0,1 0 0,-5-1 0,-1-1 0,-4-1 0,1 2-13,7 6 0,1 3 0,-2 0 348,-6-5 0,0-1 0,-1 2-335,1 4 0,1 1 0,-6-2-796,-6 1 0,-4-1 799,0 2 0,-1 5 1,-5-1 1,-1 8-1,0 4 1,-2-1-1,0-4-217,0 5 1,-1-3 0,-1 4 212,-1-9 0,1 4 0,0 3 0,0-1 0,-1-2 0,-2-5 429,-1 9 0,-2-5 0,-1-1-429,1-4 0,-1 0 0,-2 3-122,0 3 0,-2 4 0,0-1 0,0-4 135,1-6 0,-1-3 1,-1 2-13,1 2 0,0 2 1,-1 2-1,0 2 41,-1-2 0,-2 3 0,0 2 0,0 0 0,1-3 0,1-5-39,0 1 1,1-5 0,-2 6 1,2-5 0,-2 6 0,0 4 0,-2 3 0,1-2 0,1-2 0,1-7 0,1-8-3,1 3 1,0-4-54,-3 13 0,-1 3 1,3-14 55,5-22 1140,-1-2-1263,2-7-2005,-6 0 84,0-1 1296,-9-8 743,-2-11 0,7 7 0,-1-4 0</inkml:trace>
  <inkml:trace contextRef="#ctx0" brushRef="#br0" timeOffset="160839">20551 12569 8503,'-11'32'682,"1"0"0,0 0 0,-5 12 0,2-1 956,3-4 0,0 0-1214,-1 3 1,0 2-285,3-9 0,-1 1 0,1 0 434,-1 1 0,1 0 0,0-3-513,1 0 1,1-2 220,0 3 1,2-7-237,3-14 3149,1 1-3122,2-14-2838,13 0 3034,21-13-213,8-4-39,-15 2 0,4-4-16,1-4 0,6-5 1,1-2-1,-5 4-438,-7 6 1,-2 1-1,2-1 435,8-6 1,4-3 0,-1 1 0,-4 3-1264,6 1 0,-7 4 374,0 0-761,7-2 1652,-64 60 0,16-29 0,-17 29 0</inkml:trace>
  <inkml:trace contextRef="#ctx0" brushRef="#br0" timeOffset="177369">17195 13590 13805,'0'-7'2363,"0"2"-1444,0 5-4196,0 0 2467,-3 32 855,1-9 682,0 2 0,0 4-705,-1 3 0,0 3-8,-1-2 0,0 5 1,0 1-1,0-3-149,0-1 1,1-1 0,-1 2 135,0 1 0,-1 4 1,0-1-1,1-6 2,0-1 0,0-1 0,-1 9 0,0 2-6,0 3 0,0-2 1254,1-10 0,1-3-1248,0 0 0,1-8-2596,2-19 2598,0-1-1574,0-3-1708,5-15 2680,9-11 1,-5 5 0,3-1-1</inkml:trace>
  <inkml:trace contextRef="#ctx0" brushRef="#br0" timeOffset="178055">17077 13616 15816,'22'-33'2060,"3"4"-1589,11 17-435,-13 8 1,3 2-43,6 2 0,0 2-28,-5 2 1,0 4-15,2 6 1,-2 4 8,-10 0 0,-3 2 97,1 7 1,-4 1 70,-5 3 0,-6 2-671,-16 12 0,-5-2 595,7-12 1,-2-1 21,-11 6 1,-1-5-2861,-1-4 3051,9-13 0,0-1-132,-3 1-27,-6 1-6,21-13 5,1 0-89,5-2 897,-1 1-4191,2-1 3269,1 1 8,3 1 0,-2-1 0,2 1 0</inkml:trace>
  <inkml:trace contextRef="#ctx0" brushRef="#br0" timeOffset="182706">18300 13351 10175,'0'-6'3154,"0"2"-908,0 4-1541,-3-1 124,-5 4-179,-8 2-3619,-24 16 3513,5 1-108,9-6 0,0 1-294,6-3 1,0 4-719,-9 13 1,-3 9 0,4-4 575,3-2 0,2 0 0,3-5 0,-2 3 0,0 2 0,5 1 32,4 0 0,3 3 1,2-1-1,0 0-31,0 6 1,1 0 0,0 3 100,1-5 1,1 4 0,0 1 0,1-1 0,1-6-159,1 3 0,3-5 0,2 1 11,5 9 1,4 1 0,3-9 41,2-16 1,3-5 1350,6 6 0,0-4-1303,6-9 34,-13-10-79,-11-1-644,-6 0 44,-1 0 2085,0 0-1485,36-10 0,-27 8 0,26-8 0</inkml:trace>
  <inkml:trace contextRef="#ctx0" brushRef="#br0" timeOffset="183223">18387 13758 14460,'5'48'819,"4"-14"0,4 7 0,1 2 0,-2-6-542,1 0 1,1-1-200,-1 0 0,3 5 1,-1-1-1,-2-5 370,-2-2 1,-2-4-107,1 11-281,0 6-3338,-8-29 2899,-1-10 31,0-5-1367,0-2-1563,1 0 2925,9-36 1,-7 27-1,7-27 1</inkml:trace>
  <inkml:trace contextRef="#ctx0" brushRef="#br0" timeOffset="183557">18834 13796 4067,'-31'33'468,"0"-1"0,1 1 0,-1 0 0,-1 1 0,-1 0 0,0 0 0,4-4 624,2-5 0,1-1 0,2-2 245,-7 7 1,1-1-582,2-3 1,4-2-1401,3-2-2613,10-4-20,5 2 3336,25-8 0,-10-5 0,12-6 0</inkml:trace>
  <inkml:trace contextRef="#ctx0" brushRef="#br0" timeOffset="184240">18918 14370 15378,'-43'-3'780,"6"5"-3690,15 12 2910,5 7 1426,1 2-1460,8 0 874,7-3-1053,10-2 213,2-4-1460,19-7 1684,7-17 840,-8-12 0,-1-3-796,2-3-190,-9 2 1,-10 1-90,-29 3-45,2 13 6,-17-5-37,0 24 0,-1 6 76,3-3-6,-1 3 0,4 1 2697,17-5-3879,4-5-1169,2-2 2368,23-3 0,-13-2 0,14 0 0</inkml:trace>
  <inkml:trace contextRef="#ctx0" brushRef="#br0" timeOffset="185506">19634 14087 15715,'11'38'1209,"-6"-15"1,-2 2-1206,-4 10 1,-2 0 185,0-10 1,0-1-20,-1 4 0,-2-3 770,-10 5-946,10-18 125,-5 5-389,11-17-509,0-11 470,0-12 727,0-5-498,3-3 0,2 1 74,1-2-63,0 4 1,1 4-883,-1 11 854,-2 0-116,-2 13 4,0 6-2932,5 16 3146,2 17 55,-1 5 29,-1 4 238,-6-17 0,-4 2 422,-11 4 0,-3 1-621,4-9 0,0 2 0,-2-3-82,-11 9 1,-3-3-20,-2-2 0,-2-4-269,6-5 0,1-1-773,3-3 1,2-2-858,-11 7-896,25-18 2767,14-20 0,-5 10 0,5-10 0</inkml:trace>
  <inkml:trace contextRef="#ctx0" brushRef="#br0" timeOffset="185839">19943 13961 8230,'2'-5'3276,"0"2"0,-2 3 0,45 39-1470,-23-15-1265,7 4 0,0 2-216,-4 3 290,-1-1-511,-7-5 0,1 0 1095,5 10-1496,-7-13 0,-3-2-1579,-2-1-1401,-6-11 0,0-6 2457,-2-4 1,1-1 0,-2 0 0</inkml:trace>
  <inkml:trace contextRef="#ctx0" brushRef="#br0" timeOffset="186073">20366 14083 6719,'2'-9'3276,"0"2"0,-2 7-394,-63 43-2630,28-16 185,9-8 0,-4 3 0,1 2-826,0 4 1,2 3 0,3-2-1251,2 3 1,1-1 1091,0-3 1,-1 0 0,6-4 0,4 6 0,12-25 0</inkml:trace>
  <inkml:trace contextRef="#ctx0" brushRef="#br0" timeOffset="186473">20416 14418 9410,'-2'42'655,"-1"1"0,0 0 1,1-4-1,-1-1 0,0-6 371,-4 7-774,3-15 0,-1-1 1320,-1 10-1399,1-8 1,0 0 915,2-5-1089,-1 3 2100,3-18-2100,14-21 0,4-6 0,-10 12 0,8-10 0,-1 1 0</inkml:trace>
  <inkml:trace contextRef="#ctx0" brushRef="#br0" timeOffset="187222">21275 14334 15093,'-36'-9'1092,"1"1"0,2 1 0,10-1 533,20-4-1698,2-7-134,13 8 73,8-2 22,15 17-3165,4 22 3246,-10 1-922,-17 0 1,-4 3 1339,-3 7-454,-19 2 0,-8 1 254,10-18 1,-3-2-125,-13 12 1,-2-3 138,-7 0 1324,2-3-1994,-2-3 1,-1-1 1475,4-2-1571,1-1 1,6-4 1653,21-12-1091,30-16 0,-18 10 0,20-11 0</inkml:trace>
  <inkml:trace contextRef="#ctx0" brushRef="#br0" timeOffset="187589">21820 13941 15911,'1'-4'3276,"0"2"-604,15 31-2336,-4-6-176,1 1 0,0 5-1253,2 3 1,0 3 0,-2-1 334,2 1 0,-2 0 1231,1-2 1,-1 2-1,0-4-468,-3-4 1,-1-4 714,-1 1-1118,-1-4-2879,-2-9 2184,-5-8 1,1-1 0</inkml:trace>
  <inkml:trace contextRef="#ctx0" brushRef="#br0" timeOffset="187856">22185 13971 17210,'-37'20'655,"-1"1"0,0 0 1,4-3-1,0 0 0,3 2-381,2 5 1,2 2 0,3-3-480,6-6 1,0 0-297,-15 15 0,5 0-2776,16 1 2457,6-14 1,-2 6 0,8-19 0</inkml:trace>
  <inkml:trace contextRef="#ctx0" brushRef="#br0" timeOffset="188323">22095 14346 7789,'-5'1'2173,"0"0"1103,5-1-1892,42 0 955,-25 1-1485,9 8 0,-3 4-479,-15 2 667,-7 22-560,-12-13 0,-5 1-37,2-2 1,-2 1-315,-5 7 1,1 0-104,-3 11 1201,14-9-1083,29-10-146,-3-9-90,24-5-3187,-10-8 0,11-12 1090,-8 1 548,-14-1 1,2-3 1550,2-2 1,-1 0 0,5-2-1,4-5 1</inkml:trace>
  <inkml:trace contextRef="#ctx0" brushRef="#br0" timeOffset="188770">22707 13774 20823,'16'40'383,"-1"0"1,1 0 0,0 0-1,-1-5 1,-2-2 0,-5 2-326,-6 7 0,-6 3 0,-4-7 48,-5-7 0,-5-3-11,1 0 0,-2 1 1,0-1-1189,-2 2 1,-1-1 0,1-1 634,0 0 1,0 0-1,1-1 480,-8 8 1,2-3 621,10-11 1,1-3-645,-4 7-375,5-7 19,10-13-2921,5-5 0,1 0 2777,3 0 0,-2 0 0,0 0 1</inkml:trace>
  <inkml:trace contextRef="#ctx0" brushRef="#br0" timeOffset="190574">17538 15314 17529,'44'-13'941,"-14"5"1,2 0-2063,0 1 1,0 0 1156,5 1 1,2 0 235,3 2 0,7 1-250,-14 2 1,6 0-1,4 1 1,1 0-1,-2 0 1,-3 0-9,4 0 0,-3 0 0,0 0 0,5 1-365,-8-1 1,4 1 0,3-1 0,0 1 0,-1 0 0,-4 0 0,-6 0 363,8 1 0,-7-1 0,2 1-12,-3 0 1,2 0-1,1 0 1,-3 0-107,3-1 0,-2 0 0,3-1 105,2 2 0,3-1 0,0 0 0,-4 0 0,-1 0 0,-3-1 0,1 0-328,0 1 1,1-1-1,0 0 1,-2 0 343,4-1 1,-2-1 0,-1 0-17,10 0 0,-1 1 42,-12-2 1,-1 0 0,-2 0-43,3 0 0,-1-1 3,11-2 0,1 0 593,-7 2 0,-1-1-593,3 0 0,3 0-371,-5 1 0,5 0 0,0 0 0,-5 0 390,2 1 1,1 0-14,-1-1 1,6 0 0,0 0 0,-9 1 928,-6 1 0,-2 0-905,8-1 1,6 0-1,-3 0-978,0 1 1,0 0 944,-3 0 0,1 0 0,-4 0 0,13 0-327,-22 2 332,-2-1 1747,8-1-1690,-12 1 104,4-1-127,-13 1-39,-6 1 2606,2 0-2724,-5 0-1968,0 0-1191,-8 0 2457,0 2 1,-2-1 0,4 2 0</inkml:trace>
  <inkml:trace contextRef="#ctx0" brushRef="#br0" timeOffset="192100">18391 15825 16247,'-7'34'438,"1"0"0,2 0 0,1 2 1,-1-2-353,1 5 1,0 1-1180,1 0 1,1 5 0,0-8-882,0 11 1974,1-19 0,0-3 1179,0-7-2825,0-13-1631,0-9 2457,0-6 1,0 2 0,0-1 0</inkml:trace>
  <inkml:trace contextRef="#ctx0" brushRef="#br0" timeOffset="192478">18240 15818 10265,'2'-8'1638,"24"4"0,6 6 631,-1 6-3362,7 3 1,8 4 0,-7 0 538,-15 0 1,-2 2 1411,14 5 1,-4 2 166,-19 9 888,-22-2-981,-19 2 1,-5 0-1041,13-13 1,0-1 216,-17 10 0,1-5 3,11-11-3389,19-13 2457,31-20 1,-10 8 0,17-10 0</inkml:trace>
  <inkml:trace contextRef="#ctx0" brushRef="#br0" timeOffset="192924">19267 15607 12410,'3'-3'3276,"-47"0"-1638,18 11 0,-2 5-809,-11 6 0,-5 4 1,4 0-1923,13-3 1,3 0 0,-1 2 935,-4 7 0,-1 3 0,6-2 227,5-2 0,5 2 11,1 8 0,3 7 0,9-2-68,12-6 0,8-3 0,-2 2-702,-9 4 1,-3 0 0,8-5 663,11-9 1,7-5-1,-4-6-216,13-6-1398,4-6 1,2-3 1091,-14-5 1,-1-2 0,8 6 0,-3-2 0,-7-10 0</inkml:trace>
  <inkml:trace contextRef="#ctx0" brushRef="#br0" timeOffset="193223">19401 15781 19854,'32'28'458,"-1"-1"0,0 0 0,0 0 1,4-2-1,-2 1-513,-10 2 0,1 6 1,-2-1-1,-7-8-516,-4 1-2706,2 9 0,-10-26 0,1-1 2457,-1-7 1,0-1 0,-2 0 0</inkml:trace>
  <inkml:trace contextRef="#ctx0" brushRef="#br0" timeOffset="193473">19801 15687 6318,'-32'19'655,"0"1"0,0-1 1,3-2-1,0 1 0,1 3 164,3 4 0,-1 5 0,3-1 0,2-3-813,-1-1 0,2 0 70,-6 7 1,-2 3 0,12-6-3354,21-4 2972,16-7 1,-8-2 0,6-10 0</inkml:trace>
  <inkml:trace contextRef="#ctx0" brushRef="#br0" timeOffset="193877">19811 16006 12477,'0'6'2095,"0"-2"-1025,0-4 2206,84 0-2334,-50 1-679,-2-3 0,6 1 0,-10 8 821,-15 17 0,-9 4-961,-5 5 11,-10 13 1,-6 0-68,2-24 0,-2-2-25,-3 8 0,1-2-30,-3 4-3289,8-3 2915,8-12 306,5-3 23,7-10 27,6-1 0,7-1-958,9-3 1,7-4-130,-2-3 1,3-4 0,0 1 623,-4 3 1,1 0 0,-2-1 0,16-9 0,-7 2 0,-17 6 0</inkml:trace>
  <inkml:trace contextRef="#ctx0" brushRef="#br0" timeOffset="194132">20499 15595 12174,'-5'-2'3276,"2"0"-2799,30 22 1,13 14-173,-27-8 0,-2 2 223,12 0 0,5 1 0,-9 3-495,-16 2 1,-7 1-1,-5 0-515,-2-1 0,-5 0 0,-5 3-65,1-6 1,-4 2 0,-3 2 0,0 1 0,-1-2 0,2-3 319,-3 4 0,0-2 1,1-1-1,-2 0 0,-5 4 1,-1 2-1,1-4 0,6-6 1,9-11-1,-1 0 1</inkml:trace>
  <inkml:trace contextRef="#ctx0" brushRef="#br0" timeOffset="198003">16339 14233 10908,'3'0'3276,"0"0"0,-10 0 0,1 0-2685,-11 2-248,-18 5-170,1 1 1,-4 1-132,-5 0 0,0 0-23,1 1 1,2-1-382,11-3 1,5-1-60,8-1-2721,11-3-135,18 7 2457,0-1 1,3 3 0,-6-5 0</inkml:trace>
  <inkml:trace contextRef="#ctx0" brushRef="#br0" timeOffset="198306">16329 14626 18229,'-43'14'1092,"0"-1"0,3-1 0,1 0-375,6-4 1,0-1-433,4 0 1,-1 0-986,-1-1 0,2 0-958,-2 1-1607,19-5 2445,12 2 1,0-2 0,0 2 0</inkml:trace>
  <inkml:trace contextRef="#ctx0" brushRef="#br0" timeOffset="208196">12113 11454 17255,'-1'46'416,"1"1"1,-1-1 0,0-16 0,0-1 0,0 9-339,1-8 0,-1 7 1,1 6-1,0 4 1,0 3-1,-1 2 0,1 1 1,0-2-1,0-1 1,0-4-1,0-4 1,-1-7-67,1 14 1,0-9-1,-1 0 1,1 7 5,-1-8 1,-1 7-1,1 5 1,0 2-1,-1 1 1,0-1-1,1-3 1,-1-6-1,1-7 1,0-10-1147,-2 18 1131,2-15 0,0-4-3,1-15-820,-7-38 1,6 19 0,-5-21 0</inkml:trace>
  <inkml:trace contextRef="#ctx0" brushRef="#br0" timeOffset="208573">11938 12810 12068,'-3'6'1888,"0"0"-2981,2 20 1,1 16 0,1-3 1376,0-9 0,0 1-93,-1 3 1,1 6 0,-1 1 0,0-3-184,1 2 1,0-2 0,0 0 318,0 0 0,-1 0 0,0 0 13,1-2 1,-1 0-1,1-2-217,-1 7 0,2-7 443,5-2 61,10-17 2010,5-13-2197,4-15 0,5-10-405,-4-3 0,3-8 0,-1-1 0,-2 5-205,-2 5 0,-3 4 0,1-3-105,3-6 1,1-5-1,-2 3 1,-7 12-3003,-8 12 2867,-5 25 0,-3-10 1,-1 15-1</inkml:trace>
  <inkml:trace contextRef="#ctx0" brushRef="#br0" timeOffset="218158">12903 11735 6899,'1'-5'3265,"0"2"-173,-1 3-2666,1-5 1534,0 4-969,2-5-354,-1 5-598,3 0 314,21-2 0,16 1 0,-4 0-258,-8 0 1,2-1-31,3 0 0,9 0 0,4-1 0,0-1 0,-1 0-26,-6-1 0,1-1 0,-1 0 0,0 1 0,1-1-31,0 1 0,1 1 0,-1-1 0,1 1 0,0-1-7,3 0 0,0-1 0,0-1 0,-1 2 0,-2 1-694,0 1 1,-1 2-1,-1 0 1,-1 0 692,6 0 0,-1 0 0,-1 1-4,-1 1 0,-1-1 1,-3 1 320,7 0 0,-1 0-317,-4 1 0,2-1 0,0 1-541,-3 0 0,-1 0 0,1-1 543,6 1 0,1 0 0,4 0-148,-12-1 0,2 0 1,2 1-1,0-1 1,-1 0 157,-1 0 0,0 0 1,-1 0-1,1 0 0,-2 0 213,9 0 1,-1 0-1,-1 0 1,0 0-224,-5 0 1,0 0 0,-1 0 0,-4 0 142,10 0 1,-2 0-32,-9 1 0,1-1 0,0 0-103,0 1 0,-2 0 0,1-1-7,-2 1 0,-1 0 0,1-1 22,2 2 0,0 0 0,-2 0-345,3-1 0,0 1 334,-3-1 0,1 1 0,-1 0-449,6 1 1,-4 0 533,2 2 383,-10-2 1,1 0-406,16 2-769,-15-1 0,1 0 693,-6 0 1,1 0 19,1 0 1,1 1 585,9 1 0,-1 0-575,-1-2 19,-2 0 1,7 0 0,-7-1-8,-4-2 989,-2 1 1,2 0-918,0-1 1,-3 1-84,1 0-34,0 0 0,-2 1-2013,-7-3 2113,-7 2 1998,1-2-2065,-5 1 619,4 1-641,-5-1-6,4 2 35,-8-3 3236,1 0-6553,-2 1 0,1 8 0,-1 2 2457,-1 7 1,1-9 0,-1-1 0</inkml:trace>
  <inkml:trace contextRef="#ctx0" brushRef="#br0" timeOffset="221229">10197 14624 11250,'0'-4'2437,"0"0"168,0 4-2141,0-3-21,0 2 1478,0-3-2016,0 12 95,0 5 118,0 15-37,0 0 0,0 5-48,1 6 1,1 3-609,-1 0 0,0 3 0,0-3 597,1 3 1,0-3-21,0 5 1,0-6-3,0-10 6,-1-1 39,0-8-34,-1-7-123,0-7-50,0-8-931,0 1 1,0-1 0</inkml:trace>
  <inkml:trace contextRef="#ctx0" brushRef="#br0" timeOffset="222765">10017 14496 13295,'-1'-6'2773,"0"2"-3804,1 4-2246,-2 0 2457,10 0 1,-7 0 0,8 0 0</inkml:trace>
  <inkml:trace contextRef="#ctx0" brushRef="#br0" timeOffset="224542">14112 10923 7207,'4'3'3276,"-2"0"-1831,-2-8-1243,-1 2 84,0-4-241,1 2-101,0-2-34,1-1 84,0-2 1,1 1-52,2-2 108,3-7-3320,-1 4 3482,1-3 784,-2 5-331,-1 4 18,-1-3 694,0 4 694,-2 2-1523,0 1-78,-1 2 2805,0 2-1671,0 8-1112,0 17-283,1 0 0,0 2-137,1-2 0,0 4 99,1 15 0,1 8 0,-1-5-128,0-12 1,-1 3 5,0-2 1,0 7-1,1 5 1,-1 0-1,0-4 1,-1-7-49,1 5 1,0 0 8,-1-1 0,1 9 0,0 2 1,0-5-1,-1-11-240,3 11 229,-2-4 0,0-6 22,-1-22 29,-1-8-18,0-2 62,0-5-464,0 0-2572,0-9-336,-15-21 2693,5 6 1,-1-1-1,-8-12 1,1 4-1</inkml:trace>
  <inkml:trace contextRef="#ctx0" brushRef="#br0" timeOffset="225358">14132 10732 9677,'0'-3'3276,"0"0"0,0 3-1830,-1-1-1194,-1 1 101,0-1 459,1 15-543,1 2 73,0 17 156,5 6 0,1 6-1942,0-3 0,1 4 1562,-2-11 1,2 6 0,0 1 0,1-1 0,-2-4-406,1 2 0,0-4 0,0 2 313,-1-2 1,1 3 0,0-1-1,-1-2 52,0 0 1,-1-1 0,-1-4-62,1 0 0,-1-1 2,1 16 1,1-2-9,-1 2-1304,-2-7 1299,0-5 0,-1-10 1387,-1 2-1376,0-11 443,0 6-409,-1-16 27,0-2-1103,0-2-1925,-3-3 799,-3-2 1221,-8-7 930,-11-11 0,10 10 0,-2-3 0</inkml:trace>
  <inkml:trace contextRef="#ctx0" brushRef="#br0" timeOffset="226175">14185 10728 8198,'0'-3'2901,"0"0"-391,0 3-186,0-3-1753,0 3 1048,0-3-1451,0 11 134,0 4 68,1 18 0,3 12 0,-1-4-306,-1-9 1,1 1-26,1 12 0,1 6 0,0-6 28,-1-12 1,0-2-24,0 1 1,1 2 47,1 14 1,-1 0-65,-1-10 0,-1-1 19,3 9 1,-1 2 56,-3-10 1,0 1 0,0-1-24,0 5 0,1 1-57,-1-4 0,0 1 1,-1-2-240,0-1 0,0-2 282,0-7 0,-1-1-61,0 6-3138,1 3 3138,-1-22-1,1 7-5,-1-13 11,1 2-11,-1-4 34,1 0 584,-1-4-702,1 0-1439,0-4 408,0-2 2748,0-6-3549,-1-2 1260,-3-12 1,1-1-1,0 8 1,-3-25 0</inkml:trace>
  <inkml:trace contextRef="#ctx0" brushRef="#br0" timeOffset="227179">14114 10696 12113,'7'26'819,"-1"-1"0,0 8 0,1 4 0,-1-1-1912,-1-2 1,0-1 0,-1 2 1167,2 6 1,-1 2 0,0 0-15,-1-6 1,-1-1 0,1 3-224,-1 7 1,1 4-1,-1 0 1,1-5 202,-2-11 0,1-2 0,0 4-9,0 5 0,0 8 0,1 2 0,-1-3 0,-1-7 139,1 3 0,-2-5-225,2 10 0,-1-5 54,-2-3 1562,-1-30-1523,1-6 11,-3 0-55,2-5 351,0 0-3208,0 6 2862,2 20 0,-1-14 0,2 13 0</inkml:trace>
  <inkml:trace contextRef="#ctx0" brushRef="#br0" timeOffset="231616">9967 14679 9111,'-6'0'3276,"-3"-5"0,8-8-1292,-4 1-1525,5-8-3736,0 6 3633,10-19 0,5-5 253,-4 16 0,3 1-561,10-11 1,7-3-1,-2 7-226,-4 12 1,1 4 146,12-4 1,2 5 4,-9 8 1,1 5-56,8 7 0,1 5-28,1 1 0,-2 2 1718,-6 1 0,-5 2-1522,-10 3 0,-6 1-2880,-7 5 3305,-12-5 1,-3-1-183,-6 8 327,-15 3-282,0-16 1,-1-4-376,4-1-56,0-1 0,5-2-600,17-9 35,5-1-337,0 0 958,40-20 0,-30 15 0,30-15 0</inkml:trace>
  <inkml:trace contextRef="#ctx0" brushRef="#br0" timeOffset="232241">11202 14065 15053,'-28'19'746,"1"0"1,-1 0-1,-10 8 1,5 3-2386,14 4 1,5 5 1435,4 0 1,2 4-1,0-2 339,1-5 0,0-2 0,1 2-94,1 7 1,1 1 0,4-2 220,4-7 0,3-2 0,1 0-250,1 0 0,0-1 1,2 1-9,3 4 1,2 0-1,2-1-5,3-2 0,2-1 0,-2-4 0,-3-3 0,0-4 1372,4 0 1,-4-5-1339,-13-14 1137,-1-1-1843,-3-1 49,0-1-1387,1 0 1190,16-25 1,-12 18 0,12-18 0</inkml:trace>
  <inkml:trace contextRef="#ctx0" brushRef="#br0" timeOffset="232725">11322 14235 11990,'-4'-7'3276,"-1"0"0,18 25-1813,-1 1-1082,17 18 20,-4-2 0,5 7 1,-4-6-1260,-8-11 1,0-1 896,7 11 0,3 3 0,-7-6 620,-3-1-653,-11-18 27,3 5-33,-10-18-3277,0 0 0,1-11 2529,-1-8 0,1 3 1,-1 0-1</inkml:trace>
  <inkml:trace contextRef="#ctx0" brushRef="#br0" timeOffset="233245">11611 14149 8767,'0'-4'3276,"0"0"-1638,-11 33 0,-5 17-1355,7-23 1,-1 0 374,-3 11 0,-1 4 1,-1-1-228,-3 4 0,1-4-291,5-10 0,0-1 8,-4 9 1,2-2 492,2-4-635,3-7 252,7-14-2913,2-7 1447,0-1-2069,6 0 0,3 0 2457,8 0 1,-8 0 0,0 0 0</inkml:trace>
  <inkml:trace contextRef="#ctx0" brushRef="#br0" timeOffset="233758">11756 14608 16644,'-10'43'1092,"4"-17"0,1-1-2669,-3 13 1577,2-7 567,5-8-495,20-20-2076,16-11 2312,1-4 0,6-12-50,-23-1-79,-7 2 0,-2-2-349,-2-17 175,-5-1 79,-15 18-39,-25 19-190,-7 16-294,19-5 0,2 2-2838,-12 21 0,23-9 0,33 1 2457,-2-13 1,7-1 0,-12-6 0</inkml:trace>
  <inkml:trace contextRef="#ctx0" brushRef="#br0" timeOffset="234312">12458 14552 16440,'-26'13'790,"0"1"0,-8 4-617,8-31-173,21 4 932,1-16-1050,24 9 85,-7 12 321,17 5-151,-12 22 0,-5 12 350,-10 10 1,-4 4-357,6-4 1,-4 1 77,-11-6 0,-6 2 1,-2-3-946,1-9 0,-2-3 0,0-1 781,-7 12 0,1-3-43,2-4 1,3-5 9,5-7-315,12-16-2520,2-1 2823,14-23 0,5-7 0,-10 15 0,8-11 0,-1-1 0</inkml:trace>
  <inkml:trace contextRef="#ctx0" brushRef="#br0" timeOffset="234684">12692 14167 21349,'24'32'2067,"1"5"-1821,-9-10 1,2 4-1,-2-1-154,0-1 1,0 0-48,1 1 0,1 3 0,-2-2 67,1 8 0,-2-3-3389,2 7 2820,-5-13 1,-3-2 1315,-6-11-4136,0-1 622,-3-10-622,1-6 2727,-4-23 0,3 11 0,-3-10 0</inkml:trace>
  <inkml:trace contextRef="#ctx0" brushRef="#br0" timeOffset="234975">13073 14209 10446,'-29'34'1311,"-2"3"-1289,13-11 0,-5 9 0,-1 2 0,1-1 0,3-6-818,-2 4 1,2 1 139,1-2 1,-4 7-1,0 1 1,5-4 0,8-10-165,14 0 1,2 5 0,3-27 0</inkml:trace>
  <inkml:trace contextRef="#ctx0" brushRef="#br0" timeOffset="235272">13430 14705 14180,'5'0'1638,"-7"33"0,-8 14-1897,3-20 0,-1 1 249,1 3 1,0 4 0,-1-3-1630,-3 0 1,1-7-1506,2-6 704,-1 2 2440,11-17 0,-1-5 0,2 0 0</inkml:trace>
  <inkml:trace contextRef="#ctx0" brushRef="#br0" timeOffset="235608">13565 14759 10787,'0'-5'3276,"0"2"-3839,0 3 787,3-32 1625,5 17-1569,4-21-67,3 27 952,3 9-946,-1 15-1560,-4 12 1626,-5 6-94,-9 6-90,-17 0 0,-6 2-88,6-12 0,-2 0 0,0 0-15,0 1 0,-1 0 1,0-1-86,-7 7 0,3-5-3190,6-6 946,11-14 1637,6-6 694,20-26 0,-8 11 0,6-10 0</inkml:trace>
  <inkml:trace contextRef="#ctx0" brushRef="#br0" timeOffset="235926">13876 14233 20184,'13'45'1092,"-1"1"0,-5-17 0,1 1-959,2 3 0,3 3 0,-3-4-133,1 13-6,-5-20-2162,-3 6-1109,-1-12 0,1 0 3107,1-16 1,-2-4 0,2-2 0</inkml:trace>
  <inkml:trace contextRef="#ctx0" brushRef="#br0" timeOffset="236118">14094 14253 10345,'-31'30'397,"0"0"1,0 0 0,6-7 0,1 0 0,2-2 868,-2 5 0,2 0-2905,3 1 1,3-2 818,0 5 1,-3 6 0,19-28 0</inkml:trace>
  <inkml:trace contextRef="#ctx0" brushRef="#br0" timeOffset="236512">14265 14568 21349,'-5'26'315,"0"0"1,-11 16 0,-3 0-207,6-10 1,-1-1 24,-8 9 0,1-3 460,4 2-1923,9-18 1329,1 1 322,7-18-1734,41 0-72,-19-8 400,8 0 0,1-5 473,-8-8 0,-3-1 0,3-2 0,4-7 0</inkml:trace>
  <inkml:trace contextRef="#ctx0" brushRef="#br0" timeOffset="236808">14501 14175 18739,'17'37'546,"0"0"0,0-1 0,-5 2 0,-1 2 0,-2 1 0,-6-3-698,-10-1 1,-5-1 0,0 1 95,2 6 0,1 2 0,-10 2-83,-2-13 0,-7 3 0,-5 1 0,-2 1 0,0-2 0,4-4 0,6-4 0,1 0 0,4-5 0,-4 3 0,-10 7 0,1 0 0,-1 0 1,1 0-1,-1 0 0</inkml:trace>
  <inkml:trace contextRef="#ctx0" brushRef="#br0" timeOffset="237909">10606 15597 15894,'4'-1'1638,"16"-3"0,8-1-3277,7 0 1,4 1 1581,-6 0 0,2-1 0,0 1 107,1 2 1,0 0 0,9 0-148,-10 1 0,7-1 0,4 1 1,4 0-1,1 0 0,0 0 1,-2 0-1,-3 0 0,-5 0 103,4 0 1,-5 0 0,-2 0 0,3 0 0,4-1 51,-7 1 0,3 1 1,2-1-1,1 0 1,2 0-1,1 0 1,0 0-1,0 0 1,-1-2-1,-2 1-15,4-2 1,1 0 0,1-1-1,-1 0 1,-1 0 0,0-1-1,-3 1 1,-1 0 0,-4 1-311,6-1 0,-6 1 1,-1 1-1,2-2 1,4 1 266,-5-1 0,5 0 0,4-1 0,0 0 0,1 0 0,-2 1 0,-3-1 0,-4 1 0,-7 1 1,6-1 1,-6 1 0,-1 0 13,3 0 0,0 1 0,2 0-19,8 1 0,1 0 1,-1 1 258,-10 0 1,-2 0-1,1-1-257,7 2 0,2-1 1,-4 0 232,-7 0 0,2-2-230,8-4 1,8-3-1,0-1 1,-7 3 0,-5 1 1,-1 0-7,2-1 0,9-3 0,-5 1 0,-15 4 1859,-16 4-1946,-3 0 2834,-10 2-6020,0 0 0,-6 0 2457,-2 0 1,1 0 0,0 0 0</inkml:trace>
  <inkml:trace contextRef="#ctx0" brushRef="#br0" timeOffset="239575">11018 16026 12651,'-6'7'1638,"-4"19"0,1 7-778,6-1 0,2 3-573,-4 4 1,-1 4-1,2 0-1380,3-2 1,2-1 0,1 0 693,1 4 1,0 0 0,1-4 462,-1 2 1,0-3 664,3-3 1,0-5-730,-3-9-275,-1-5-1663,-1-6-1339,2-3 3060,1-15 1,-1 5 0,-1-8 0</inkml:trace>
  <inkml:trace contextRef="#ctx0" brushRef="#br0" timeOffset="239942">10763 16016 11726,'0'-6'2336,"0"2"-1300,0 4-178,55-20-450,-24 16 0,4 1 1,-1-1-325,1-3 0,-1-1 0,2 2-66,10 4 1,1 3 0,-6 5-1287,-9 5 0,-5 6 1884,0 7 1,-4 3-323,-9 0 0,-6 1-9,-4 1 1,-6 1 367,-12 12 0,-5-2-365,4-10 0,-3 0-1046,-2-3 1,-2 1 0,2-4 208,-12 7-1658,4-14 2207,29-33 0,-4 12 0,9-14 0</inkml:trace>
  <inkml:trace contextRef="#ctx0" brushRef="#br0" timeOffset="240575">12022 15978 16006,'-39'16'1092,"0"0"0,3-1 0,3 7-325,14 4 1,2 8 0,3 2-1,0-1-1860,-1 4 1,3-1 0,-1 3 690,-1-1 1,-2 2 0,2 1 0,3-3 440,2-2 0,3-2 1,5 2-339,9-2 0,5 2 0,3-2 1,-3-4 85,-2-1 0,5-2-607,5-2 1,8 4 0,1-4 0,-3-9 627,2-13 0,-1-5 0,2 2 0,-2-1 0,1-1 0</inkml:trace>
  <inkml:trace contextRef="#ctx0" brushRef="#br0" timeOffset="240837">12207 16170 17511,'-5'-4'3276,"2"0"-1727,24 32 0,14 22-1418,-17-18 1,0 5-1,0 0 1,0-2-97,1-3 1,0-2 0,1 0 0,-2 2-416,1 7 1,0 5 0,-3-5-1,-4-15-2897,-4-15 2457,0-4 1,-7-20 0,-1 3 0</inkml:trace>
  <inkml:trace contextRef="#ctx0" brushRef="#br0" timeOffset="241114">12486 16178 19333,'-33'28'546,"1"0"0,0 0 0,0 0 0,-4 2 0,2-2 0,5 1-210,3 8 1,6-1-1976,5-7 1,4-2-1,3-1 1,2-1-1639,1 14 0,20-13 2614,19-20 1,-14-4 0,5-2 0</inkml:trace>
  <inkml:trace contextRef="#ctx0" brushRef="#br0" timeOffset="241342">12662 16417 16342,'5'0'3276,"-2"0"-1820,1 35 1,-2 15-1001,-2-21 1,1 1-1550,1 11 1,0 5 0,-1-6 876,-1-8 1,-1-5 215,-1 18-356,-2-23 356,5-16 0,-3 1 0,4-12 0</inkml:trace>
  <inkml:trace contextRef="#ctx0" brushRef="#br0" timeOffset="241824">13023 16409 12653,'-20'-5'79,"4"-1"2401,3-8-2508,7-8 22,6-2 6,8 6 106,7 9 2358,13 16-1181,-9 16 67,1 3-860,-15 12 0,-7 5 11,-8-7 0,-2 0-501,3 9 0,-3-1-42,-4-8 0,-2-1-1597,-1 4 1,2-3-1639,6-4 0,1 7 2457,29-52 1,-5 3 0,-3-1 0</inkml:trace>
  <inkml:trace contextRef="#ctx0" brushRef="#br0" timeOffset="242080">13505 15878 18016,'0'-5'3276,"0"2"-2109,0 3 1033,18 113-2150,-14-89 1,1 1-40,1 17 0,3 8 1,-1-6-1651,-1-11 1,1-6-1639,1-3 2633,8-7 0,-13-25 0,1-10 0</inkml:trace>
  <inkml:trace contextRef="#ctx0" brushRef="#br0" timeOffset="242261">13689 15928 17272,'-27'28'409,"0"1"1,0-1-1,0 1 1,0-1-1,-5 3 1,-2 0 0,6-1-1,12-5-1229,23 16 1,-11-23 0,28 1 0</inkml:trace>
  <inkml:trace contextRef="#ctx0" brushRef="#br0" timeOffset="242675">13797 16213 18028,'24'11'3276,"-4"0"-2973,-13 3 139,-3 3 354,-2 22-421,-9-12 0,-2 0-263,3 0 0,0 1-11,-13 16 0,0-2-3378,3-4 3242,4-8 0,2-3 35,7-13-45,1-2 39,16-10-66,0-1-180,14-8-841,-2-5 1,5-5 0,-3-2 545,0-3 1,-1 0 0,13-5 0,-3 1 0,-13-1 0</inkml:trace>
  <inkml:trace contextRef="#ctx0" brushRef="#br0" timeOffset="242959">14195 15747 15844,'-4'-1'3276,"2"0"-2457,0 25 0,3 28 0,1 8 0,-3-11 293,-4-10 0,-4 3-1070,5-6 0,-1 8 0,0 5 0,-2 0 0,-1-2 0,-4-5-258,-6 1 1,-5-3-1,-1-2 1,-1 1-38,1-1 1,-1 0 0,-1 1 0,1-1 0,2-2 0,1-1 0,1-2 0,0-2 0,1-1 0,-2-1 0,-1 1 0,0-1 0</inkml:trace>
  <inkml:trace contextRef="#ctx0" brushRef="#br0" timeOffset="262606">6529 15862 6075,'0'0'0</inkml:trace>
  <inkml:trace contextRef="#ctx0" brushRef="#br0" timeOffset="263476">6445 15256 8741,'-3'-2'499,"2"-1"-426,1 2 588,0-1-208,0 0 2471,-2-1-2202,1 2 881,-1-2-819,0 3-12,1-1-436,-1 1-145,-2 0-264,-17 14 0,-5 7 23,-4 4-1043,6-1 1,-5 5 0,4-2 939,6-2 0,2 0 111,-6 9 0,1 2 42,7-11 0,3 0 17,-3 8 0,2 3-663,4 3 0,2 0 601,2-6 0,3-2 39,4 0 1,6-2-78,9-12 1,4-2 76,5-1 1,5-2-162,9 0 1,7-2 0,-5-2-257,-8 1 1,1-4-418,5-5 0,5-5 0,-10-6 840,-14-11 0,-5-2 0,2 6 0,-1 1 0,4-24 0</inkml:trace>
  <inkml:trace contextRef="#ctx0" brushRef="#br0" timeOffset="264039">6719 14923 17115,'9'47'70,"0"-1"1,0 1 0,-1-1 0,1 1 0,-1-4 0,-1-1 0,1 0 0,-1 0 0,1-1-571,1 8 1,1-1-1,0-2 1,-1-2 157,-2-1 0,1-2 1,-1-3-866,4 6 0,1-6-432,-4-14 1,0-2-396,11 13 2309,-9-30 2940,-12-47-1075,-10-5-1737,6 19 0,-1-2 261,1-3 1,1-4 0,1 5-497,2 7 0,2 0-65,-2-21 1,9 2-1743,24 21 1,6 9 1615,7 1 84,-2 6 1,1 12 17,-19 21 1,-5 14 0,-2 4 0,-2-7-1719,2 0 1,-1-1 818,-2 1 1,2 7 0,0-6 0,-2-16-1,1-22 1,-4-9 0,1-14 0</inkml:trace>
  <inkml:trace contextRef="#ctx0" brushRef="#br0" timeOffset="264665">7411 15509 17910,'14'-18'661,"-11"40"0,-4 14-2300,1 0 1,-2 4 600,0-5 1,-2 1 0,3-4 735,7 15 1532,3-31-1048,22-42 0,3-15-143,-7 2 286,-10 8 0,3-7 0,-2-1 0,-9 6 198,-12 5 1,-5 1-19,7-9 1,-4 4-322,-21 10-363,16 17-784,1 6 145,25 41 589,-2-9 1851,-1-1 1,5 1-1819,5-10 0,5-2 0,-3-3 196,14 11 34,0-8 0,-2-9 33,-13-26 95,-8-13 1,-2-5 78,-5 5 0,-2-1 274,4-15 0,-3 2-156,-5 0-506,-3 13-144,0 26 44,0 8-165,9 22 1,5 6-183,-3-7 594,16 5 0,1-5 0,-15-22 0,17-7 0</inkml:trace>
  <inkml:trace contextRef="#ctx0" brushRef="#br0" timeOffset="264844">7911 14967 10515,'-29'-35'-67,"0"-1"1,4 7 0,30 35 0,17 22 0</inkml:trace>
  <inkml:trace contextRef="#ctx0" brushRef="#br0" timeOffset="265242">8115 15266 12937,'6'37'546,"-1"0"0,0 0 0,1 0 0,0 4 0,1-3 0,-2-4 53,-3-5 1,1-5-3877,3 3 378,-1-18 4398,3-13-1119,1-19-1492,1-12 1323,-1 3 0,2-8 0,-1 5-211,-2 7 0,1-1-305,3-9 1,3-4 0,1 11 355,10 10 1925,5 6-2002,-7 34 1,-3 14-1301,-8 2 0,-3 6 1326,0-2 0,0 3 0,-2-3 0,-3-1 0,-3-3 0,-2-8 0,0 1 0</inkml:trace>
  <inkml:trace contextRef="#ctx0" brushRef="#br0" timeOffset="266494">7213 16485 14365,'-1'42'242,"0"0"1,1 0-1,-1-1 1,0 1-1,1 0 1,-1 3-1,0 0 1,0-1 0,0-4-1,-1-7-141,0 6 0,-4-17-913,-11-32 812,4-2 44,3-20 1,4-15 193,6 6 1,2-9 0,2-3-1,1 1 1,0 8-228,0 6 0,0 6 1,3-6-368,-1 1 1,1-8 0,1-2 0,1 1 0,3 8 0,2 9 142,17 4 0,4 15 261,-4 10 1,2 6 0,-4 7 33,-6 10 0,-3 6 0,-2 2-45,1-2 1,-2 0-1,-8 4-428,-11 5 1,-9 5 0,-4 0-1,0-8 1114,-5 1 0,-4-3-595,4-3 1,-2 2 0,1-6-101,-12-1-403,27-23 179,15-2-456,26 6 311,-1 0 10,-10 0 0,4-1-762,16 0 1,7-1 0,-6 0-547,-17-1 1,-1 0 545,17 0 1,7 0 0,-16-1 4368,-22-1 0,-7-9-1638,-6-23 0,-3-7 1638,0-10-2184,0 12 0,-1-5 0,1 2-828,-1 1 1,0 3-960,2 9 1,0 3 1277,4-2-1006,10 51 1,5 18 206,-2-11 1,1 1 52,-2-4 1,1 2-1,0-5-28,0-2 1,1-7 492,6-11 1003,-9-25-1050,-8-7 0,-2-6-1764,-1-2 1,-1-2 1849,0-13 1,-1 1-314,0 16 0,-1 3-1685,2-20 812,9 57-2432,11 27 1683,-3-4 0,1 3 1594,4 4 0,-1-2 0,-8-10 0,-1-4 0,9 8 0</inkml:trace>
  <inkml:trace contextRef="#ctx0" brushRef="#br0" timeOffset="267368">8330 16604 6201,'18'-42'1092,"0"0"0,0 5 0,-2-6-622,-8 9 1,-2-8 0,0-4-1,-1-1 1,0 3 0,-2 7-402,1-2 0,-2 5 0,0-5-32,0 1 0,1-6 1,0-4-1,-1 1 0,-2 5 1,-4 8 222,-9-5 1,-3 8 960,-4-10-1142,-11 9 950,17 42-1158,-5 29 101,12-7 0,3 9-7,1-5 1,0 9-1,1 4 1,1 2-1,1-2 1,0-6-209,3 3 1,1-5 0,0 0 0,1 5 76,-1-1 1,-1 6 0,0 2 0,1-1 0,2-5 0,2-8 32,3-4 0,2-5 0,3-5-491,14 5 0,1-9 444,-1-11 2307,12-13-2088,-28-15-920,-7-5 0,-2-2 1648,0-13-307,0-3-460,-6 23-2839,0 35 2283,1-4 2226,5 14-2141,20-16 1451,-10-30 1,-2-7-634,16-1 1291,-16-14 0,-8-4-511,-8 17 1,-3 2-775,-1 0 1,-3 2 15,-17-12-470,-2 23-341,-3 48-225,17-8 647,6 4 1,2 3-127,6 10-273,14-7 1,7 6 0,-2-5 382,-5-11 0,3 0 47,9 8 0,5 4 0,1-12 92,-2-18 1,-1-6-62,-3 2 0,-2-2-2,14-3-3317,-27-1 2696,-9 0 1,-1 0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51:34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9868 2206 14607,'25'-31'239,"0"1"0,-3 2 0,3 9-29,10 22 0,1 11-109,-12-3 0,-2 4 190,5 12 1,1 8-1,-6-2-249,-7-5 0,-8 4-267,-11 8 1,-8 10 0,-3-1-1,0-7 385,-1-4 0,-4-2-39,-2 0 1,-5 5 0,-1 1 0,3-3-295,2 0 0,1-1 0,1-3 173,-2 1 0,2-1-372,-1 10 1,11-10 523,20-27 305,12-4-378,4-4-917,6 0 1,1 0-406,1 0-396,-3 2 1,-1-2 1565,-9-4 0,-7 5 0,-3-6 1</inkml:trace>
  <inkml:trace contextRef="#ctx0" brushRef="#br0" timeOffset="359">9714 2823 12463,'40'-14'464,"-1"-1"0,1 0 0,0 0 0,-3 1 0,1 0 0,-2 1 1,1-1 113,-1 1 0,-1 0 1,0 1-1,-2 0-578,11-4 0,0 0 421,-4 3 0,1-1 1,-6 4-1626,5 1-941,-4 1 78,-26 10 1533,-10 3 534,0 5 0,0-3 0,0-1 0</inkml:trace>
  <inkml:trace contextRef="#ctx0" brushRef="#br0" timeOffset="676">11116 2412 20845,'-6'-4'3064,"0"9"-3064,0 21 140,-3 17-1779,1 1 1,0 4 1344,0-11 0,1 3-18,1-2 0,-1 6 1,0 1-1,1-7 312,1 4 0,0-3 0,1-1 0,-1 2 0,2-4-921,2-2 0,2-6-681,-1 5-554,0 5 2156,0-32 0,0-4 0,0-2 0</inkml:trace>
  <inkml:trace contextRef="#ctx0" brushRef="#br0" timeOffset="974">10632 3202 19540,'46'-3'1092,"-1"0"0,-2-1 0,4-1-312,-13-1 0,2-2 0,2 0 1,-3 1-612,4 0 1,-1 0 0,2 0-335,0 0 0,2-1 0,0 1 0,-6 1-1474,2 2 1,-6 1-1639,16 3 0,-25 3 2471,20 0 0,-17-3 1,6 0-1</inkml:trace>
  <inkml:trace contextRef="#ctx0" brushRef="#br0" timeOffset="1311">11726 2274 23215,'15'9'1752,"-2"0"-1632,15 20 1,6 11 19,-4-5 0,2 3 1,-2-2-1361,-1-1 0,-1 1 1222,1 0 0,2 3 0,-3-2 1,-3 2 0,-2-1 191,-4-5 1,-2 0-1189,1 2 0,-5-1-2283,-9 12 2457,-10-25 1,-5-9 0,5-12 0</inkml:trace>
  <inkml:trace contextRef="#ctx0" brushRef="#br0" timeOffset="1623">12229 2276 16919,'-28'18'468,"0"0"0,-1 0 0,2 6 0,-2 5 0,-1 2 0,-1 0 0,2-2-449,-6 1 0,1-2 0,0 0 0,0 2 22,3 1 1,-2 3-1,1 0 1,3-1-1,5-5 66,-5 9 1,6-6-634,-2 0-2751,3 3 0,22-33 2469,3 1 0,-2-1 0,1 2 0</inkml:trace>
  <inkml:trace contextRef="#ctx0" brushRef="#br0" timeOffset="2286">13105 2172 17955,'0'-35'1092,"0"1"0,1-1 0,-2 14 1866,1 21-2874,-7 22-84,-2 23 86,1-11 1,0 9 0,-2 3 0,0 1-743,0-3 1,0 1-1,-1 2 1,0 0 0,1 0 551,1-7 0,0 0 1,0 0-1,0 0 1,0 2-1,-1 0 125,0 3 1,-2 3 0,0 1-1,0-1 1,0-1 0,2-3 0,0-6-319,-1 8 0,1-6 1,0 2 297,0 0 0,-1 3 1,0-1-1,3-5 27,1 2 0,3-6-22,0 8-193,1-14 1,1-4-279,2-11 2080,0-13-4886,0-1-6,15-21 2650,0 1 1,1-1 0,6-9 0,6-6 0</inkml:trace>
  <inkml:trace contextRef="#ctx0" brushRef="#br0" timeOffset="2624">13669 2224 21181,'19'17'853,"0"1"0,-1 1 1,0 1-2493,2 12 1,-2 2 818,-3-7 1,-1 2 1285,1 2 1,0 4-1,-1-2-517,0 5 1,-2 1-1192,2 5 0,-2-1-242,-3-8 0,-1-2-1793,5 10 2457,-3-33 1,-3-5 0,-2-17 0</inkml:trace>
  <inkml:trace contextRef="#ctx0" brushRef="#br0" timeOffset="2958">14229 2101 18868,'-22'43'304,"0"0"1,0-1 0,0 1-1,0-1 1,0 1 0,2-4-1,1-3 1,1 0 0,-3 2 0,-2 6-211,4-10 1,-3 5 0,-1 3-1,-2 2 1,-1 3 0,-1 0 0,1 0-1,-1-1 1,2-2 0,2-3 0,1-2-1,2-5 44,-3 7 0,3-6 1,1-3-1,-1 2 1,-2 5-100,0-2 0,-2 6 0,-3 4 0,0 1 1,0 0-1,1-3 0,4-4 0,3-8 1,5-7 87,-5 12-348,7-12 0,3-6-1518,8-15 2,1-5-1039,2 0-501,24-8 2457,-3-1 1,6-1 0,-14 3 0</inkml:trace>
  <inkml:trace contextRef="#ctx0" brushRef="#br0" timeOffset="3190">15083 2908 18716,'3'-3'3276,"0"2"-4096,-20 33 1,13-24 0,-13 24 0</inkml:trace>
  <inkml:trace contextRef="#ctx0" brushRef="#br0" timeOffset="12477">14185 4766 12528,'-3'-23'3276,"0"4"0,2 45-2819,3 9 1,1 11 0,0-1-904,0-6 1,-1-1 0,1 3 451,0-3 1,1 4 0,-1 2-1,1-2 1,0-5-1100,-1 1 1,0-3 0,1-1-547,2 15 1,0-6-1639,1-8 2983,0-18 0,-5-15 0,-1-4 0</inkml:trace>
  <inkml:trace contextRef="#ctx0" brushRef="#br0" timeOffset="12907">14104 4704 16325,'38'-10'582,"0"0"1,-1 2-1,-1 3-501,-7 7 1,-1 4-1721,0-1 1,2 2 938,2 4 1,3 3 0,-3 0 1216,-4-2 0,-1 1-475,13 6 0,-6 2-1055,-18-1 2150,-13 19-759,-12-10-25,-6 1 0,-6 0 899,-7-3 1,-5-3-2892,-3 1 1,-1-2-1,9-4 1,1-4-1639,-7-2 2457,34-16 1,0 2 0,4-3 0</inkml:trace>
  <inkml:trace contextRef="#ctx0" brushRef="#br0" timeOffset="13280">15294 4454 8430,'-30'19'313,"1"0"1,-1 0 0,2 8 0,-3 6-1,-1 5 1,1 0 0,3-2 0,5-4 529,3-2 1,4-4 0,-1 6-851,-2 0 1,-4 7-1,-1 2 1,1 1-1,5-3 1,8-4-460,8 4 0,8-4 1,1-2 400,0 11 1,4-3 64,10 3 0,4-8-92,-5-20 0,3-5 134,7 4 0,2-2-45,-3-4 0,0 0-442,3 0 0,-1-1-798,9 0-555,-15-4 2205,7-10 0,-20 4 1,12-5-1</inkml:trace>
  <inkml:trace contextRef="#ctx0" brushRef="#br0" timeOffset="16713">15514 4853 13329,'0'-8'3276,"0"-2"0,0 3-2670,0 1-158,0 4 1137,0 0-1826,7 13-3036,19 28 3166,-12-16 1,1 1 20,4 9 0,0 0 45,-6-7 0,-3-1-78,6 18 78,-10-20 6,-2-6-230,-3-15-1002,-1 0-2006,1-2 3259,-1-10 1,0 7 0,0-8 0</inkml:trace>
  <inkml:trace contextRef="#ctx0" brushRef="#br0" timeOffset="17140">15781 4640 15025,'-19'26'945,"0"0"0,-1 0 0,2-1-341,-10 13-139,9-11 0,-3 3 1,2-3-282,-1 0 1,1 0-98,-1 0 1,-1 3 0,1-3 52,0 1 0,2-3-115,4-5 1,1-1-15,-13 18-11,17-22-123,7-10-3154,3-5 0,9-1 2983,24-3 0,-17 2 0,14-2 0</inkml:trace>
  <inkml:trace contextRef="#ctx0" brushRef="#br0" timeOffset="17680">15936 5117 16224,'-5'-19'1115,"2"3"-1009,3 8 17,0 1-3400,0-4 2409,0 4 1761,0-2-887,0 7 78,7 1-22,-1 1-18,11 2-38,-4 12-6,-2 12 202,-4 21 1436,-11-18 0,-4 1-1096,-2 3 1,-2 1-258,-6 0 1,-2-3-199,4-6 0,0-2-28,-3 1 0,2-4-166,6-6-184,-4 1-880,15-15-2106,0 0 2457,2-6 1,-2 4 0,2-4 0</inkml:trace>
  <inkml:trace contextRef="#ctx0" brushRef="#br0" timeOffset="18040">16345 4772 18229,'2'29'147,"-1"-1"1,2 6 0,1 2-1787,3 1 1,0-3 694,-2-5 1,2-5-2334,27 1 2742,-3-45 0,-1 8 0,-9-9 0</inkml:trace>
  <inkml:trace contextRef="#ctx0" brushRef="#br0" timeOffset="18308">16581 4813 7643,'3'-6'3276,"-2"2"-547,-1 4-1396,6-15-258,-7 22-307,-1-7-60,-9 20 0,-6 13-91,-3-2 1,-5 5 0,-1 0 0,1-1-1125,3-2 0,1-2 0,-2 3 574,-3 2 0,-2 3 0,-1-1 1,4-4-18,-3 5 0,4-5-204,5-7 0,1-2-1395,1 0 1,5-3-1729,15-3 2457,9-15 1,4-4 0,-7 0 0</inkml:trace>
  <inkml:trace contextRef="#ctx0" brushRef="#br0" timeOffset="18806">16794 5194 17507,'-13'-10'397,"2"1"-509,15 0 124,8 3 32,1-1-10,4 6-17,-2 6 50,-7 4 280,-3 33-3624,-14-9 3298,2-6 0,-3 2-1139,-6-1 1,-2-2 1114,4-6 1,-1 1-153,-4 8 0,-3 3 0,4-4 116,-5 6-720,3-5 1,4-6 752,13-17 778,3-6-3169,0 0 2666,0-5-269,3-6 0,-2 4 0,3-2 0</inkml:trace>
  <inkml:trace contextRef="#ctx0" brushRef="#br0" timeOffset="19406">17181 4831 8038,'27'-32'1585,"2"3"53,-5 19 0,2 4-607,14-5 147,-9 5 0,0 1-1010,8 4-1588,-4 18 1520,-17 20 2242,-15 8-2314,-10-6 0,-6 3-545,-1-3 1,-3 1 519,0-1 0,-2 2-11,3-7 1,-1 3-1,3-6-199,-4 14 106,6-15 0,3-2-834,10-7 739,5-11 2918,4 0-3120,7-9-1076,1 0-1803,7-3 2457,-9-2 1,-3 1 0,-10 0 0</inkml:trace>
  <inkml:trace contextRef="#ctx0" brushRef="#br0" timeOffset="19739">17071 5105 19070,'39'-16'1111,"-11"6"1,1 2-692,12-1-2059,-4 1 1,-1 1-353,4-2 1949,-15 4 0,-1 1 1042,2 1-4277,14 2 0,-12 4 2927,16 2 0,-28-1 0,0 0 1</inkml:trace>
  <inkml:trace contextRef="#ctx0" brushRef="#br0" timeOffset="20212">17604 4578 18201,'38'16'2678,"-7"2"-4317,-11 22 1,-4 8 765,-8-19 1,-2 3 535,1 12 0,-1 6 1,-5-1 339,-6-8 1,-4-2 0,-2 2 197,3-2 1,-2 1-1,0 1 1,-2-1-202,-1-1 0,-3 0 0,0-1 0,1-1 0,-2 2 0,1-2 0,0-2-20,-5 9 1,3-6-82,0-1 1709,6-11-1967,7-14 3027,2-5-4461,3-7-1484,0 0 3111,5-3 1,-3 2 0,3-1-1</inkml:trace>
  <inkml:trace contextRef="#ctx0" brushRef="#br0" timeOffset="21074">18114 4897 12433,'-5'0'3276,"2"0"0,3 0-369,6-8-2576,2 4 168,9-7-68,9 4 0,3 1-308,9-3-1762,-7 1 1,2 1 731,8-1 1699,-13 2-4069,-4 3 0,-14 2 0,-15 13 2457,-1-2 1,-1 5 0,3-8 0</inkml:trace>
  <inkml:trace contextRef="#ctx0" brushRef="#br0" timeOffset="21373">18074 5172 11390,'-1'3'3276,"0"0"0,1-3 0,61-9-2348,-34 4 1,1-1-910,17 0 1,-1 0-239,-18 1 1,-4 1-522,0 2-2537,-7 15 0,-4-3 2457,5 12 1,-10-12 0,-2-2 0</inkml:trace>
  <inkml:trace contextRef="#ctx0" brushRef="#br0" timeOffset="36478">18695 4502 15037,'0'-5'1103,"0"2"1518,0 3-2054,-1 0-355,-1 1-94,0 1-112,0 2-46,0 0 40,0 4 0,1 5 86,7 23 0,4 16 0,0-2-1179,-3-14 1,-2-1 0,2 3 1061,1 3 1,1 4 0,0 1 0,0-2-579,-3-4 0,0-1 0,0-2 0,-1-2 564,1 8 0,-1-2 30,-1-9 0,0 2 1,-1-3-286,0 1 0,0-5 160,-2-10-208,3 4-49,-3-21-696,0 0 1,0 0 0</inkml:trace>
  <inkml:trace contextRef="#ctx0" brushRef="#br0" timeOffset="37240">18413 4470 8438,'-3'-4'3276,"2"2"-334,1 2-2119,-1-3 482,7-12-1081,2 3-3501,19-16 2874,-2 14 849,0 3 1,3 2-453,-3 4 1,2 4-29,13 0 1,2 9 33,-12 9 0,0 6 0,-3-1-159,4-4 0,-4 3 181,1 13 1,-10 5 240,-17-6 1,-10-1 153,-10-2 1,-3-1-281,6 7 0,-3-2-11,-9-9 0,-3-5 207,4-7 1,0-2-10,-15 2-324,0 1-78,21-12-96,19-2-3103,-2-4 3159,4 3 0,-1-2 0,1 3 0</inkml:trace>
  <inkml:trace contextRef="#ctx0" brushRef="#br0" timeOffset="38246">19468 4301 16913,'-31'13'498,"1"-1"1,0 0 0,-8 2 0,3 5-1592,11 6 1,3 5 0,3-2 311,1-3 1,3 1 488,-3 8 0,0 4 1,4-1 327,5 2 0,3 1 338,-1-6 0,1 1 1,5 3-431,8-3 0,4 3 0,4 1 0,-1-1 0,-1-4-281,-3-1 1,-1-3 0,3 1 310,6 5 1,5 4 0,0-4 0,-2-9-8,18-3 30,-6-9 0,0-1-36,-10-6 0,-1 0-9,6 2 1,-3-1-435,0 0-308,-18-4-28,-1 1-509,-6-1 1555,0 6 0,-1-7 1,0 5-1</inkml:trace>
  <inkml:trace contextRef="#ctx0" brushRef="#br0" timeOffset="38617">19419 4586 12247,'-3'0'3276,"0"0"-2306,3 0-511,6 2 157,5 5-179,8 6-31,2 3 0,2 2-1883,4 3 0,-1 2 1535,2 0 1,-1 1-23,0-1 1,-2 1-1152,-4-1 1,-2 0 1114,8 10-3,-12-13 0,-1 1-1661,1 15 276,-7-16-1889,1 7 2457,-8-25 1,0 2 0,-1-8 0</inkml:trace>
  <inkml:trace contextRef="#ctx0" brushRef="#br0" timeOffset="38924">19801 4626 4762,'0'-7'2975,"0"2"75,0 5-299,-54 87-1827,29-50 0,-3 1-552,9-8 1,-2 3-1,0 0 1,0-4-194,-8 11 0,1-4-1672,7-8 0,2-4-1072,0 1-712,0-1 2457,28-30 1,-6 4 0,8-5 0</inkml:trace>
  <inkml:trace contextRef="#ctx0" brushRef="#br0" timeOffset="39455">20065 4267 11407,'1'-4'3276,"0"0"-2177,-1 4-4376,18 38 2243,-4-6 1595,-1 2 0,2 2-382,-5-7 1,-1-1-640,0 3 1,0 3 554,-2-1 0,1 3 0,-2 1-30,-1 4 1,-1 0-1,-1 3-134,0-4 1,0 2 0,-1 0-1,-1 1 107,-2-1 0,-3 1 0,0 0 0,0-3 27,0 4 1,0-1-1,-1-2 0,-2-4 1,-1 0-1,-1-2-424,-2 9 1,-1-2 461,1-3 1,-1-1 595,3-7 0,0-3-710,-5 12-1780,12-35-1486,1-2 3278,1-2 0,0 0 1,0 1-1</inkml:trace>
  <inkml:trace contextRef="#ctx0" brushRef="#br0" timeOffset="41158">20609 4795 18958,'-4'18'560,"-2"0"-2199,-4 5 1,0 1-706,-5 10 3048,4-11 1,1 1-977,0 0 0,0-1-713,-1 2 1,-1-1 984,-7 7 0,0-1 0,0 3 0,-4-8 0</inkml:trace>
  <inkml:trace contextRef="#ctx0" brushRef="#br0" timeOffset="41474">20422 4873 7158,'28'20'379,"1"0"1,-1 0 0,11 8 0,-5-4-5,-4-6-165,-5-2 0,-1 0 1193,1 0-2932,-3 1 0,-1-1-1423,-7-10 3221,13 4 1,-15-9-1,3-1 1</inkml:trace>
  <inkml:trace contextRef="#ctx0" brushRef="#br0" timeOffset="41789">21056 4540 16762,'-1'23'1954,"5"6"-3593,3 11 1,2 6 1119,-3-5 0,1 3 189,-1-3 1,0 4 0,-1-3 316,-3-8 0,0-1 0,-1-2 320,0 5 1,-1-2-667,1-7 1,-1-1-2919,0 10 0,0-12 0,0 1 3037,-2-16 1,1-4-1,-2-4 1</inkml:trace>
  <inkml:trace contextRef="#ctx0" brushRef="#br0" timeOffset="42284">20900 4502 11054,'-5'-2'3276,"2"0"-1253,16-13-1564,1 7 23,15-10-3759,0 12 2930,5 4 1380,4 1-930,-3 8 1,2 4 5,-5 3 0,-1 2 135,5 5 0,-4 4 64,-12 4 0,-8 1-118,-13-5 1,-5-1 117,-9 19-51,-3-23 1,-3-3 5,-6 1-33,-8 2 72,-3-9 2974,15-5-3210,-8 0-968,14-6 12,4 0-623,-2 0 1513,4 0 0,6 1 0,1 0 0</inkml:trace>
  <inkml:trace contextRef="#ctx0" brushRef="#br0" timeOffset="43662">21716 4231 19311,'-24'14'459,"1"0"0,3-1 0,0 7-928,4 6 1,-2 10 0,-2 7 0,0 4 0,1 0 0,2-4 0,2-7-207,-2 7 0,3-6 0,0 7 668,3-9 1,-1 6 0,-1 3-1,0 1 1,3-1 0,1-3 0,5-6-404,4 6 0,6-5 1,1 1 301,2 0 0,1 1 0,1 0 1,0-1 421,1 5 0,-1-2 1,4 2-385,0-7 1,3 2-1,0-1 1,1-1 0,-1-5-404,8 8 1,-1-5 472,-4-5 0,0 1 0,-1-5 0,13 7 11,-15-18-11,-9-6 17,-1-1-12,-7-5-1098,1 0 1,-1-1 0</inkml:trace>
  <inkml:trace contextRef="#ctx0" brushRef="#br0" timeOffset="51363">21772 4536 9990,'-3'0'3276,"0"0"-368,3 0-2678,5 0-786,25 6 729,-2 1-100,-6-1 0,4 2 14,9 5 1,3 4 0,-4-3-88,-12-4 0,0 0 93,11 5 1,3 1 0,-12-1 23,-16-1-1305,-17 17 0,-9 5 1339,0-8 1,-2 1-83,2-2 0,-1 3 0,0-3 37,-6 1 1,0-2 167,-7 5 1,3-2-124,-6 5-793,9-8 0,2-3 732,14-13-57,2-1-156,8-9 2336,16 0-2163,0 0-16,17 4-29,-2 0 1633,9 6 0,2 1-1885,-13-3 0,0 0-11,10 2 1,-3 0-1587,-4 0-1292,-24-9 3136,-4-24 0,-2 17 0,-2-19 0</inkml:trace>
  <inkml:trace contextRef="#ctx0" brushRef="#br0" timeOffset="51667">21604 4945 16140,'37'-2'655,"0"0"0,0-1 1,8 1-1,1 0 0,-7 1-533,8 0-122,-12 0 0,-2 1 252,-7 0-868,1 0-18,-10 1-727,2 0-1916,3 1 2906,6-3 0,-7 2 0,-2-3 0</inkml:trace>
  <inkml:trace contextRef="#ctx0" brushRef="#br0" timeOffset="52025">22486 4444 14213,'-1'38'409,"-1"1"1,0 0-1,1-1 1,-1 1-1,0 1 1,0 0 0,0-3-1,0-3 1039,0 8 1,-1-4-1267,-1-1 0,0-1-112,0 2 0,-1-1-68,-1 7 1,0-1-9,2-6 1,0-4-1081,-2 13 246,4-23-622,2-15 642,1-30 1,-1 17 0,1-16 0</inkml:trace>
  <inkml:trace contextRef="#ctx0" brushRef="#br0" timeOffset="54395">22723 4540 8713,'-6'0'2073,"2"0"1203,4 0 0,0 5-1987,10 13-1048,10 17-733,0-1 1,1 2 519,-5-10 0,0 0 14,7 13 0,-3-2 31,-4-5-1443,-1-3 0,-2-2 1420,-2-5-5,5 12 28,-12-25-56,0-1 16,-3-4 747,1-2-1374,-2-2 3829,2 0-3291,0 0 51,1 0-1,-1 0-33,0 0-24,-1 0 13,0 0 50,1 0 0,5 4 11,2 4-11,2 2 0,1 10 0,-3-8 6,0 5 22,4 2 6,-7-9 56,4 5-40,-9-13-269,0-1-1360,1-1 759,2-11 1,-1 8 0,2-9 0</inkml:trace>
  <inkml:trace contextRef="#ctx0" brushRef="#br0" timeOffset="54995">23056 4564 14773,'-8'25'967,"0"0"0,1-1 1,-3 2-2061,-11 13 1,-6 6 0,3-5 1219,5-9 1,0 0-304,-3 5 1,-5 6-1,0-2 1,6-8 208,-4 3 508,8-11 1,2-3-542,9-11-168,3-5-3109,2-3 3672,38-11 0,-27 6 0,27-7 0</inkml:trace>
  <inkml:trace contextRef="#ctx0" brushRef="#br0" timeOffset="55589">23425 5093 14118,'-42'-8'3276,"9"0"-6553,23 1 2760,6 1-130,3-2 524,1 4 1101,0-2-1101,0 5-46,0 1-234,2 0 33,5 5 2699,5 6-2256,-1 10 3034,-3 14-2687,-9-4 0,-4 2-411,-3-3 1,-1 0 110,0 1 1,-2 0 27,-6-2 1,2-5-457,3-5-2969,-4 5 0,16-23 2184,0-1 1,0 0 0</inkml:trace>
  <inkml:trace contextRef="#ctx0" brushRef="#br0" timeOffset="62042">21303 5017 8976,'-37'7'1092,"1"0"0,4-1 0,7-2 2184,12-2 0,7-2-2125,6 0-927,0-4-196,10-16 0,4-4-28,7-15-1093,0 7 1,4-4 0,-1 2 1090,0 3 1,0 1 10,-2 4 0,1-1 1,0 3-1209,7-4 1,-2 5 867,10-3-10,1 3 33,-20 36 383,-11 29 1,-8 12-18,-4-9 1,-5 2 240,1-7 0,-3 3 0,-1 1 0,-1-7-271,-5 6 0,-3-6 5,-3 1 1,2-7 185,5-14-68,9-9-45,3-4-11,9-13-978,14-20 0,6-5 883,-5 6 0,5-2 15,-1 7 0,6-5 0,4-2 1,3-1-1,1 0 0,-2 2 1,-3 4-161,6-3 1,-3 4 0,2 1 0,3-3 144,-5 4 0,3-2 0,2-1 0,1 0 0,-1 1 0,-2 3 0,-2 3 276,4 1 1,-2 3 0,-2 3 0,2 0-388,-1 3 1,0 0-1,0 2 1,-2 3-508,4 0 1,-2 3 0,0 3 490,1 4 0,-1 4 1,-4 5 64,5 14 0,-13 12 63,-21-1 1,-10 9-1,-4 2 1,2-7-2,3-9 0,0-3 0,-4 1 349,-6 7 1,-5 4-1,-1-4 1,3-11-725,-6-7-269,14-15 520,29-26 124,4-3 0,4-1-3,3-3 1,1 0 990,5-3 1,5 1-875,-5 7 0,4 2 0,-2 2-13,6 0 0,0 2-825,-10 2 0,2-1 0,-4 5 726,-2 6 1,-7 5 171,-9 8 50,-4 10 168,-16 25-229,-6-6-91,4-13 1,-6 2-4,-5-4 0,-6-1 1,-2-1-43,-11 3 0,-3-2-67,3-1 1,-3 1 0,1-13-406,1-19 1,0-11-1,5 0 255,2 5 0,5-6 33,9-9 0,4-5 0,9 2-34,10 6 1,7 2 95,7-8 0,5 1-275,0 5 1,1 1-264,-5 3 0,-3 4-1092,-3 10 1725,-39 16 0,-27 12 0,8-1 0,21-7 0,1 0 0,-18 3 0,1-1 0,-1 1 0</inkml:trace>
  <inkml:trace contextRef="#ctx0" brushRef="#br0" timeOffset="62675">20803 4815 9582,'-4'0'3276,"0"0"-4915,21-13 1,14-6 2213,3-1 1,3-1 41,-6 3 1,1-2-1,3 1-500,4 0 1,5-1 0,0 2 0,-5 2 316,3 1 1,0 2-508,3-2 0,4 2 1,-6 9 46,-12 16 1,-3 8 42,6 7 0,-1 10 7,-13-5 1,0 6 0,0 5-1,1-2 1,0-3-104,4-2 1,1-3 0,0 0 0,2 1-391,-2 0 0,2 2 1,1 0-1,-1-3 0,1-7 487,7-2 1,-1-8 0,3-6-15,7-8 0,1-8 0,3-4-3,-13 0 0,1-2 0,1-3 0,-1 0 0,1 1 8,6-2 1,0 1 0,0-2 0,0 0 3,2-2 0,-1-1 1,-1 0-1,-4 2-45,-7 5 0,-2 1 1,-5 2 81,16 0 191,-19 13 386,2 31-526,-13-11-98,0 1 0,2 0-9,16-4-95,1-2-196,-7-11 1,0-2-343,6 1-655,9 0 1479,-10 2-185,6 5 0,-15-5 0,0 0 0</inkml:trace>
  <inkml:trace contextRef="#ctx0" brushRef="#br0" timeOffset="63908">19275 6016 11673,'-16'-9'493,"3"4"737,12 22-1168,1 8 1576,0 21-1607,0-19 0,1 1 73,2 19 0,0 1-104,0-11 0,-1 0 0,3 9 0,0 1-110,0-1 1,-1-4-997,-2-15 0,0-1-533,1 18 1,-1-4 953,-5-12 1,3-1 0,-3-20 0</inkml:trace>
  <inkml:trace contextRef="#ctx0" brushRef="#br0" timeOffset="64274">19028 6068 7304,'25'-35'799,"-1"0"0,4 5 0,3 8-698,1 16 0,2 9-28,7 8 0,-2 5 704,-12-7 0,-4 4-474,3 15 0,-6 3-85,-13-2-298,-8 0 1,-5 1 247,-15 10-168,-5-3 1315,-3-8-2710,-1-15 426,1-7-2308,0-2 2457,11-19 1,11 9 0,7-9 0</inkml:trace>
  <inkml:trace contextRef="#ctx0" brushRef="#br0" timeOffset="64678">19927 5769 6109,'5'-1'3276,"0"0"0,-5 1 0,-58 57-3342,33-20 172,3-11 1,-4 4 0,4 4 109,9 9 1,6 5 0,1-4-156,-1 2 1,2 0-46,1-10 1,-1 3 0,2 0 0,3-2-19,5-1 0,3-1 0,1-2 292,6 11 1,3-1-271,1-2 0,4-4-917,3-7 1,1-7 1008,8-3-73,-2-4-33,-16-11-6,-11-3 357,-6-2-3634,0 0 2813,-11-8 1,9 6-1,-9-7 1</inkml:trace>
  <inkml:trace contextRef="#ctx0" brushRef="#br0" timeOffset="69924">20123 6004 9363,'0'-8'2980,"0"2"-2661,0 6 2957,0 0-654,8 5-2482,15 20-90,5 3-28,-6-5 1,3 4-1,-3-2-19,-3-4 0,0-1 2,14 15 1,-2-2 45,-8-7 61,-3-5 196,-11-12-157,-7-7-3428,-1-2 0,-1-7 0,0-3 3100,0-8 1,0 7 0,0 3 0</inkml:trace>
  <inkml:trace contextRef="#ctx0" brushRef="#br0" timeOffset="72542">20382 5962 16639,'2'-6'1702,"0"10"-1702,-2 6 353,0 14-828,0 5 0,-1 4 654,0-3 0,-1 2-816,-1 9 1,-1 6 0,0-1 710,-1-4 1,0-2 0,0 0-34,0 1 0,0 0 0,0-2-65,1-4 1,0-1 0,0-2 81,0 6 1,1-2-56,1-12 0,0 1-913,-1 8 0,1-3 916,0-4-1,0 1 653,0-15-647,1 2 2172,0-6-2183,0 1 243,1-4-277,-1-2 3310,1 0-6553,-1-2 0,3-19 2457,6-8 1,-4 3 0,4 2 0</inkml:trace>
  <inkml:trace contextRef="#ctx0" brushRef="#br0" timeOffset="73089">20689 5819 13575,'2'20'1638,"0"18"0,-2 10-819,0-14 0,-1 2 0,0 3 0,0 1-710,1 1 1,-1 2 0,0 1 0,1 1 0,-1-3-39,0 3 1,0-2 0,1 0 0,-1-1-54,0-1 0,0 1 0,0-2 1,1-6-19,0-1 0,0-4 0,0-2 0,0-4-280,0 4-280,0-24-253,0-2-2464,1-16 2457,5-20 1,-3 12 0,3-9 0</inkml:trace>
  <inkml:trace contextRef="#ctx0" brushRef="#br0" timeOffset="73391">20801 6124 15137,'26'39'655,"-1"0"0,-4-7 1,2 3-1,1 0 0,-2-4 659,6 7 0,1 0-1362,-3-3 1,4 4-1,-1 0 1,-4-6-1091,1 2 1,-2-3-502,3 4 1,-6-8 1438,-12-21 0,-8-5 0,-1-7 0</inkml:trace>
  <inkml:trace contextRef="#ctx0" brushRef="#br0" timeOffset="73842">21110 6098 17328,'-23'33'546,"-1"0"0,0 0 0,0 0 0,-2 4 0,0-1 0,5-6-92,-5 5-365,4 0-44,1 2-3322,0 6 2314,5-9 1822,8-16-937,4-8-874,3-8 375,-1-2-128,0 1-1032,-2 3 4272,-1-1-4025,-2 5 633,2-4-2391,0-1 3248,4-8 0,0 3 0,1-4 0</inkml:trace>
  <inkml:trace contextRef="#ctx0" brushRef="#br0" timeOffset="74274">21221 5753 16975,'17'41'334,"1"1"1,0-1 0,-4-7 0,0-1 0,0 4-129,0 5 0,1 5 0,0 0 0,-2-2-833,-2-1 1,-1-2 0,0 4 748,-2-3 0,1 4 0,-1 2 0,-1-2 1,-1-3 81,-1-5 0,-1-2 1,-2-1-1,1 1 190,-2 5 0,0 2 0,-1 0 0,-2-2-277,-3 7 1,-3-1-1,0-6-184,2-6 0,-1-3-545,-12 38-1919,19-71-566,0-7-50,1-12 3443,6-25 1,-4 19-1,4-8 1</inkml:trace>
  <inkml:trace contextRef="#ctx0" brushRef="#br0" timeOffset="75276">21778 6172 14897,'0'-4'3276,"0"0"0,0 4-2726,4 18-415,6 4-79,6 21 37,-2-15 0,4 4 1,-2-3-61,-1-1 1,1 0-1127,-1 0 1,2 3 0,-1-3 1045,-2-2 1,-1-3 46,4 9-22,2 3-1110,-11-20-1220,-4-6 963,-1-4-1888,-7-21 2457,-6-20 1,5 10 0,-4-5 0</inkml:trace>
  <inkml:trace contextRef="#ctx0" brushRef="#br0" timeOffset="75529">21985 6172 17322,'-25'29'546,"-1"0"0,1 0 0,0-1 0,-6 7 0,2-1 0,3-3 196,3 1 1,4-4-1272,-2 4 282,-4 5-1892,22-31-1138,8-5 2512,17-12 0,-10 8 0,8-9 0</inkml:trace>
  <inkml:trace contextRef="#ctx0" brushRef="#br0" timeOffset="75792">22586 6038 11466,'-3'39'454,"0"0"1,0-1-1,0 1 1,0 2-1,1 1 1,-1-1 0,1-1-81,0 2 0,0-2 0,0 0-374,1 0 0,0 0 0,0-2-496,1 9 1,-1-3-26,1-13 0,0-1-448,0 3 0,0-2 923,4-7 0,-3-12 0,2-7 1</inkml:trace>
  <inkml:trace contextRef="#ctx0" brushRef="#br0" timeOffset="76109">22332 5984 18582,'39'-10'546,"1"0"0,0 1 0,-1-1 0,8 1 0,-2 2 0,-9 12 93,-8 26 0,-13 10-513,-12 2 0,-10 4-1219,-1-9 1,-4 2 0,-4-2-1,-5-2 1,-2-2 0,0-3-547,-2 1 1,1-4 818,-13 2 1,31-28 0,6-12 0</inkml:trace>
  <inkml:trace contextRef="#ctx0" brushRef="#br0" timeOffset="76777">23204 5645 12673,'-8'-6'3276,"2"2"-2032,-19 30 1,-5 16-949,15-14 1,0 2-174,-2-1 0,-3 4 1,-1 2-1,5 1 39,3 0 1,4 3 0,1 0-1,1-1-835,0 0 0,2 0 0,0 0 0,2 2 674,0-2 0,1 2 0,1 0 0,1-1 1,1-2-115,2 7 0,1-2 0,3-2 111,1 0 0,1-2 0,2-4-23,2-2 0,2-3-127,4 3 1,2-2-492,-2-8 0,3-3-996,6-6 1,1-7 818,5-10 1,-5-12 0,-23 3 0</inkml:trace>
  <inkml:trace contextRef="#ctx0" brushRef="#br0" timeOffset="77109">23172 5801 11528,'39'-17'451,"0"-1"0,0 1 1,7 12-1,2 6 1,-9 8 552,-16 7 1,-3 7-933,1 1 1,2 4 0,-5 3-125,-7 9 0,-5 4 0,-1-4 141,2-1 1,-3 2-126,-3-2 0,-3 7 0,0-1 0,-1-7-51,-1-5 0,-1-2 528,-3 16 0,-3-2-2080,2-16 1,-1-4-1639,-1 3 2875,-16 2 0,20-26 0,-6-7 0</inkml:trace>
  <inkml:trace contextRef="#ctx0" brushRef="#br0" timeOffset="77358">23086 6266 13049,'-8'-2'3276,"2"0"0,52-10-2427,-14 6-1672,-2 0 1,5-1 0,-2 2 850,4 1 0,-2 1-746,7 1 1,0-2 902,5-6 0,-5-1 1,-4 7-1,4-14 0</inkml:trace>
  <inkml:trace contextRef="#ctx0" brushRef="#br0" timeOffset="77581">23772 5613 13457,'-1'-5'3276,"0"2"-2007,-1 28 1,0 17-820,1-20 1,-1 4-1107,-2 10 1,0 11-1,-1 4 1,-1-2 0,2-6 534,0-6 1,0-5 0,-1 5-51,0 0 0,0 6 0,-2 3 0,1-1 0,0-3 1,2-8-180,-2 7 0,0-4-651,1 0 0,-2 1 1,3-5 1000,-1 12 0,2-23 0,3-1 0</inkml:trace>
  <inkml:trace contextRef="#ctx0" brushRef="#br0" timeOffset="77878">23820 5944 18088,'22'29'209,"0"-1"0,0 1 1,0 3-1,0-1 1,-5-2-1849,-6-3 1,-3-1-1,2 6 1,0-2-1639,1 1 2534,-2-9 0,-6-21 1,1 0-1</inkml:trace>
  <inkml:trace contextRef="#ctx0" brushRef="#br0" timeOffset="78073">24051 5948 17395,'-27'33'17,"0"1"1,1-1-1,-1 1 1,1 0-1,-5 5 1,-1 1-1,4-2 1,4-3-170,4 1 0,5-4 0,1-8 0,4-3 0,10-3 0</inkml:trace>
  <inkml:trace contextRef="#ctx0" brushRef="#br0" timeOffset="78328">24193 6313 18067,'-6'37'546,"-1"0"0,1 0 0,-1 0 0,0 8 0,-2-2 0,-3-4-176,-13 2 0,-2-5-2009,11-12 1,0-1-1,-8 9 1,10-10 1246,17-22 0,0-3 0,9-10 0</inkml:trace>
  <inkml:trace contextRef="#ctx0" brushRef="#br0" timeOffset="78563">24354 5994 12953,'-5'4'1638,"7"33"0,5 7 329,-3-11-2488,0 2 0,1 7 0,-1-8-1361,-3-7-1395,-1 7 2457,0-27 1,0-5 0,0-2 0</inkml:trace>
  <inkml:trace contextRef="#ctx0" brushRef="#br0" timeOffset="78841">24514 6074 11675,'-10'31'608,"-1"0"0,1 0 1,-3 1-1,1 0 1,0-3 712,-1 1 1,0-2-1600,-9 12 1,1-4-803,3-4 273,5-9 0,1-4 1113,7-7 1,2-7 0,2-1 0</inkml:trace>
  <inkml:trace contextRef="#ctx0" brushRef="#br0" timeOffset="79132">24709 5611 12987,'5'0'3276,"0"0"-1664,13 21 0,2 8-833,-2 4-424,6 1 1,-4 9-114,-17-9 0,-5 5 1,-4 0-1,0-3-242,-2 9 0,-6 2-469,2-15 1,-4 6 0,-1 3 0,-3 1 0,-1 0 0,0-2 0,1-6 215,-8 8 1,-1-6 0,0-1 0,-1 1 0,6-5 0,0 2 0,-1 0 0,2-3 0,1-3 0,-1-2 0,0 0 0,0-1 0</inkml:trace>
  <inkml:trace contextRef="#ctx0" brushRef="#br0" timeOffset="80028">23341 6696 9800,'-4'0'3276,"2"0"0,2 0-1046,3 0-4151,21 6 2190,-7-3 691,15 4-904,-1-2-23,-2-1-475,12 0-1855,-6-3 2297,3-4 0,-18 2 0,-2-1 0</inkml:trace>
  <inkml:trace contextRef="#ctx0" brushRef="#br0" timeOffset="88190">23704 5196 9688,'0'4'3276,"0"0"0,0-4 0,2-22-2104,3 3-791,2-12 0,2-8-82,-1 2 0,1-5 0,0-1-270,-2 6 0,-1-1 1,0-2-1,0 0-849,1-1 1,-1-1 0,0-2 0,-2-4 762,-3 6 1,0-5 0,-2-3-1,0-1 1,-1 2 0,0 3-1,1 6-72,-1-9 0,0 6 1,-2-6 58,0 10 0,0-7 1,-1-3-1,-1 0 1,0 1-1,0 5 1,0 7-824,-3-1 0,0 7 1,-1-1 483,-3-12 0,0-2 0,0 5 28,2 5 1,0 5-797,-3-11-2100,11 33 3673,0 4 1,0 2 0,1 2-1</inkml:trace>
  <inkml:trace contextRef="#ctx0" brushRef="#br0" timeOffset="88474">23375 3694 11284,'-9'0'3276,"2"0"-4136,4-24 0,5-8 1717,5-7-1235,-2 5 0,2-6 1,3 2 884,8 0 0,3 2-534,4-4 1,3 2 171,-1 12 1,2 9-14,0 13 0,-1 11-169,1 11 1,-3 11-770,-6 4 0,-1 7 1,-3 0-288,-3 1 1,-2 0 0,-2 1 929,1 6 1,-2 1-1,-2-6 1,-4-5 0,-1-4-1,-1 11 1</inkml:trace>
  <inkml:trace contextRef="#ctx0" brushRef="#br0" timeOffset="89025">22484 2091 13950,'-6'36'819,"-1"0"0,1-1 0,-2 8 0,1-1-1134,-1 0 1,1-3 303,1-10 0,0-1-1082,-1 3 1,-1 3 0,1-3 862,0 1 0,0 0 1,-1 4-1,0-3 1,5-10-1</inkml:trace>
  <inkml:trace contextRef="#ctx0" brushRef="#br0" timeOffset="89343">22250 2206 9524,'6'-39'655,"0"0"0,1 0 1,4 0-1,3 0 0,2 8 709,3 14 0,2 5-1221,5-5 0,4 4 775,7 6 1,0 9-897,-10 6 1,-1 6-1238,9 15 0,-6 5 1402,-14-7 1,-6 3 405,-5 7 0,-8 0-490,-6-8 1,-4-2-166,-5 0 0,-2-1-201,1-1 0,-2 0-1376,-5 0 1,2-5-1639,5-3 0,-4 0 3085,30-15 1,-4-2-1,7 0 1</inkml:trace>
  <inkml:trace contextRef="#ctx0" brushRef="#br0" timeOffset="89675">23038 1799 11634,'-1'-4'3276,"0"2"-6553,1 2 4117,-39 45-358,27-14 0,3 5 0,-2 0 44,-5-2 0,-2 0 0,2 4-432,6 0 0,2 6 0,1 1 0,2-1 0,0-7-66,-1 12 0,2-3-28,0 0 0,-1 4 0,2-5 417,1-5 1,3-4-1068,4-6 1,2-3-830,1 0 1,5-7-161,11-18 1,3-9 982,14-15 1,-21 6-1,-2 1 1,-4-3 0</inkml:trace>
  <inkml:trace contextRef="#ctx0" brushRef="#br0" timeOffset="90225">23202 1765 20190,'33'15'425,"0"0"1,-3-2 0,-4 4-191,-10 9 0,-4 2-84,2 12-795,-5-7 0,-2 1 796,-6 11-1608,-7-2 1,-3 5 1544,2-15 1,-1 1-1,-1-1 48,2 0 0,-1 0 1,0-1-138,-6 9 0,3-3-269,5 0 45,4-14 195,12 1-907,8-16-703,7-9 1,1-4 1381,8-11 1,5 4-1,-28-4 1</inkml:trace>
  <inkml:trace contextRef="#ctx0" brushRef="#br0" timeOffset="90442">23122 2330 20935,'44'-14'-727,"-1"-1"1,-15 7 0,1 0 179,3 3 1,3 0 0,-6 2 0,-2 3 0,11 0 0</inkml:trace>
  <inkml:trace contextRef="#ctx0" brushRef="#br0" timeOffset="90741">23666 1837 15091,'0'-4'3276,"0"2"-1382,0 2-1245,-4 49-350,-1-14 1,-2 7 0,0 3 0,1-3-283,1-1 0,1-1 0,-1 5-63,1-7 0,-1 5 0,-1 3 1,1-1-1,1-3 0,1-8-30,-1 8 0,4-3-1017,4 5 1,4 3 0,1-10-2185,9-5 3013,3-11 1,1-5 0,-6-12 0,2-3 0</inkml:trace>
  <inkml:trace contextRef="#ctx0" brushRef="#br0" timeOffset="91009">23866 2015 19630,'18'43'205,"-1"0"0,0 0 0,1 0 0,-1 0 0,3 6 0,1 1 1,-3-6-1,-5-11-2894,-5-3-358,-4-12-230,0-1 2457,-4-13 1,0-3 0,0-1 0</inkml:trace>
  <inkml:trace contextRef="#ctx0" brushRef="#br0" timeOffset="91292">24007 2093 17445,'-24'39'546,"1"0"0,-1 0 0,1 0 0,0-1 0,2-3 0,0-1-246,2-4 1,1-1 0,3-4-418,-3 3-611,-1 3-823,6-13 1551,-6 8 0,0 1 0,5-8 0,-2 3 0,0 0 0</inkml:trace>
  <inkml:trace contextRef="#ctx0" brushRef="#br0" timeOffset="93842">23784 2222 9716,'-7'-43'1215,"1"5"-4492,-3 18 2087,1 4 3568,-12-10-732,-2 3 1630,-8-11-1362,7 3 298,3-8-1041,13 19 2105,0 4-1973,4 13-1034,1 4-185,1 0-78,1 2-6,0-1-101,7 12 437,20 15-168,-3 0 0,3 1-110,-1-2 1,2 2-1138,1 4 1,3 3 0,-5-3 1095,-7-8 0,0-1-15,9 14 1,-3-3-3,-9-8-515,5 2 302,-13-17-27,8-20-1121,-11-24 0,-4-9 1288,2 9 0,0-3 793,-1 2 1,0-2 0,-1 1-744,0-9 1,0 3-166,-2 6 1,1 1 310,0 1 0,0 3 146,-1 0 67,-1 22 2857,-3 4-3221,1 4-2930,-9 17 3104,5 2 16,-8 22 510,2 2-465,3 0 1,0 3-130,2-6 1,1 4-37,1-13 1,0 6 0,0 1-1,0 2 1,0-2-477,1 1 1,0-1-1,0 1 1,-1 0-1,1-1 442,0 0 0,0-1 0,0 1 0,0 0 0,0 0 24,-1 5 1,1 2-1,-1 0 1,1-4-1,0-5 807,0 9 1,0-5-824,1-8 1,1 1 0,0-3-14,1-1 0,0-4-3,1 4 5,-1 4 7,2-30-1318,0-5 2612,0-5-4583,0-38 2808,3 12 1,0-1 0,-2 5 0,0 0 0,2 3 0,0 0 0</inkml:trace>
  <inkml:trace contextRef="#ctx0" brushRef="#br0" timeOffset="95028">23708 1913 5289,'-1'-3'2336,"0"0"940,1 3-1247,-5-26-226,0 15-1097,-4-18-2886,-3 20 3150,1 3 326,-1 1-814,2 2 371,5 3-478,2-1 1283,2 1-1776,1 3 3394,9 42-3042,1-15 1,2 5 0,-1-1-1328,-2-3 1,0 0 0,1 0 1070,4 9 1,2 1 0,-1-4 23,-3-7 1,0-3-237,7 10 0,0-1 239,1 2-5,-5-12 0,-2-5 45,-3-13-45,-5-3-34,0-4-190,-2-2 3079,2-6-3084,6-12-69,1-5 80,5-11-1292,-5 9 1,0-1 1425,6-14 84,-7 14 0,0-1 126,-3 2 0,-1 1 1174,1-3-1138,0-3-44,-8 25-1,-1 7-117,-1 1 3276,0 0-3115,0 2-116,-1 8 112,-7 21-40,2-1 1,-1 6-74,1-5 1,-1 2 0,1 2-1138,-2 8 1,0 2 0,0-1 1080,2-7 0,1 0 0,-1 0 13,1 0 1,0 0 0,1-2-230,0 3 1,1 2 234,0 0 0,0 6 0,0 2 0,0-4-711,1 0 1,1-2 0,0 2 701,-1-4 1,0 2 0,0-1-1,2-6-74,0 4 1,1-11 81,1-14 2068,0-9-2001,0-2 472,0-4-1603,0 0-1284,1-7 454,2-7 1888,5-17 0,-4 13 0,2-6 0</inkml:trace>
  <inkml:trace contextRef="#ctx0" brushRef="#br0" timeOffset="95623">24073 1658 11978,'-4'0'3276,"2"0"0,2 0-99,1 5-2474,11 17 1,7 11-452,-1 4 0,3 4 0,-1 1-1345,-1-3 1,0-1 0,0 3 924,-2-4 0,0 1 0,-1 1 0,-2-1 244,-3 8 1,-3 0-1,-2 3-285,-4-8 0,-2 3 0,-1 2 0,0-1 0,-1-2 286,1 3 0,0-1 0,-2-1 0,0 0-57,-1 3 1,-1 2 0,-1-4 0,-1-6 29,-3-2 1,1-9-12,3-10-442,1-4 1918,4-12-4792,-5-2 3313,-7 0 0,4 0 0,-3 0 0</inkml:trace>
  <inkml:trace contextRef="#ctx0" brushRef="#br0" timeOffset="118594">4611 17245 20016,'7'21'-95,"2"10"106,1 1 0,2 8 1,-1 0-465,-2-5 0,0 1 0,1 2 363,0 1 1,1 3-1,0 0 1,-1-1-554,0 8 1,-1-2 0,-1-4 95,0 4 1,-1-5 0,-2-6 0,-1-7 0,-3-11 0</inkml:trace>
  <inkml:trace contextRef="#ctx0" brushRef="#br0" timeOffset="119076">4439 17121 16252,'32'2'306,"0"0"1,0 1 0,6 5 0,1 4-1400,4 0 1,5 2 0,-6 2 284,-5 5 0,-6 3 2022,-2 3 0,-7 2-872,-7 9 83,-25-8 0,-11 4 0,2-4-350,3-7 1,-1-1-13,-6 6 1,-4 1 0,1-5 78,-1-7 1,2-5-143,-10 3 871,9-8 0,3-6-3963,6-22-185,1-17 1638,32 9 1,7-1 1091,-6 6 1,2 2 0,5 3 0,0 4 0,-2 6 0</inkml:trace>
  <inkml:trace contextRef="#ctx0" brushRef="#br0" timeOffset="119469">5757 16882 13928,'-46'2'3276,"20"6"-1699,-12 6 0,-3 13-1379,21 8 1,6 12 0,1 3 0,1-6-1201,-2-6 1,0-3 0,2 4 1010,2-1 0,1 4 0,0 2 0,3-1 0,5-3 13,7 9 1,6-3-1,2-3 130,-3-10 0,1-2 0,3 0-180,4 9 0,4 2 0,1-7-1235,5-7 0,2-5 1008,1-6 1,0-3-323,8 2-1062,-13-9 1,-2-1 914,0-4 0,-3 2 0,-10-4 1</inkml:trace>
  <inkml:trace contextRef="#ctx0" brushRef="#br0" timeOffset="119794">5867 17105 14577,'-3'-5'3276,"0"2"-2653,3 3 828,27 33-4328,-4-4 3062,1 0 0,1 4-630,-6-7 0,-1 1 0,0 1 559,0 1 0,-1 1 0,0 2-96,3 4 1,-1 2 0,-1-1-249,-4-5 1,-2 0-1,0-2-1087,0 4 1,-2-4-1961,-1 0 2536,-4-43 1,-5 3-1,0-15 1</inkml:trace>
  <inkml:trace contextRef="#ctx0" brushRef="#br0" timeOffset="120024">6154 17209 18246,'-16'33'420,"0"-1"0,1 0 0,0-1 0,0 0 1,2-4-396,2-2 0,1 2-1118,-7 14 1,-2 7 0,3-7-547,5-13 1,1-2 1091,-4 12 1,-2 3 0,8-15 0,8-21 0,1-3 0</inkml:trace>
  <inkml:trace contextRef="#ctx0" brushRef="#br0" timeOffset="120502">6412 17608 21534,'0'29'56,"0"-4"-45,0 22-1650,-4-18 1,-1 0 488,2-5 1,-2 0 1151,-2 8 1,-2 1-626,-2 3 1,-1-1 409,2-7 0,0-1 212,-4 9 0,0-1-1298,-5 7-1978,-4-6 2457,9-18 1,1-5 0,10-13 0</inkml:trace>
  <inkml:trace contextRef="#ctx0" brushRef="#br0" timeOffset="120927">6549 17073 19154,'11'34'24,"1"1"0,-1 0 1,1-1-1,-2-1 0,-1-1 1,1-2-499,5 9 0,-1-6-2803,2-3 0,3-16 2457,-3-7 1,-3-8 0,-9-3 0</inkml:trace>
  <inkml:trace contextRef="#ctx0" brushRef="#br0" timeOffset="121143">6800 17075 12886,'0'-7'3276,"0"2"-716,0 5-2352,0 0 22,-6 50 80,3-16 1,-1 6-57,-1 3 0,1 5 0,-1 3-169,0-12 0,1 2 0,-1 1 0,1-1 0,-1-1-905,0 5 1,1-1 0,-1-1 0,1-1 356,-1 1 0,0-1 1,0-1-1,1-3-1086,-2 12 1,2-6 1094,2-17 0,1-4 1,0 4-1,1-7 1</inkml:trace>
  <inkml:trace contextRef="#ctx0" brushRef="#br0" timeOffset="121527">6890 16746 17120,'31'35'546,"1"1"0,-1-1 0,-10 1 0,-2 4 0,-3 0 0,-1 0-377,-4-6 1,-1 0 0,-1 1 0,-3 2-150,-1 7 0,-2 4 0,-2 2 0,-2-1 0,0-4-840,-2-4 1,-1-2 0,-1-1 0,0 0 352,2 2 0,-1 1 1,0-2-1,-1-2 349,-2-1 1,-1-3-1,-1-1-1521,-4 9 1,-1-4 1513,-4 3 1,7-10 0,1-6-1,5-19 1</inkml:trace>
  <inkml:trace contextRef="#ctx0" brushRef="#br0" timeOffset="122134">7861 17352 19596,'2'6'3276,"7"2"-2239,16 2-785,7-4 0,1-1-252,11 1-39,-9-2 0,-1-1-824,-8-3 1,-3 0-511,5 1-1904,15 1 2802,-28 2 1,-2-1-1,-6 1 1</inkml:trace>
  <inkml:trace contextRef="#ctx0" brushRef="#br0" timeOffset="122432">7949 17706 11757,'33'2'1574,"-5"1"0,3 1-118,-3 0 0,0 1-1420,6 1 1,0 0 642,-6 0 1,-2 0-1761,5 1-2196,-11 1 2896,-3 12 1,-10-10 0,1 6 0</inkml:trace>
  <inkml:trace contextRef="#ctx0" brushRef="#br0" timeOffset="123183">8930 16854 20296,'4'38'239,"0"-1"0,1-4 0,1 3-190,1 5 0,3 9 0,0 1 0,-1-4-1142,-1-3 1,0-2 0,1 2 508,-1-1 1,1 4 0,0-2 0,-2-3 585,-1-7 0,0-2 0,-1 0 411,1 5 1,-1 1 0,1-3-943,0 3 0,-1-2-1110,1 4 1,-1-5 1264,-3-15 1,-1-15 0,-3-17 0</inkml:trace>
  <inkml:trace contextRef="#ctx0" brushRef="#br0" timeOffset="123626">8751 16866 11904,'0'-3'3197,"0"0"-773,0 3-1964,50-44-96,-18 33-198,4-13 1,5 7-42,-11 23 0,2 9 0,-4 0-5,0-3 1,-1 3 244,6 7 1,3 5 0,-9 5 341,-16 1 1,-7 3 0,-2 0-322,4 10 0,-6 0-167,-6-8 1,-5 2-1,-3-7-152,-6-6 1,-1-5-320,-15 8-1064,12-15-1961,12-10 0,9-13 2550,15-13 0,-9 7 1,9-5-1</inkml:trace>
  <inkml:trace contextRef="#ctx0" brushRef="#br0" timeOffset="124136">9862 16527 14829,'-5'0'3276,"0"0"-2737,-16 22 0,-3 10 32,1 7-946,5-6 1,-5 8 0,0 2 0,5-5 519,4 5 1,2 0-80,2-10 0,-1 3 0,1 1 0,2-2-338,4 7 1,2-2-1,0-1 311,-2 7 1,3 2-338,6-10 1,2 5 0,1 2-1,1-2 1,-1-6 232,2 8 1,2-2 67,-1-8 1,1 3-1,3 0 1,1-8-1057,10-1 0,2-8-437,-7-6 0,1-5 1490,16-5 0,-2-4 0,-8-3 0,3-21 0</inkml:trace>
  <inkml:trace contextRef="#ctx0" brushRef="#br0" timeOffset="124443">9999 16906 15625,'-4'0'3271,"2"0"-1691,2 0 391,45 82-1725,-29-50 1,1 2-281,-1-3 1,2 4 0,0 0 0,-2-3 11,4 12 0,-2-3-492,-4-7 0,0-1-2763,5 11 0,-3-25 2457,-7-20 1,-1-5 0,-6-3 0</inkml:trace>
  <inkml:trace contextRef="#ctx0" brushRef="#br0" timeOffset="124726">10233 16894 13375,'-15'35'546,"-1"0"0,1 0 0,-1 2 0,0 2 0,0-1 0,2-4 1092,0-1 0,0 0-2731,-1 5 1,-1 3 0,2-6 788,0 4-218,1-1 827,10-28-3582,6-30 2621,7-3 1,1-3-1,-2-8 1,11-10 0</inkml:trace>
  <inkml:trace contextRef="#ctx0" brushRef="#br0" timeOffset="125092">10420 16575 17641,'29'29'347,"-1"0"0,-1-1 1,-2 1 106,-5 5 0,-2 4-136,-2 0 0,0 4 0,-1 4-91,-5-6 1,-2 5-1,0 1 1,0 0 0,0-3-1048,1 0 1,0-2 0,-1-1 0,-2 4 760,-2 0 1,-1 4 0,-1 1 0,-1-4 0,-1-4 69,-2-3 0,0-5 1,-1 0 43,2 1 1,-1-1 0,0-2-132,-2 2 1,-1-6-2707,0-5 2042,1-12-464,0-4-897,0-6 2613,-20-18 1,16 13-1,-14-12 1</inkml:trace>
  <inkml:trace contextRef="#ctx0" brushRef="#br0" timeOffset="126477">833 4849 19815,'-6'18'543,"2"4"-392,1 16-11,0 6-88,2-12 0,0 5 1,0-3-25,0-3 0,0 0-69,0 4 0,1 3 0,0-8 41,5-6 764,34-30 1,11-16-674,-23 5 1,-1-4 0,3-2-494,1 1 1,4-2-1,2-2 1,0-1-1,0-2 424,-1 0 1,0-3-1,1-1 1,-1 0-1,0 0 1,-1 2-55,1-2 1,-1 2 0,0 0-1,-1 0 1,1-1-516,-2 3 1,0-1 0,1 0 0,-1 1 0,-2 1 0,-4 5-393,3-4 0,-4 4 0,-3 5-2338,9 3 2775,-38 35 1,-7 7 0,6-5-1,-3 0 1,-1 0 0</inkml:trace>
  <inkml:trace contextRef="#ctx0" brushRef="#br0" timeOffset="128094">11621 16956 19328,'5'-6'2402,"-2"12"-2307,-12 20-95,1 8 0,-10 7-42,7-18 0,-1-1-557,-11 20-236,10-19 1,-1-2-2443,-16 0 2457,13-16 1,1-9 0,13-3 0</inkml:trace>
  <inkml:trace contextRef="#ctx0" brushRef="#br0" timeOffset="128309">11413 17009 15737,'19'-8'2935,"23"19"-2703,-13 7 1,1 3-88,6 4 1,2 1-1785,-1 1 1,0-3-1,-6-7 1,0-3 982,2-1 1,-3-4-1,1-6 1,-4-3 0</inkml:trace>
  <inkml:trace contextRef="#ctx0" brushRef="#br0" timeOffset="128593">12223 16579 14236,'0'-3'3136,"0"0"-766,0 3-1687,8 33-1347,1 0 0,2 11 0,2 4 1,-2-1 650,-2-3 0,-1 1 1,0 1-1,1 1 105,1-3 0,0 0 0,1 2 1,-1-1-1,-2-2-888,-1 5 1,-1 1 0,-2-4 0,-1-8-844,-1-8 1,0-3-1,0 10 1,-1-8 1050,-1-23 0,0-7 0,0-3 0</inkml:trace>
  <inkml:trace contextRef="#ctx0" brushRef="#br0" timeOffset="128945">12179 16732 17893,'35'0'350,"1"0"0,-2 7 1,1 3-1,-3 2-1164,-7 1 1,-1 3 986,13 7 1,-4 5-967,-17 5 1,-5 0 1094,2 10-493,-15-12 0,-5 4 0,-2-5 197,-12 8-751,-7-6 0,-5-3-252,-10-8-1236,0-4-1044,24-31 0,21-6 2457,19-18 1,-7 19 0,-1 4 0</inkml:trace>
  <inkml:trace contextRef="#ctx0" brushRef="#br0" timeOffset="129277">12979 16662 11323,'0'-5'3276,"0"2"0,0 3-580,-16 26-3455,8-1 1,0 3 906,-3 9 1,-1 4-54,5-8 0,2 3 1,2 4-327,1-5 0,2 6 0,1 2 0,0 0 0,1-1 0,0-4 287,0 11 0,0-4 0,2 4-47,-1-10 0,1 6 1,1 1-1,-1 0 1,2-5-1,0-6-438,6 8 1,2-6 402,1 5 1,3-1-1233,6-3 0,1-2 731,-8-10 1,4-3-567,8-6 1,6-2 0,-3-6 436,16-12 1,-14 1-1,-4-4 1,-13-8 0</inkml:trace>
  <inkml:trace contextRef="#ctx0" brushRef="#br0" timeOffset="129533">13248 16960 19031,'22'33'-20,"0"0"1,1-1 0,-1 1 0,0-2 0,1 1-1,-1-1 1,-3-5-975,-1 4 0,1-10 994,13-14 0,-2-9 0,-14-1 0,17-31 0</inkml:trace>
  <inkml:trace contextRef="#ctx0" brushRef="#br0" timeOffset="129825">13603 16956 11558,'0'-5'3276,"0"0"-509,-6 53-2088,1-12-252,2-3 1,-1 7-1,0 2-20,1-4 1,0 1 0,-1 1-1,1-2-1242,0 6 0,0-2 1,0 2 884,0-3 0,-1 1 1,1 0-1,0-6 133,-1 6 0,1-2-365,-1-4 1,1 1 0,0-3-295,0-5 0,1-2-1163,-2 14 1,3-15-1639,2-29 2457,8-24 1,-6 10 0,6-10 0</inkml:trace>
  <inkml:trace contextRef="#ctx0" brushRef="#br0" timeOffset="130327">14255 16714 21489,'-7'41'88,"1"0"0,-1 0 0,1 0 0,-1 0 0,1 0 0,-2 5 0,1 1 0,-1-1 0,1-1 0,1-2 75,-1 3 1,1-2 0,0 0 0,0-1-426,0-1 0,0-1 0,0 0 0,0-2 215,-1 7 0,0-3 1,0 0-449,1-4 0,1-1 0,0-7-2782,1 5 0,15-26 2457,2-29 1,4-8 0,-8 9 0</inkml:trace>
  <inkml:trace contextRef="#ctx0" brushRef="#br0" timeOffset="130599">14572 16884 20487,'23'35'494,"1"-1"0,0 1 1,0-1-1,-1 4-700,-3 1 0,1 8 0,0 0 0,-5-9-441,-4-10 1,-1 0-447,3 10 1,1 3 0,-5-21 454,-4-29 1,-3 7 0,-2-13 0</inkml:trace>
  <inkml:trace contextRef="#ctx0" brushRef="#br0" timeOffset="130828">14816 16798 17535,'-23'41'486,"0"0"0,0 0 0,2-3 1,0-2-1,3 1-387,3-4 0,2 1 0,1-3-186,1-2 0,0 1-619,0 2 0,-1 3 1,5-4-115,9 15 1,-3-15 0,9-9 0</inkml:trace>
  <inkml:trace contextRef="#ctx0" brushRef="#br0" timeOffset="131244">15071 16724 18268,'16'21'680,"-1"0"0,4 12 0,-2 5-1500,-7-2 1,-2 6 0,-1 2 0,0-4 678,1-1 0,-2-1 0,1 3 190,-1 1 0,0 5 0,-2-1 0,-2-1-33,-2-5 0,-3 0 0,-1-2 0,1-3-39,-1 10 1,-1 0-186,0-9 0,-1 5 0,0-2 0,0-8-3069,-4 5 2784,-1-14 0,10-25 0,1-13 0</inkml:trace>
  <inkml:trace contextRef="#ctx0" brushRef="#br0" timeOffset="132909">6605 4329 18711,'-3'-6'3192,"-2"15"-3192,5 8-1639,2 11 1,2 5 542,3-1 0,0 1 1121,2 1 1,0-2 678,-1-3 0,2-5-541,9-3-1186,2-21 1197,2-14 0,1-7-141,-2-2 1,1-4-404,0 0 1,2-5-1,1 0 1,-2 1 371,1 1 0,-2 1 0,1-1 175,0 0 0,2-2 0,-1 0 0,-1 3-187,-1 1 1,-2 1 0,2 0-1084,5-9 1,2-1 0,-4 8-2185,13 0 2457,5 11 1,-44 45 0,-3 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54:11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10101 9184 5846,'2'-8'3137,"0"2"139,-2 4-2629,0 2 0,0-2 0</inkml:trace>
  <inkml:trace contextRef="#ctx0" brushRef="#br0" timeOffset="895">12644 11977 16017,'10'9'0,"-2"-2"0</inkml:trace>
  <inkml:trace contextRef="#ctx0" brushRef="#br0" timeOffset="2003">15059 6086 12662,'3'-6'3276,"0"-1"-206,-3 7-3321,0-3 1,0 3 0</inkml:trace>
  <inkml:trace contextRef="#ctx0" brushRef="#br0" timeOffset="3281">14367 1598 16404,'-13'-33'403,"39"39"0,10 12 1933,-2 7-2432,-7-5 1,7 5 0,0-1 0,-7-4 965,7 4-1173,-6-2 0,-4-3-2974,-15-10 1473,-1-1 734,-6-5 1369,0-2-1469,-2-1 1170,1-6 0,-1 5 0,0-4 0</inkml:trace>
  <inkml:trace contextRef="#ctx0" brushRef="#br0" timeOffset="3679">14704 1410 3466,'0'-7'3276,"0"2"0,0-4 0,0 11-228,0 4-1573,0 40-1384,0-13 1,0 6-1,-1 0-24,-1 1 0,0 0 1,-1 4-19,0-4 0,0 4 1,-1 2-1,0-2 1,0-5-20,-1 4 0,0-3 0,-1 2-7,-1 5 1,0 4 0,0-1 0,1-7-22,1-3 1,0-3 842,0-3 0,1 0 1,0-2-849,1-4 0,2-3-3274,-2 6 1427,2-7-1427,1-17 3015,4-14 0,-3 6 1,4-6-1</inkml:trace>
  <inkml:trace contextRef="#ctx0" brushRef="#br0" timeOffset="4496">15216 1536 18868,'-8'40'358,"1"0"1,-1 0-1,3 13 1,8-22 89,19-61-348,-3 2 1,1-3-1740,-3-8 1,-2-1 1247,-3 6 0,-2 2 461,-4 2 0,-2 2-1380,-2-1 1707,-7 2-1594,-11 11 1197,-1 4-34,-6 14 1,-1 9 75,4 8 0,2 6-37,1 3 1,2 4-1,2 0 737,-2 13 0,5 1-774,8-11 0,3 1 1,2-4 14,1-4 0,4-3-31,7 2 1,5-3 2276,17 6-2232,-12-14 1,1-1 63,-1-6 1,1-2-68,3-2 1,-2-2-421,9-3-2851,6-5 0,-23 0 522,10-8 2755,5-4 0,-15 6 0,4-1 0</inkml:trace>
  <inkml:trace contextRef="#ctx0" brushRef="#br0" timeOffset="5008">15797 1380 13113,'-24'-9'411,"0"1"1,-21 3 1083,16 38 1,5 10-1451,-3-4-584,5 0 0,4-1 472,14-15 1055,13 2-1027,15-1-51,4-9 1,4 0 27,0-1 0,1 3 24,0 3 1,2 5 0,-4-2 222,-7-5 0,-4 2 277,7 19 0,-13 5 308,-28-4 0,-9-1 299,10-7 1,-1-1-952,-11 8 0,-1-4 41,7-17 1,1-3-530,-5 1-521,-1 0-2386,14-15 2833,14-13 0,-5 9 1,8-8-1</inkml:trace>
  <inkml:trace contextRef="#ctx0" brushRef="#br0" timeOffset="6145">16858 1514 18834,'-24'0'1765,"6"4"-1603,3 6-5,5 5 235,-8 21-224,4-1-457,5 3 1,2 2 282,2 1 6,2-13 0,4 1-36,5-5 0,4-2-4,13 18 1,-9-15 0,3-3-76,6-2 0,3-4 6,-2-7 0,2-4 156,16-2 1,3-8 44,-5-8 1,-2-7 6,-8 2 0,0-3 0,-3-4-388,-4-8 1,-4-5-1,-2 3 342,1-4 0,-3 1 6,-1-6 0,-9 0-1004,-19 5 1,-8 4 1072,-5-2-106,3 17 1,-6 1 0,1 5-63,-6 11 1,1 6-1015,-1-1 0,1 6 221,3 7 1,0 5-1,4 0 171,7 1 0,2 1-326,-1 4 1,0 3-1,4 1 988,3 11 0,4-2 0,-2 6 0,6-19 0,0 0 0</inkml:trace>
  <inkml:trace contextRef="#ctx0" brushRef="#br0" timeOffset="7140">17538 1444 11334,'-3'0'3276,"-2"0"0,5 0-2894,-2 0-486,8 31 1,6 16 86,-6-18 1,0 1 19,2 7 1,1 4 0,-2-4 306,-2-6 1,0-5 1784,-2-2-1641,-2-22-241,-1-19-25,-7-9 1,-5-9-1,1 1-152,2-12 1,0 0-37,-2 7 0,-2-1 0,4 2-28,1-12 0,7 6-78,12 5-43,15 5 1,12 3-945,-1 16 1,5 5 0,2 0 764,-8 0 0,1 1 0,-1 0 1,0 1-1,3 2 0,-1 2 1,-3 1-1,-5 4 0,0-1 1</inkml:trace>
  <inkml:trace contextRef="#ctx0" brushRef="#br0" timeOffset="7912">18607 2025 17786,'-5'-45'327,"1"0"1,-1 0 0,0 0-1,0 0 1,1 0 0,-1 0-1,0 0 1,0 5 0,1 0-1,-1-4-18,1 5 0,-1-5 0,1-3 0,0 0 0,0 3 0,0 5 0,2 8-912,-3-6 0,5 13 188,8 13 130,5 25 1,8 20-1,2 11 1,1 2-1,-4-7 226,-3-7 0,-1-2 1,-1 0-1,3 4 64,1 1 0,2 5 1,2 2-1,0-1 1,-2-3-1,-3-6 15,0 2 1,-3-5 0,0-5-965,3-3 1,0-12 1416,0-25 1,-2-11-844,-1 0 0,-1-3 478,-2 0 1,0-2-1,-2 1 40,3-10 1,-1-1-268,-1 4 1,-1-4-1,0-1-436,-3 7 1,-1-3 0,-1 1-1,1 3-538,1 0 1,-1 1 0,1 3-547,0-11 1,-1 18 1147,0 44 1,-1 11 0,1 3 0,3 12 0</inkml:trace>
  <inkml:trace contextRef="#ctx0" brushRef="#br0" timeOffset="8313">19434 1492 15308,'-1'36'46,"0"1"1,-2-2 0,5 1 450,21 3 1,11 1 0,-3-6-426,-11-12 1,4-4 74,17 6 1,9-2 0,-7-14 50,-17-20 1,-3-9 781,8-6 0,-4-4-512,-8-1 0,-5-2-736,-6-7 1,-3 0 292,-3 8 1,-2 0-26,-6-3 0,-6 5 761,-7 10 0,-8 6-1854,-10 10 1,-7 6 0,4 6 682,-2 12 0,2 3 1,3-12-1,-2-1 1,9 6-1,18 11 0,1 1 1</inkml:trace>
  <inkml:trace contextRef="#ctx0" brushRef="#br0" timeOffset="8862">20258 1233 9414,'-5'0'3276,"2"0"0,3 0 0,4-66 0,11 36-2651,-6-10 1,6-1-464,10 22 1,6 5-107,4 3 0,2 3 35,-1-2 0,0 2-77,1 6 0,0 6-14,-4 6 0,-3 7 14,-1 17 0,-7 9-68,-8-11 1,-4 3 0,-6 4-603,-8-2 1,-7 5-1,-4 1 1,0-1 0,1-4 290,-1 3 1,0-4 0,-3 0 0,-1-3 0,-3 2 0,0-4 0,6-8 0,0-3 0</inkml:trace>
  <inkml:trace contextRef="#ctx0" brushRef="#br0" timeOffset="9278">20507 1949 17316,'7'29'3276,"3"-8"-2326,15-27 0,2-7-838,-5 5-3389,19 7 2969,-43 6 1268,-6 8-960,1-10-420,2-2-1104,2-10-1753,23-26 2457,-5 8 1,8-8 0,-14 25 0</inkml:trace>
  <inkml:trace contextRef="#ctx0" brushRef="#br0" timeOffset="36081">13497 2958 14920,'7'27'504,"0"0"0,0 1 1,0 2 183,-1 7 0,1 3 0,0 0-705,-1-4 0,1-1 1,0 1-541,2 9 1,0 1-1,0-4 564,0-3 0,-1-6-3284,2 10 852,-10-32-852,-7 0 2457,-6-9 1,4-1 0,0-1 0</inkml:trace>
  <inkml:trace contextRef="#ctx0" brushRef="#br0" timeOffset="36396">13264 3020 11183,'21'-29'819,"1"1"0,-1 0 0,9-12 0,3 7 819,10 18 0,2 8-691,-11 4 1,2 5-698,-2 5 0,2 5 0,-6 5-1889,-3 17 1,-8 5 1557,0-1 0,-6 1 89,-10 0 1,-7 1 23,-8 2 0,-5-4-1245,2-13 0,0-2 292,-5 13 0,5-15 921,16-64 0,0 29 0,8-14 0,-1 0 0</inkml:trace>
  <inkml:trace contextRef="#ctx0" brushRef="#br0" timeOffset="36764">14022 2872 12006,'3'0'3276,"0"0"0,-3 0 0,-14 68-6185,8-21 2942,1-15 1,-1 5 0,2 1-662,2 5 1,2 2-1,3-2 645,3-8 0,1-1 0,2 1-17,-1 0 0,1 2 0,1-1 0,4-4 285,5-2 0,4-5 0,3-3-784,7-3 0,3-5 1,0-2-1141,11 0 1,-1-4-1,0-4 1,-2-4 1322,-10-6 0,-6 0 1,-6 0-1,-1-6 0</inkml:trace>
  <inkml:trace contextRef="#ctx0" brushRef="#br0" timeOffset="37030">14409 2940 14370,'-1'-8'3276,"0"2"-1006,1 6 541,80 62-4450,-57-41 1,-1 0 1343,9 5 0,4 2 0,-4-1 492,-7-1 1,-5 0-1837,-4 4 1,-3-1 818,8 14 1,-7 1 0,-13-34 0</inkml:trace>
  <inkml:trace contextRef="#ctx0" brushRef="#br0" timeOffset="37279">14730 2988 15121,'-13'43'655,"0"0"0,0 1 1,0 4-1,1 0 0,3-7-851,5-15 0,3-1-1443,5 12 1,2-1 818,5-1 1,5-9 0,-9-17 0</inkml:trace>
  <inkml:trace contextRef="#ctx0" brushRef="#br0" timeOffset="37514">15220 3269 16118,'-13'40'1092,"0"0"0,1-2 0,1-3 2184,-2 4-4915,1 3 1,-1 3-1,4-13 1,1 0 982,-4 8 1,2-4-1,4-6 1,5-26 0</inkml:trace>
  <inkml:trace contextRef="#ctx0" brushRef="#br0" timeOffset="37814">15290 2867 10895,'36'25'756,"0"0"0,0 0 0,3 1 0,-4-1 509,-1 6 1,-3 1-2905,-6 0 1,-2-4 982,11-5 1,-16 0-1,-2-6 1,-2-18 0</inkml:trace>
  <inkml:trace contextRef="#ctx0" brushRef="#br0" timeOffset="38096">15731 2837 19865,'-9'44'-153,"1"0"1,-1 0 0,1 0-1,-1 0 1,0 0 0,1 0-1,-1 0 1,1-1 0,-2 7-1,-1 1 1,1 0 0,0-2-1,2-4 1,2-6 0,3-8 152,4 0 0,3-8 0,-1 3 0,10-25 0</inkml:trace>
  <inkml:trace contextRef="#ctx0" brushRef="#br0" timeOffset="38415">15863 2711 15014,'0'-3'3276,"0"0"-1365,0 3-2824,48 27 1591,-14-4-308,-11-4 1,7 6 0,2 4 0,-2 3 0,-5 1-141,-6 4 1,-5 2 0,-2 3 0,0 1 0,2 0-337,1-3 1,2 1 0,1 2 0,-2-1-1,-1 1 1,-4-1 119,-3 6 1,-3 1 0,-2 0-1,-2-2 1,-1-3-57,-2-3 0,-1-1 0,-1-3 0,-1-4-1208,-3 6 1,-1-4 202,1-8 0,1-6-2230,1-12 2894,0-28 1,4 5 0,-1-14-1</inkml:trace>
  <inkml:trace contextRef="#ctx0" brushRef="#br0" timeOffset="39031">16519 2972 12780,'5'1'3276,"-2"0"-3160,33-2 0,12-1 220,-19 0 1,1 1-280,6-1 1,3 1 0,-3 0 697,-7-2 0,-2 1-1167,0-2 0,-3 3-2865,6 17 2457,2-3 1,-24 8 0,-8-9 0</inkml:trace>
  <inkml:trace contextRef="#ctx0" brushRef="#br0" timeOffset="39320">16770 3250 14628,'-2'4'1638,"22"-1"0,11-3-172,-1-2 0,0-1-1433,9 2 1,0 0-31,-8-1 0,-2-1-3173,7 2 1843,-16 1-467,6 0-1483,-13 7 2589,6 2 1,-7 0 0,0-1 0</inkml:trace>
  <inkml:trace contextRef="#ctx0" brushRef="#br0" timeOffset="39914">17799 2511 20884,'10'38'355,"0"0"0,1 0 1,-3-2-1,1 1 0,-1 1-561,0-1 1,-1 3-1,1-1 1,-1-1 206,0 3 1,-1-2 0,-1-1-393,-1-4 1,0-1 0,-1-2-1249,0 0 1,-1-3-1639,-2 10 3084,-9-25 0,5-11 1,-5-2-1</inkml:trace>
  <inkml:trace contextRef="#ctx0" brushRef="#br0" timeOffset="40346">17580 2478 14761,'47'-11'468,"-1"-1"0,1 0 0,-1 1 0,-4-1 0,-1 0 0,-2 3 0,-5 9-1360,2 15 1,-10 13 1385,-14 1 1,-6 5 0,0 0 306,9 7 0,-8 2-748,-14-5 0,-8 4 0,-4-1 0,1-8-364,-1-6 1,-3-3-198,0 2 0,-2 1 0,3-7-2769,-2-7 2457,11-15 1,9 1 0,3-4 0</inkml:trace>
  <inkml:trace contextRef="#ctx0" brushRef="#br0" timeOffset="40968">18561 2460 19378,'-22'29'446,"0"-1"1,1 0 0,0-1 0,2-1 0,3 2-352,3 8 0,5 3 1,2 1 55,2 6 1,2 1-1,0 1-440,0-2 0,0 0 1,4 1 364,4-8 1,2 0 0,3-1 0,2-4-4,12 5 0,7-4-893,-3-8 1,7 0 0,-1-1 0,-3-3 759,1 2 0,-1-3 60,2-3 0,2-1 0,-12-7 912,-18-8-1836,-3-1-2353,-2-1 3212,0-13 1,-1 8-1,0-8 1</inkml:trace>
  <inkml:trace contextRef="#ctx0" brushRef="#br0" timeOffset="41331">18760 2625 20196,'44'14'2190,"-7"-1"-1922,-3 8 1,1 4-59,-2 3 0,0 1-165,1 2 0,0 0-90,-6-3 0,-4-1-3232,5 10 0,-19-20 2705,-4-4-2705,-5 0 2457,0-4 1,-1 0 0,0-5 0</inkml:trace>
  <inkml:trace contextRef="#ctx0" brushRef="#br0" timeOffset="41592">19145 2683 22627,'-25'24'288,"0"0"0,1 0 1,-11 10-1,4-1-241,14-10 1,1-1-9,-3 7 1,1 1-270,3-3 1,1 0 229,2 4 0,3-1 0,-2 1 0,11-9 0</inkml:trace>
  <inkml:trace contextRef="#ctx0" brushRef="#br0" timeOffset="42030">19299 2531 11550,'27'39'468,"0"0"0,-1 1 0,1-1 0,-2-2 0,-1 0 0,-2-1 0,-6-3-151,-6 2 0,-6 2-93,-4 2 0,-4 8 0,-1 4 0,-1-2 0,1-7-8,1-3 0,0-5 0,-2 3-200,0 4 1,-1 6 0,-1 0 0,-1-2 0,-2-9-338,-7 2 0,0-8-452,0 0-866,-1-11 1,0-7-1639,7-18 2457,-9-7 1,14 5 0,2 0 0</inkml:trace>
  <inkml:trace contextRef="#ctx0" brushRef="#br0" timeOffset="43734">19999 2960 20948,'4'-4'729,"-1"1"-138,-1 0-82,-1 2-3786,0 0 0,2 1 0,2 0 2624,2 0 0,-1 0 0,-2 0 0</inkml:trace>
  <inkml:trace contextRef="#ctx0" brushRef="#br0" timeOffset="44031">20715 2350 20940,'6'42'378,"1"0"1,-1 0 0,0-2 0,0-1 0,-1-2-234,1-2 1,0 0-1239,0 5 1,0 4 0,-1 0 475,-2-2 0,0-1 0,0 0 426,0-2 1,1 0-1,-1-2 341,-1 8 0,-4-14-3427,-4-26 2457,-8-25 1,5 9 0,-4-14 0</inkml:trace>
  <inkml:trace contextRef="#ctx0" brushRef="#br0" timeOffset="44380">20593 2573 14667,'30'-25'468,"1"1"0,-1-1 0,1 0 0,0 2 0,2-1 0,-1 5 0,-2 9 1170,12 18 0,-3 11 0,-9-2 0,-4 5-3277,1 16 1,-12 4 1580,-17-10 0,-8 0-350,-3-1 0,-4 2 1,-1-3 398,-12 7 1,-3-2-681,8-8 0,-1 1 1,0-4 2,-6 3 0,2-4-698,-8 1-1192,19-20 2576,21-28 0,6-4 0,-6 12 0,5-10 0,0 0 0</inkml:trace>
  <inkml:trace contextRef="#ctx0" brushRef="#br0" timeOffset="44731">21469 2402 20229,'16'15'2756,"16"15"-2723,-7-10 1,2 0-31,-2 0 0,0-1-679,1-1 1,-1-2-2602,2-3 2457,13-28 1,-24 12 0,11-17 0</inkml:trace>
  <inkml:trace contextRef="#ctx0" brushRef="#br0" timeOffset="45001">21860 2296 14146,'-3'-6'3276,"0"2"-2184,-14 26 0,-11 24 0,3-3 124,5-11 1,0 2-1117,-2 1 1,-3 5 0,-2 2 0,1 0 117,2-3 0,0 1 1,2-1-1,0-3-188,3-5 0,2-1 0,-2 1-101,-2 6 0,-3 5 1,1-2-1,5-6-234,3-5 0,3-3-137,-1-2 0,3-2-2835,3-2 2985,18-28 1,-9 6 0,10-10 0</inkml:trace>
  <inkml:trace contextRef="#ctx0" brushRef="#br0" timeOffset="45385">22083 2101 20923,'18'28'838,"0"0"1,-3-5 0,-3 1-627,0 5 1,-2 4-1306,-4 0 1,-3 3 0,-2 3 815,-7-1 1,-3 3-1,-2 0 1,2-1 248,2 6 0,2-1 0,-5 1-628,-3-7 1,-4 2-1,-2 1 1,-2-4 0,0-5 593,-9-1 1,-2-7 0,3 1 0,7 2 0,2 0 0,-2-4 0,-10-5 0,-1 1 0</inkml:trace>
  <inkml:trace contextRef="#ctx0" brushRef="#br0" timeOffset="45916">21277 2124 14883,'-29'38'611,"0"0"1,0 1 0,5 0 0,1 0-1,4 0-535,6-4 1,2 0 0,3 2 270,0 5 0,2 2 1,8 3-295,8-5 1,8 4 0,3 0 0,0 0-1,-4-4-50,-5-4 0,-2-3 0,0 0 0,4 2 107,4 3 1,5 5 0,1-2 0,-2-3-1,-4-10-113,-1-4 1,-4-7-1633,0 0-1642,-9-12 2915,-4-5 1,0-2-1,0 0 1</inkml:trace>
  <inkml:trace contextRef="#ctx0" brushRef="#br0" timeOffset="60500">11788 2904 9348,'0'-5'1547,"0"2"-1144,0 3 1019,28 105 49,-16-62-1324,0 0 1,2 8-1,-2-11 481,0-9-326,6 4-728,5-36 0,6-9 562,-2-4 1,2-6-1,3-5-129,-1 1 1,5-4-1,2-4 1,1 0 0,-1-1-1,-3 2-160,1 0 1,-2 0-1,-1 1 1,1-1-1,1-1-394,-1 0 1,3-2 0,0-1 0,-1 1 0,-2 3 0,-5 4 175,1-1 1,-4 4 0,-4 3 0,0 1 0,-6 5 0,-12 10 0</inkml:trace>
  <inkml:trace contextRef="#ctx0" brushRef="#br0" timeOffset="67498">14229 4468 9593,'1'-4'3276,"0"2"0,-1 1-1461,0 8-1815,0 4 45,2 17-701,2 2 1,0 11-1,2 6 1,-1-2 0,-1-7 268,1 5 1,-1 0 386,1-5 0,1 8 0,-1 2 0,0-4 0,-1-9-881,-3-3 1,0-5 378,0 0 1,0-1-118,0 0 0,-1-2-642,0 16 904,-1 4 0,1-25 0,-1 11 0</inkml:trace>
  <inkml:trace contextRef="#ctx0" brushRef="#br0" timeOffset="67923">14086 4588 4442,'14'-34'1092,"1"0"0,15 2 0,5 9-318,9 20-728,-9 9 1,6 6 0,-6 0 562,-9-1 0,-2 2-565,15 6 1,-6 8 1593,-16 15 0,-13 1-1149,-8-16 1,-5 0 320,1 5 0,-1 3 0,-4-6-698,-14-5 0,-2-7 2627,-11 3-6016,13-9 0,21-11 0,35-14 0,-2 2 2621,1-1 1,0 1-1,-3 0 1,-5 3 0</inkml:trace>
  <inkml:trace contextRef="#ctx0" brushRef="#br0" timeOffset="68286">14973 4530 11866,'3'4'3276,"-26"29"0,6-9-3932,4 7 1,-3 14-1,-1 6 1,2 0 0,3-10 245,0 4 1,2 1 410,1-7 0,-3 7 0,1 3 1,2-4-1,5-7 700,6 1 1,7-6-769,8 0 0,4-1 40,4-3 0,2-3-147,3-6 1,2-4-136,-7-9 1,3-3-24,18-1 0,-2-1 0,-10 0 0,0-1 0,-1 0 0</inkml:trace>
  <inkml:trace contextRef="#ctx0" brushRef="#br0" timeOffset="68615">15139 4698 14897,'28'22'1092,"-1"1"0,0-2 0,-1 2-143,1 3 1,-2 2-950,0 2 0,-1 1-280,3 5 0,-3 3-1359,-4 2 1,-6-1 1288,-9-9 1,-2-3-1,2 16 1,-13-25 0</inkml:trace>
  <inkml:trace contextRef="#ctx0" brushRef="#br0" timeOffset="68881">15464 4744 17731,'-23'34'216,"1"0"1,-1-1 0,0 1 0,0 0 0,0-1-1,-4 8 1,-1 0 0,1 1 0,3-4 0,4-3-1310,5-1 1,3-4 0,2-2-547,-6 7 1,3-3 1118,7 0 1,6-10-1,3-18 1,8-4-1</inkml:trace>
  <inkml:trace contextRef="#ctx0" brushRef="#br0" timeOffset="69148">15763 4600 18500,'7'36'246,"0"1"0,-1-1 1,1 3-1,1 5 1,0 1-1,1 0 1,-1-5-738,2 6 0,1-4 0,0 2 167,-2 2 1,0 3-1,1-2 1,4-11-1316,8-8 1,2-10-1639,5-7 2457,12-16 1,-26-1 0,-3-4 0</inkml:trace>
  <inkml:trace contextRef="#ctx0" brushRef="#br0" timeOffset="69419">16188 4490 15774,'20'29'414,"-1"1"1,2 11-1,-2 1-2053,-9-7 1,0-2 982,6-4 1,-1-1-1,0 15 1,1-40 0</inkml:trace>
  <inkml:trace contextRef="#ctx0" brushRef="#br0" timeOffset="69717">16473 4480 9909,'-16'39'546,"0"0"0,0 0 0,-1 1 0,1-2 0,1-1 0,-1 0 78,1-3 1,-1 0-1,0 1 1,0-1-463,-4 6 1,0 0 0,1 0-143,0-3 1,1 0-1,1 2-1113,-1 3 1,2 2 0,2-6-547,2-5 1,5-7 818,14 0 1,4-35 0,-1 0 0</inkml:trace>
  <inkml:trace contextRef="#ctx0" brushRef="#br0" timeOffset="70064">16626 4402 12589,'-3'-3'2431,"2"2"-1612,7 18 0,12 24 0,2 7 0,-4-8-1600,-5-8 0,-1 2 884,1-2 0,4 6 0,0 2 0,-2 0 0,-4-4 430,-3 2 1,-5-3-1,-2 0-470,-2 4 1,-1 1 0,-2 1-186,1-5 0,-1 0 0,0 0 1,-1-1-580,-3 6 1,-1-2 0,0-4-939,-2 1 1,0-6 818,0 3 1,11-30 0,2-3 0</inkml:trace>
  <inkml:trace contextRef="#ctx0" brushRef="#br0" timeOffset="70497">17532 4668 14717,'46'0'655,"0"-1"0,1 1 1,-10-1-1,-1 0 0,-2-2 983,12-1 0,-2-2-1366,2-3 1,-5-1-1912,-16 5 1,-2 1 1246,6-3 0,-4 3 0,-16 3 0,-9 3 0</inkml:trace>
  <inkml:trace contextRef="#ctx0" brushRef="#br0" timeOffset="70714">17648 4919 17020,'45'-13'655,"-1"-1"0,0 1 1,-8 3-1,-2 1 0,-3 1 602,-2 1 1,-3 2-4535,9 7 1638,-17 16 1,-1 3 818,9 2 1,-6 17 0,-15-31 0</inkml:trace>
  <inkml:trace contextRef="#ctx0" brushRef="#br0" timeOffset="71165">18794 4353 18156,'4'47'777,"1"-1"0,-1-1 0,0-1-657,0-13 0,1 3-940,-2 3 1,1 7 0,-1 0 0,-1-5-820,1-2 1,-2 1 1091,-1 11 1,-2 5 0,-2-15 0,-1-22 0,-8-4 0</inkml:trace>
  <inkml:trace contextRef="#ctx0" brushRef="#br0" timeOffset="71468">18611 4438 17876,'44'-19'364,"-1"0"0,0 0 0,1 0 0,-1 0 0,-2 4 0,3-2 0,-2 3 0,-5 5 0,-9 11 813,-5 16 0,-7 10-2414,2 10 0,-6 2 1307,-10-4 0,-5 0-70,-4 1 0,-8 0-1093,-15-7 1,-9-2 0,3-5-547,9-4 1,0-2 1091,-8 0 1,-4 0 0,9-9 0,12-11 0,7-7 0</inkml:trace>
  <inkml:trace contextRef="#ctx0" brushRef="#br0" timeOffset="71931">19714 4301 14695,'0'-3'1638,"-30"16"0,-11 12-884,24-7 1,0 1-698,-12 4 1,-5 4 0,5 9 93,15-2 0,2 7 0,3 6 1,2 2-1,2 0 0,1-3 1,2-5-141,0 2 0,4-5 0,1 1 0,1 3-79,-1-1 1,-1 4 0,-1 4 0,3-1 0,1-2 0,4-7 0,4-9-562,13-1 0,6-11 1,2-6-465,3-9 1,2-7 0,-4-1 450,-1-1 0,-4-3 0,11-11 0,-30 12 0</inkml:trace>
  <inkml:trace contextRef="#ctx0" brushRef="#br0" timeOffset="72280">19925 4490 15051,'31'29'623,"-1"0"1,3 4 0,1 3-589,-6-4 1,1 3-1,-1-1-394,-4-2 1,0-1 0,-3 0-735,0-1 1,-3 0 0,-1-2-547,-2 1 1,-6-4 1557,-13 9 1,2-22-1,-5-1 1</inkml:trace>
  <inkml:trace contextRef="#ctx0" brushRef="#br0" timeOffset="72515">20228 4606 22136,'-30'24'91,"-1"1"0,1-1 0,0 1 0,0-1 0,-2 1 0,2-2 0,0 1 0,4 0-91,-1 6 0,4 0 0,1 0-277,1-4 1,1 0 0,1 2-134,0 5 0,0 2 1,2-4-1,-4 0 1,3-2-1,5 1 0,-1 1 1</inkml:trace>
  <inkml:trace contextRef="#ctx0" brushRef="#br0" timeOffset="72868">20460 4444 20677,'37'17'638,"-1"0"1,0 0-1,-6-3 1,-2 0 0,-1 6-485,-2 8 0,0 5 0,-3 6 0,-6 4-89,-9-8 0,-3 4 0,-3 4 0,-3 1 0,0 2 0,-2-1 0,1-1 1,-1-2-613,1 4 1,-1-3 0,0 1 0,-2-1 0,-1 1 0,-2 3 181,0-6 1,-1 2 0,-1 2 0,-1 2 0,0-2 0,-2 0 0,-1-2 0,-1-4 0,0-4 66,-9 6 0,-2-5 0,-1-3 0,0-3 0,3-2 0,-3 4 0,3-3 0,1-3 1,-3-2-1,1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56:41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8340 13359 23086,'-6'15'-51,"-6"14"1,-3 5-1589,4-4 1,-1 1-1,-5 11 1,0 2 1783,5-3 1,1-3-667,3-13 1,1-1-1779,-4 20-978,0-21 3086,1-19 1,3-1-1,-1-3 1</inkml:trace>
  <inkml:trace contextRef="#ctx0" brushRef="#br0" timeOffset="250">8023 13417 8352,'-1'-5'3276,"0"0"-2428,1 5-372,33 0-200,11 4-164,-14-1 0,1 1 434,-2 1 1,-2 1-480,10 9-1007,4 6-699,-19-9 1,0 1 1121,0 0 1,-2-1-1,8 6 1,-13-10 0</inkml:trace>
  <inkml:trace contextRef="#ctx0" brushRef="#br0" timeOffset="1683">19221 13582 11564,'-7'-33'819,"0"1"0,0 0 0,-5-17 0,6 21 2457,7 31-1790,-1 17-1262,0 25-160,0-20 1,-1 1-42,-3 18 1,-2 3 35,-2-4 0,-1 1-48,0-5 0,0 1 0,-1-2-1650,-2 7 1,-1 1 903,0-4 0,0 3 0,1-8-1231,-2 7 465,2-4 0,1-15 1501,7-32 0,2 5 0,-1-8 0</inkml:trace>
  <inkml:trace contextRef="#ctx0" brushRef="#br0" timeOffset="2001">18858 13562 9405,'42'12'1092,"1"1"0,-4-2 0,2 2-273,-3 0 0,6 2 0,-1 1 0,-6-2-369,0 1 0,-2 0-502,-1-2 0,6 2 1,-4 0-1,-11-4-508,-10-1-2717,-15-9 0,-3-21 2457,-2 5 1,1-7 0,0 11 0</inkml:trace>
  <inkml:trace contextRef="#ctx0" brushRef="#br0" timeOffset="4350">12857 5897 8472,'1'-3'3276,"0"0"0,-1-12-2298,0 11 1145,0-13-591,0 16-1537,0 0 741,16 28-725,15 9-1145,-15-15 0,0-2 1128,18 13 1,-17-22 5,-9-7-556,7 1 562,-6-3 67,3-1-979,21-26 1054,-11 1 1,1-5-107,5-4 0,0-3 413,-7 7 0,0-2 0,0-1-592,2-6 1,1-1 0,-1 0-957,1 3 1,-1 1 0,1 0 1005,2-3 1,1 1 0,-2 4-1,-2 1 1,-3 7 0,5 3-1</inkml:trace>
  <inkml:trace contextRef="#ctx0" brushRef="#br0" timeOffset="16500">12851 5524 16611,'16'29'655,"0"-1"0,0 1 1,2 2-1,0 2 0,3 6-1065,-5-8 0,2 5 1,2 4-1,0 1 1,1 1-1,-1-1 0,-2-3 1,-1-4-368,2 4 1,-2-5 0,0 0 0,3 5 776,1 1 0,4 7 0,2 3 0,0-1 0,-2-3 0,-3-7 0,-6-11 0,7 6 0,-1-12 0,-1 0 0</inkml:trace>
  <inkml:trace contextRef="#ctx0" brushRef="#br0" timeOffset="17800">15147 2569 14566,'-2'-48'234,"-1"0"0,0 1 0,1-1 0,-1 1 0,0-1 0,1 0 0,-1 1 0,0-2 0,1 0 0,-1-1 0,0 2 0,0 2 0,2 3 0,-1 4 465,2-2 0,0 5 0,0 1 0,0 1-703,0-10 0,0 2 0,0 2 2,0 5 0,-1 1 1,2 2 351,0-10 0,5 17-549,10 43 1,5 18 53,-3-3 1,2 7 0,0 4 0,1 2 32,-4-7 1,0 2 0,0 2 0,1 1 0,-1 1 0,1-1-121,-2-5 1,0 1 0,1 1-1,-1 0 1,1-1 0,-2-1 0,0-1 204,3 5 0,-2 0 0,0-2 0,0-2 0,-1-4 301,4 7 0,-1-4 0,1-12 886,17-9-1710,-20-35 0,-3-18 1,0-3 627,-4 6 0,-1-5 1,-1-1-1,0-2 1,0 2-63,0-1 1,0 1 0,0-1 0,-1 0 0,0-1-32,-1-5 0,0-2 0,0 1 0,-2 2 0,0 5-163,0 3 1,-2 5 0,0 1-477,-3-16 1,5 19-2624,18 47 2184,-6 5 1,1 8 0,0 1 682,1 0 0,-1 1 1,1 0-1,-1-1 1,1-1-1,-3-5 0,4 8 1</inkml:trace>
  <inkml:trace contextRef="#ctx0" brushRef="#br0" timeOffset="18172">16180 2136 16790,'2'37'546,"0"0"0,1 0 0,-1 0 0,-2 9 0,1-2 0,10-18-2185,23-30 1,6-18 1840,-10-1 1,-2-6 0,0 1-18,6-5 0,-2-2 617,-7 1 0,-3-3 0,-12 4-730,-17 9 1,-10 3-379,-8 4 0,-7 3 0,0 2 14,-6-2 1,-2 6-454,-3 7 0,-4 4 0,6 7-894,8 10 1,6 6-1,0 2 1,4 2-1,8 2 1,7 0 818,9 8 1,-1-19 0,2-8 0</inkml:trace>
  <inkml:trace contextRef="#ctx0" brushRef="#br0" timeOffset="18358">16730 1662 13816,'4'-3'1092,"-2"22"0,-4 21 0,1 1-1946,5 2 0,2 3 0,-1 1 831,-2-6 1,-2 1-1,0 0 1,3 0-162,1-3 1,2-1 0,0 1-1,1 1 94,0-2 0,1 4 0,0-1 1,-1-3-1,-1-5 0,2 4 1,-1-1-1,-1 0 0,1 1 0,0-1 1,-1 1-1</inkml:trace>
  <inkml:trace contextRef="#ctx0" brushRef="#br0" timeOffset="18654">16134 1602 14454,'43'4'297,"-1"-1"1,1 1 0,0 0 0,-1-1 0,1 1 0,0-1 0,3 2 0,-2-1-1,-1 0 1,-2 0 0,-1-2 14,8-1 0,-2-2 0,-1 6-312,-6 6 0,2 5 0,-3 0 0,-6-3 0,-6-5 0,-1 0 0,12 11 0,-1-1 0,1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57:25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18661 944 20347,'1'-6'3276,"-2"0"-2968,-4 8-269,-27 24 1,-8 8-40,21-16 0,-3 2-44,-2 2 0,-6 6 0,-4 4 0,-1 0 0,4-1 1,5-6-162,-6 6 1,3-1-616,1-1 1,-4 5 0,2-4 0,9-11-1,6-14 1,12-4 0,2-10 0</inkml:trace>
  <inkml:trace contextRef="#ctx0" brushRef="#br0" timeOffset="317">18174 946 21836,'30'33'1793,"-1"-3"-1726,-7-7 0,5 5-1160,6 4 1,3 3 0,-3-2-38,-5-6 0,-1 1 1132,4 3 0,3 3 0,-6-3-541,-10-10 0,-3-1 19,7 14-179,-4-10-1037,-11-10 1736,-1-21 0,-5 6 0,3-5 0</inkml:trace>
  <inkml:trace contextRef="#ctx0" brushRef="#br0" timeOffset="681">19076 997 22218,'0'9'929,"1"5"-554,2 19 0,0 15 1,1-3-323,-1-5 0,1 2-873,-1-7 1,1 5 0,0-1 0,0-5-820,3 6 1,0-7-1221,1 4-418,0-5 2457,-21-24 1,10 0 0,-9-4 0</inkml:trace>
  <inkml:trace contextRef="#ctx0" brushRef="#br0" timeOffset="968">18814 1508 21847,'31'7'655,"1"0"0,5 0 1,8-1-1,0 0 0,-4-1-253,-8-1 0,-3-1 0,3 1-1222,6 0 1,3 0 0,-1 0 0,-6-1-342,-3-1 0,-5-1 1161,0 1 1241,-9-1-1695,-7 0-2823,-6 5 2457,-3-2 1,-1 2 0,-1-3 0</inkml:trace>
  <inkml:trace contextRef="#ctx0" brushRef="#br0" timeOffset="1312">19628 848 21646,'30'29'655,"1"0"0,-1 1 1,-5-8-1,-2 0 0,-1 3-752,4 12 0,-2 3 0,-5-1-1542,-6-2 1,-3-1 545,4-3 1,0 1 0,-6-4 436,-11-1 1,-4-6-1,2-8 1,-6-1 0</inkml:trace>
  <inkml:trace contextRef="#ctx0" brushRef="#br0" timeOffset="1620">20025 1023 15241,'-11'43'504,"-1"1"0,1-3 0,-4 4-71,1-12 1,-4 5 0,-2 2 0,-1 2-1,0-2 1,3-2-415,-3 7 1,2-3 0,0 1 0,-1 2-42,1-5 1,-2 4-1,-1 0 1,1 0-1,2-3 1,2-5 425,-1 5 0,3-5 0,3-7-1889,1 4-1792,21-47 2621,3-6 1,1-3-1,4-6 1,7-10 0</inkml:trace>
  <inkml:trace contextRef="#ctx0" brushRef="#br0" timeOffset="2190">20856 525 14569,'-4'48'281,"0"0"0,0-1 0,0 1 1,1 0-1,-1-4 0,0 0 1,1-1-1,-1 2 0,1 2-64,-1-3 0,1 2 0,-1 2 0,1 0 0,0-1 0,0-3 0,0-4-201,0 2 1,1-5 0,-1-1 0,0 5 226,0 0 0,0 5 0,0 2 1,-1-2-1,1-4 0,1-7-257,1 5 0,0-8 1013,0 6-1223,0 4 409,1-38-3462,0-3 3256,3-22 1,0-9-1,-2 17 1,2-12-1,-1 0 1</inkml:trace>
  <inkml:trace contextRef="#ctx0" brushRef="#br0" timeOffset="2730">21229 844 10314,'0'-3'3276,"47"-1"-1638,-15 4 0,2 1-242,9 1 0,1 1-1183,-2 1 0,-1 2 652,-8 5 0,-3 4-571,-7 1 0,-2 3-1162,-1-2 0,-5 4 1293,-17 19 1,-10 9 0,-3-4-325,1-7 0,-5 1-235,1-2 1,-4 7-1,-3 3 1,1-1 0,3-7 148,1-2 0,1-5 0,-1 2-243,1 1 0,-1 2 0,1-1 0,6-4 244,2 0 1,9-5 129,25 9-110,1-29 1,5-5-105,6 0 1,1-1-574,0-1 0,-2 0 412,-8 1 0,-2-2-2291,4 1-757,-18-13 2457,-7 3 1,0-5 0,-3 7 0</inkml:trace>
  <inkml:trace contextRef="#ctx0" brushRef="#br0" timeOffset="2996">20900 1456 12077,'46'-1'364,"0"0"0,0 0 0,0 1 0,0-1 0,-4 0 0,-1 1 0,-1-1 0,0 1 0,-3 0 728,14-1 0,-4 0 0,-4 1-408,-1 1 1,-2 0-276,-5 2 1,1-1-1,-7 2-1316,-2 4 157,2 6-2527,-17 2 2457,-1 1 1,-3-3 0,-2-4 0</inkml:trace>
  <inkml:trace contextRef="#ctx0" brushRef="#br0" timeOffset="3278">22472 1650 20369,'0'4'3276,"0"-2"-2609,0-2-3944,0 2 0,-6-1 2457,-3 0 1,1-1 0,1 0 0</inkml:trace>
  <inkml:trace contextRef="#ctx0" brushRef="#br0" timeOffset="31148">17576 2613 13447,'2'-2'3276,"0"0"-4086,-1 16 1646,1 20 482,0 10-1212,-1-15 1,0 3-31,0 1 1,0 4 0,-1-2-75,0 7 1,0 1 295,1-5 1,0 2 0,0-2-789,0 2 0,1-6-221,2 4-1630,-2-9-936,0-26 2883,1-14 1,-1 8-1,0-9 1</inkml:trace>
  <inkml:trace contextRef="#ctx0" brushRef="#br0" timeOffset="31582">17518 2541 16818,'12'-37'497,"0"-1"1,0 1 0,-1 0-1,-4 1 1,-1 1 0,8 7-472,18 5 0,10 6 0,-2 11-1,1 20 0,-1 6-758,-1-11 1,-3 2 788,-5 14 0,-9 3 106,-15-1 790,-4 14-308,-13-14 1,-7 1-209,-7 4 1,-3-1-367,2-5 0,-1-3-20,-9-2 1,4-4-51,8-6 0,12-1 0,8-7 0,13-1 0</inkml:trace>
  <inkml:trace contextRef="#ctx0" brushRef="#br0" timeOffset="32290">18397 2087 19798,'-32'26'720,"1"0"1,1 4-1,2 3-1148,5-1 1,1 3 0,3 3 526,5-4 1,1 2-1,3 1 1,2 0-56,2 2 1,2 0 0,3 0 0,1 0-36,3-1 1,1 0 0,2 0 0,1-3 1,4 4 0,2-2 1,3-5-1610,7 3 1,2-6 1599,-7-9 1,-1-2 489,0-1 0,1 0-618,15 11 0,-1-1-260,1 1-1253,2-3 1,-2-9 818,-13-27 1,3 10 0,-15-15 0</inkml:trace>
  <inkml:trace contextRef="#ctx0" brushRef="#br0" timeOffset="32646">18563 2493 20588,'26'34'886,"-1"0"1,-4-6 0,-2-1-795,-2 0 1,0 0 36,4 11-29,-3 2 1,0 1-674,0 1 573,-3-5 0,-1-3-325,-6-9-1468,-3-7-1484,0-2 2457,-4-10 1,0-4 0,-1-3 0</inkml:trace>
  <inkml:trace contextRef="#ctx0" brushRef="#br0" timeOffset="33418">18814 2667 10690,'1'-3'3276,"0"0"0,-1 3-2328,2-2-752,-2 2 3080,2-2-2244,-8 8-1021,0 0-5,-8 10 33,-11 11 0,-4 4-8,9-9 0,-1 3-24,-4 3 0,-2 3 1,2-2 20,3-4 0,3-2 34,-9 11-57,16-20 158,12-14-1256,0 0 1,0 0 0</inkml:trace>
  <inkml:trace contextRef="#ctx0" brushRef="#br0" timeOffset="46988">19127 2934 12040,'-14'13'3276,"8"-4"-436,-6-7-2431,10-2 6,2 0-135,0-11-280,0 0-218,0-8 72,1 10-101,24 32 337,-16-6-28,5 3 0,-2 4-1408,-10 9 0,-4 2 1463,-2 6-78,1-3 1,-1-2-2247,-5-2 2246,-3 4-39,5-15 6,-1 2 27,4-17 12,2-3-403,2-3-2919,0-1 3267,5-39 0,-4 29 1,5-29-1</inkml:trace>
  <inkml:trace contextRef="#ctx0" brushRef="#br0" timeOffset="47318">19325 2595 15916,'25'23'691,"-1"-1"1,1 1 0,9 10 0,-2-1-897,-4 2 1,-3-3-1862,6 4-696,1 0 1390,-24-33-168,-1-2-1737,-4-18 2457,-1 4 1,-1-7 0,-1 12 0</inkml:trace>
  <inkml:trace contextRef="#ctx0" brushRef="#br0" timeOffset="47617">19650 2611 15900,'-11'44'546,"1"0"0,-1 0 0,1 0 0,0 0 0,1-2 0,-1-2-340,-1-4 1,0-1-1,1-4-175,3-5 0,1-3-1,0 6-456,1-7-2403,2 0 1065,2-17-487,0 1 2251,23-25 0,-16 14 0,16-15 0</inkml:trace>
  <inkml:trace contextRef="#ctx0" brushRef="#br0" timeOffset="48144">19955 2960 17966,'-29'10'1222,"6"-5"-1049,22-19-134,0 6-33,1-2 0,1 8 10,6 1 74,6 8-6,1 2-3361,1 8 3504,-8 16-37,-3-5-16,-1 16 27,-3-10-162,-4 2 241,0-12 0,-2 0-44,-6 10 122,1-5 1,-1-3-264,2-7 3181,-2 6-3204,10-23-2015,2-2-819,-3-1-447,3-8 3209,-2-11 0,2 6 0,0-2 0</inkml:trace>
  <inkml:trace contextRef="#ctx0" brushRef="#br0" timeOffset="48717">20274 2527 16180,'41'-8'896,"1"0"0,-4 1 0,-4 2-599,-3 5-3574,0 8 1807,-11 4 3024,-3 9-1431,-11 1 1028,-4 21-1039,-7-15 0,-5 4-194,-5 6 0,-4 5 0,-2-2-100,3-8 1,-1-1 0,-1 0 93,-2 4 1,-2 1-1,3-5-24,2-7 0,5-5-45,5-4-44,7-10 206,13-5 35,8 0-584,14-5-1095,-10-3 1,0-3 1395,11-10 1,-7 1 0,-16 7 0</inkml:trace>
  <inkml:trace contextRef="#ctx0" brushRef="#br0" timeOffset="49011">20156 2803 6973,'0'-5'3276,"0"0"-150,0 5-584,37 1-1752,-2 4-1677,7-4 0,2 1 971,-13 1 0,0-2-782,5-2 1,0-3-942,-7 0 1,-1-3 1563,1-4 1,-2-1 0,5-2-1,-6 0 1</inkml:trace>
  <inkml:trace contextRef="#ctx0" brushRef="#br0" timeOffset="49417">20844 2396 17462,'20'44'564,"1"-1"1,0 1 0,-3-3-1,0-1 1,-6-2-296,-6-3 0,-6 1 227,-3 6 1,-3 5 0,-1-3-315,-1-1 0,-2-1-91,0 0 1,-1 2-1,-3-3-1284,-8 2 1,-2-6 1231,8-10 0,-2 0-1086,-6 9 0,0-2 728,-2-5-230,4-4-465,11-17-2263,5-12 2774,4-16 1,-1 11-1,3-9 1</inkml:trace>
  <inkml:trace contextRef="#ctx0" brushRef="#br0" timeOffset="50066">21112 2637 11054,'-5'0'3276,"0"0"0,5 0 0,6 0-1940,4 0-4613,12 0 3797,13 0 1,7 1-903,-9 0 0,2 1 1,0-1 382,-1 0 1,1 0 0,-1 0-2,16 2 0,-5 1-134,-7-1-1961,9 2 432,-22-2-1614,2 3 0,-25-2 2712,-18 6 1,10-6 0,-11 2 0</inkml:trace>
  <inkml:trace contextRef="#ctx0" brushRef="#br0" timeOffset="50314">21329 2916 15459,'33'2'805,"0"1"0,0-1 1,16 2-1,-5-1 392,-17-3 1,-2-1-1148,8-1 0,-1 0-50,-5-1-184,11 0-3093,-23 2 0,-6 1 118,-2 0 3159,-5 3 0,-2-2 0,0 3 0</inkml:trace>
  <inkml:trace contextRef="#ctx0" brushRef="#br0" timeOffset="52215">17301 3694 14135,'-5'-1'3276,"0"0"-637,5 1-1743,-8 35-440,3-6 1,-1 3-265,0 1 1,0 4-1,-1-1-576,0 11 1,0-2 439,0 0 0,0-2-12,2-1 1,1-2-28,1-16 0,1 1-17,-1 7 0,0 0-73,-1 8-3204,0-14 511,-4 7 1040,2-19-1125,-5-4 2447,-17-12 0,17 3 0,-13-7 0</inkml:trace>
  <inkml:trace contextRef="#ctx0" brushRef="#br0" timeOffset="52597">17007 3686 17473,'33'-23'382,"1"1"1,0-1 0,2 8 0,4 2 0,-1 3 0,-7 5-291,-4 8 1,-2 4 2,21 2 0,-4 5 398,-17 24-68,-13-8 74,-2 11 330,-15 4-1193,-8-9 462,3-12 0,-2 0 64,-15 9-112,7-12 1,-1-1-157,-12 10-622,2-4-2549,17-15 3027,9-19 1,4 5 0,0-7 0</inkml:trace>
  <inkml:trace contextRef="#ctx0" brushRef="#br0" timeOffset="78001">3163 3064 11678,'-3'2'3276,"0"0"-1457,3-2-1707,-5 4 232,3-2-199,-6 42-3249,7-11 3121,1 11 0,1 3-12,0-20 1,0 1-1056,2 18 1,1-1 847,0 2-55,-1-18 1,-2-2-332,1 3-2689,-2 9 2643,-1-20 1,1 4 0,-1-22 0</inkml:trace>
  <inkml:trace contextRef="#ctx0" brushRef="#br0" timeOffset="78377">3003 2787 14947,'47'-3'290,"1"-1"0,-1 0 1,-9 3-1,2 0 1,-2 1-1,-6 0-187,-1 3 1,-3 1 25,7 0 0,-3 5 1377,1 19-844,-17-9-152,-13 15-135,-33-4 0,-9-3-358,18-11-1,-1-1-406,-14 8 0,-5 2 0,6-5-2702,-2-2 3092,13-7 0,3-2 0,12-5 0,6-3 0</inkml:trace>
  <inkml:trace contextRef="#ctx0" brushRef="#br0" timeOffset="78766">4010 2462 9147,'-33'21'441,"0"-1"1,0 1-1,3-1 1,0 0-1,6 1 942,5 2 1,5 3-1254,1 2 1,1 4 0,1-1 528,-1 6 1,1 2-632,3-7 0,0 3 0,3 3-371,4 0 1,3 4 0,1-1 0,1-4 342,2 4 0,1-2 3,1 7 1,0 3 0,5-12 2204,16-8-2343,-6-15 1,2-3-364,14 2-26,-14-7 0,3-1-1115,5-6 1,0-3 982,4-5 1,-11 5-1,-4-1 1,-12-3 0</inkml:trace>
  <inkml:trace contextRef="#ctx0" brushRef="#br0" timeOffset="79009">4100 2795 18240,'15'30'302,"-1"0"1,1 0 0,5 11 0,-2 1-284,-2 2 1,-3-2-988,-5-15 1,-1 1 552,4 13 1,-3 0-1225,-5-14 1,-2-3 1311,1 13 1,-1-6 0,-1-18 0</inkml:trace>
  <inkml:trace contextRef="#ctx0" brushRef="#br0" timeOffset="79254">4349 2918 11760,'-24'32'819,"-1"1"0,1 0 0,-5 6 0,2-3 819,8-8 0,2-4-1346,-6 8 708,5-6-4277,1 2 2457,16-16 1,-3 1 0,11-13 0</inkml:trace>
  <inkml:trace contextRef="#ctx0" brushRef="#br0" timeOffset="79633">4549 3339 6679,'3'-1'3276,"0"0"0,-3 1 0,-5 46-3225,-4-10 0,-1 1 16,3-1 1,0 0 378,-5 5 0,0-7-3723,6-18 0,0-3 3200,4-12 1,2-2 0,0-2 0</inkml:trace>
  <inkml:trace contextRef="#ctx0" brushRef="#br0" timeOffset="79966">4726 2874 11278,'0'-5'3276,"0"1"0,0 4-1459,0-1-1560,5 6 175,3 3-203,6 12 1,3 2-225,2 7-5,-2-5 0,-1 2-610,4 14-392,-7-8-948,0 9-1327,-6-9 2457,-2 7 1,-2-18 0,0 0 0</inkml:trace>
  <inkml:trace contextRef="#ctx0" brushRef="#br0" timeOffset="80283">5010 2874 10529,'2'-7'3276,"-2"1"-2049,0 6 2049,-77 202-3093,62-162 0,2-3 1,-3 5-655,2-5 0,-2 6 1,-1 2-1,0-1 0,2-2 1,2-6 470,0 2 0,3-6 0,0-2 0,2-2 0,1-2 380,0 3 1,1-1-2722,-2 10-936,3-7 0,10-25 2874,13-28 0,-7 11 0,6-11 0</inkml:trace>
  <inkml:trace contextRef="#ctx0" brushRef="#br0" timeOffset="80782">5293 2771 20464,'-7'40'355,"-1"0"1,1-1 0,-1 1 0,0 1-1,0 3 1,0 1 0,0-2 0,1-2-1176,0-1 1,0-2 0,0 0 0,1 0 538,-2 7 0,0 2 1,1-2-1,2-7-380,0-3 1,2-5 702,0 1 0,2-1-26,-1 4 1,1-1 291,0-8 0,1-1-543,0 14-1530,0-19 516,0-17-532,0-2 1781,3-17 0,-2 13 0,3-13 0</inkml:trace>
  <inkml:trace contextRef="#ctx0" brushRef="#br0" timeOffset="81399">5444 2974 16801,'39'-12'812,"0"0"0,0 0 1,0-1-1,-1 3-703,7 4 0,-5 5-47,-14 9 134,3 18-34,-22 1-87,-5 4 1,-3 2-76,-10 13 3,-1-2 0,-4 2 16,-1-10 1,-2 0-31,5-3 0,-1 2 0,1-4 30,-1-5 1,5-3-1378,14 7 1,8-7 1408,9-17-51,4 1 0,1 1-263,6 2-706,-9-2 0,2 1-2308,20 7 3029,-21-8 1,-2 0-1,3 2 1,-13-7-1</inkml:trace>
  <inkml:trace contextRef="#ctx0" brushRef="#br0" timeOffset="81716">5526 3369 21724,'25'-2'834,"0"1"1,-1-1 0,1 0-706,11-2 0,0-1-308,8 1-502,-5 0 1,-2 2-979,-9 3-1618,13 5 2457,-15-2 1,-6 3 0,-9-5 0</inkml:trace>
  <inkml:trace contextRef="#ctx0" brushRef="#br0" timeOffset="82018">5925 2966 11494,'23'38'437,"-1"-1"0,-1-2 0,-2 4 2,-9 2 1,-2 9 0,-2 1 0,-2-4-170,-3-4 1,-3-3 0,1 4 81,2-5 0,1 3 1,0 1-1,-2-2 1,-2-5-255,-7 3 1,-3-4 0,1-5 564,-6 12-663,-1 0 1973,12-30-4213,4-7 3222,1-4-4259,8-17 2457,0 3 1,1-5 0,-4 9 0</inkml:trace>
  <inkml:trace contextRef="#ctx0" brushRef="#br0" timeOffset="84649">17231 4077 11323,'-8'0'1092,"8"-28"0,8-21 0,4 2-1890,0 14 1,2 2 0,4-6 949,-3 3 0,3-6 0,1-3 0,2-3 0,0 1 0,2 0 0,0 5-69,1 3 0,0 3 0,1 0 1,2 0-1,-1 1 0,1 0 1,-1 0-175,1-2 1,0 0 0,0 0 0,1 0 0,-1 1 0,1 1 0,-1 1 121,3-2 1,0 1 0,1 1 0,-1 1-1,-1 2 1,-2 3 369,10-8 0,-2 3 0,2 3-291,-5 5 1,2 1 0,0 2 0,-2 2 10,8-6 1,1 8-193,7 11 0,5 8 1,-10 14 93,-22 9 1,-6 9 0,-5 6 0,-2 3 209,-2-6 0,-2 4 1,-1 4-1,-3 1 1,-2 0-1,-3 0 1,-4-2-170,-2-6 0,-5 0 1,-2 0-1,-3 0 1,-1-1-1,1 0 1,-1-1-1,3 0-44,1 3 1,1 0 0,0 0 0,0-1 0,-2-2 0,-1-3 0,-3-5-4,-10 3 1,-5-3 0,-1-5 0,1-5 0,4-8 1580,-15-6 1,4-18-1548,19-12 1,2-12 0,2-3 0,1 2-849,-2 1 0,1 1 0,4-6 780,8 1 0,3-5 1,3-3-1,3 1 0,5 4-18,4 1 0,5 4 0,4 1 0,3-2-213,0 6 1,2-1-1,2 0 1,3 0 0,1 1-1,1 3 236,1 0 1,2 2 0,2 2 0,1 0 0,2 1 0,2 1 25,-1 2 1,2 0-1,1 0 1,2 1-1,1 3 1,0 1-1,1 4-12,-3 3 1,1 1 0,2 3 0,0 1 0,-1 2 0,0 2 0,-1 2-1,-2 3-61,6 5 0,-2 4 1,-1 3-1,-1 3 0,-1-1 1,-2 0 74,3-1 1,-1 0 0,-2 1 0,-4 2 0,-7 5 4,-3 7 0,-5 5 0,-6 2 0,-9-2-404,-14 3 0,-10 0 0,-1-3 417,-2 7 0,-4-2-33,0-6 1,-5-1 0,-3-3-37,-5-3 0,-4-3 1,4-9-106,5-9 0,2-7 23,-3-2 1,11-9 99,25-14 0,14-10 1,4 0-11,-3 5 0,4 1 1,3-2-1,5 0-179,-3 6 0,5-2 1,4-1-1,2-1 1,0 1-1,1 1 1,-3 1-1,-2 3 198,6-4 0,-3 2 0,-1 2 1,2 0-1,3 0 112,-5 3 1,2-2 0,2 0-1,1 0 1,1 1 0,-1 1-1,-1 4 1,-1 3-80,9 1 1,-1 5 0,-1 3 0,-1 2 0,-3-1-315,-1-1 0,-2 1 0,-1 2 1,1 0 320,6 1 0,2 1 0,-1 1 1,-7 2 581,3 1 1,-8 8-485,-9 15 1,-5 10 0,-5-2-53,-8-2 1,-4 2 524,0 8 0,-3 5 1,-8-2-606,-11-5 0,-8-3 0,0-2 30,8-6 0,0-3 1,-2 1-29,-4 5 0,-2 0 0,3-4 1011,1-4 1,5-5-1096,5-7-3,38-38 0,17-16-59,-12 11 1,5-4-306,-7 9 0,6-6 0,4-3 0,2-1 1,-1 1-1,-2 2 0,-5 5 451,7-5 0,-4 4 0,5-1-4,-7 7 0,4-3 0,4-1 0,0 1 0,-1 1 0,-4 3 0,-5 6-197,9-1 0,-3 7 94,0 1 1,2 3 0,-8 10-1,-9 30 1,-10 10 142,-6-14 1,-4 2-417,-1 3 1,-2 5 0,-6-3 414,-7-1 1,-6-2-1,0-2 7,-4 5 0,-1-1 58,4-6 1,-2 0 0,1-4 28,-2-1 0,2-5 1971,-2 3-2134,4-7-1759,46-42 1787,7-4 3,-2 2 1,3-1 1071,0 2 0,2 0-967,-2 3 1,4 0 0,1 1-662,4 2 0,2 2 1,0 1 578,-4 1 1,0 1-1,-2 4-20,13-1 0,-7 12-772,-22 14 0,-7 4 772,-4 17 641,-8-8 1,-5 1-642,-3-5 0,-3 0-31,-1 2 1,-5 2-1,-7 0 0,-7 4 0,-2 0 1,3-4-186,-5 4 0,-2-2 232,4-4 1,-2 3 0,-2-2 0,-1-5 35,-4-7 0,-1-6 1,-3-1-51,1-1 1,-1-2 0,-3 0 0,-3 0-41,10-1 0,-3-1 1,-1 0-1,-1-1 1,0 1-1,1-1 1,4-1 339,-4 1 0,3 0 1,1-1-1,0-2 1,-2-1-402,-1-1 0,-4-2 0,0-2 0,1 0 0,5-1 0,7-2 129,-6-6 1,6-7-93,5 1 1,-3-5-1,2-2 1,3 0 141,1-5 1,5 0-1,0-1-84,-2 0 1,0-1-1,2 2 1001,3 2 1,2 0-1,-2 3-950,-9-3 1,-4 5-48,2 11 0,-3 4 0,-5 2-327,-6 2 0,-4 2 1,-4 3-1,-2 3 321,11 2 0,-2 2 1,-2 2-1,0 2 1,-1-1-1,1 0 44,2 0 1,-2 0-1,1 1 1,-1 0-1,0 0 1,2 1-1,0-1 28,1 1 0,-1 1 1,2 0-1,1 0 0,0-1 1,2 0 57,-12 2 1,2-2-1,3 0 1,4-2 18,-2-1 0,3-3-104,-2-1 1,1-6 4,0-12 1,3-8-129,6-10 0,4-5-257,2 2 0,6-2 304,12-4 1,9-1-314,7 9 0,3 4-154,1-1 798,12 18 1,1 10-374,-9 23 1,-2 8 216,4-1 0,-3 3 86,-6 17 0,-11 2-916,-14-10 0,-12-3 766,-6-5 1,-7 0 0,0-5-66,9-6 0,0-4 1,-4-2-566,-5-4 0,-7-2 0,2-2 0,8-5 609,6-3 0,4-4-14,-15-1 1,10-8-71,29-22 0,12-4 8,0 12 1,6-2-6,5-1 0,7-5 0,4-1 0,5 5-233,-4 12 1,4 2 0,3 2 0,1 1 0,-1 0 0,-2 0 251,6-6 1,-2 1-1,0 1 1,3 1 295,-3 4 1,3-1 0,0 2 0,-2 4 0,-6 8-633,9 13 0,-8 9 875,-9-4 0,-3 3-614,7 13 0,-3 5 56,-12-6 0,-4 4-648,-4 3 0,-2 5 0,-1-4 429,-1-2 1,8-4-220,13-10 0,11-1 0,7 0 0,0-5 0,-3-4 51,5-6 1,-1-7 0,5-2-35,-7 3 1,4-1 0,4 0 0,0-1 0,-2-1 0,-2-1 448,-3-2 0,-1-2 0,-1 0 0,-2-1 0,-4 2 0,3-1 0,-5 1 0,1 1 0,13-3 0,0 0 0</inkml:trace>
  <inkml:trace contextRef="#ctx0" brushRef="#br0" timeOffset="86549">6651 3184 21523,'19'0'134,"3"-1"-123,9 1-8,-6-1 0,2 0 5,2 1 1,0 0-1648,4 0 1,0-1 674,12 1 970,-16 0 865,-19 0-787,-5 0-34,-3 0-3327,-2 0 0,-13 0 2504,-10 9 0,5-7 1,-2 7-1</inkml:trace>
  <inkml:trace contextRef="#ctx0" brushRef="#br0" timeOffset="86923">6607 3475 10573,'0'6'3276,"0"-2"0,0-4-2362,21 5-1514,11-3 1,9-1 0,-3 0 699,-3 2 1,2-1-55,6-1 1,4-2 0,-2 0-26,3 0 0,-6 0-21,-16-1 0,0 1 2,12 0 1,-3 0 81,-11 1 208,-11 0 83,-5 0 253,-7 0-1967,-1 0 2077,-6 0 0,5 0 1,-4 0-1</inkml:trace>
  <inkml:trace contextRef="#ctx0" brushRef="#br0" timeOffset="87817">7865 2870 6320,'0'-6'3276,"0"1"0,0 5-773,0 9-1307,0 5-838,0 11 0,0 7-641,1-1 0,0 3 0,-1 1 344,1 3 1,-1 0 0,1 4 3,-1 2 1,1 4 0,-1 0 0,1-4-27,-1-5 0,0-4 1,0 1 16,-1 7 0,0 0 0,0-5 617,0-7 0,-1-2-684,-1 4 0,0-3-3266,0-1 531,-1 0-531,-9-45 3050,-16-21 0,10 17 1,-6-5-1</inkml:trace>
  <inkml:trace contextRef="#ctx0" brushRef="#br0" timeOffset="88204">7510 2904 14684,'26'-27'819,"0"0"0,0 1 0,9-11 0,2 10-584,-1 19 1,1 11-12,-1 9 1,1 4-1864,-1-8 1,-1 4 1591,-7 9 0,-7 2 428,-10 1-1616,-5-1 1969,-10 10-404,-10-5-129,-13 9 3,-2-16 1,-3-3-141,6-3 1,-1-1-29,-9 4 1,-2-1-7,4-5 1,1-2 1651,-9 3-1716,-3-2-2452,30-9 296,8-1 2100,9-3 90,23-8 0,6-1 0,-12 3 0,8-2 0,1-1 0</inkml:trace>
  <inkml:trace contextRef="#ctx0" brushRef="#br0" timeOffset="88659">8458 2517 9806,'5'-6'3276,"-2"2"-1638,-23 8 0,-10 6-1134,3 8-1455,0 0 1,-4 4-1,5 2 1130,5 3 1,5 4-43,2-2 0,-1 6 1,2 1-1,2 1-372,3 1 0,4 2 0,0 0 0,-1-1 251,0-1 1,-1 0 0,1 0 0,2 1-3,4 5 0,2 2 0,2-1 0,3-3-42,5 4 0,3-2 0,0-3-371,-3-8 1,1-3 0,1 0 424,3 1 0,2-1 1,-2-6 34,9-2 1425,5-4-1677,-15-11-3086,1-3 2860,-20-24 0,2 12 0,-5-12 0</inkml:trace>
  <inkml:trace contextRef="#ctx0" brushRef="#br0" timeOffset="88957">8412 2861 15149,'26'36'468,"0"0"0,0-1 0,0 1 0,-2-3 0,-1 0 0,0 0 0,-3-3 246,9 12 1,-4-5-2354,-7-8 1,-2-2 233,-2-3 1,-6-2-1873,-11 4 2457,-4-9 1,-5-5 0,3-12 0</inkml:trace>
  <inkml:trace contextRef="#ctx0" brushRef="#br0" timeOffset="89282">8635 2956 6946,'-18'43'1006,"0"0"0,1-3 1,0-1 631,-1-4 0,-1-2-943,0-1 1,-1 0 163,-4 6 1,1-2-1210,8-15 0,2-2 304,-5 5-1147,16-22-2084,2-5 773,3-9 2504,6-15 0,-4 10 0,4-4 0</inkml:trace>
  <inkml:trace contextRef="#ctx0" brushRef="#br0" timeOffset="89649">9002 2783 11038,'7'-5'3276,"-2"0"-873,-5 5-1703,1 8 1255,-1 25-1210,1 10-409,-2-7 0,-1 5-68,-1-6 1,-1 4 0,-1 1 0,0-1-1362,0 5 1,0 0 0,-1 3 1042,0-2 1,-1 2-1,-1 1 1,2-2 133,-2 2 0,1-1 0,1-3 210,1-8 0,0-2 0,1-1-552,-2 8 0,2-5-3019,4-6 1009,4-32 2268,7-34 0,0-10 0,-4 17 0,2-7 0,1-1 0</inkml:trace>
  <inkml:trace contextRef="#ctx0" brushRef="#br0" timeOffset="90066">9140 2882 14016,'30'-22'494,"0"0"0,0 1 0,2 3 0,-1 3 0,-5 9 1087,3 23-1122,5 16 199,-22 7 0,-4 3-490,-2-15 0,-2 1-1106,0 9 1,-2 6-1,-2-5 1033,-1-8 1,-3-1-370,0 4 0,-1 2 0,1-2 296,-2 1 0,0-2 99,0-1 0,1-1-250,1 7-44,4-25-909,0-6 354,3-3-817,9-2-1250,8 0 2788,-1-1 7,1 0 0,-13-1 0,-2 0 0</inkml:trace>
  <inkml:trace contextRef="#ctx0" brushRef="#br0" timeOffset="90314">9130 3299 19288,'45'-16'581,"0"0"0,-6 5 0,1 1 0,-4 3-2220,-3 3 1,-2 2-1,15-3 1,-2-1 982,-14 0 1,-4 1-1,7-3 1,-15-1 0</inkml:trace>
  <inkml:trace contextRef="#ctx0" brushRef="#br0" timeOffset="90622">9563 2783 7893,'13'34'608,"0"-1"0,0 1 1,3 8-1,-1 2 0,-1-3-303,-3-3 1,-1-1-131,-1-3 1,0 2 0,-2 2 21,-3 0 1,-2 3-1,-1 1 1,-1-5-88,0-2 0,-1-4 0,0 3-51,-1 3 0,1 2 0,-2 0 0,-2-3 207,-4-2 1,-2-2-1,0-4-266,3-2 0,-1-2-447,-4 10 1,1-6-221,8-19 755,2-3-1438,2-6 1350,0-33 0,0 25 0,0-25 0</inkml:trace>
  <inkml:trace contextRef="#ctx0" brushRef="#br0" timeOffset="90980">10398 3076 20095,'-13'24'291,"0"1"0,0 0 0,0 0-218,0-2 0,0 0-642,-12 17 1,0 1-158,10-17 1,0 0-914,-8 12 1,1-4 818,9-16 1,4-4 0,5-11 0</inkml:trace>
  <inkml:trace contextRef="#ctx0" brushRef="#br0" timeOffset="91199">10065 3192 18716,'41'15'669,"1"0"1,-1-1-1,4 3 1,-1 0-1554,-8-1 1,2 1 0,-5-1-756,-4-2 1,-2-1 1455,5 0 1,-3-1 0,-3-2-1,4-2 1</inkml:trace>
  <inkml:trace contextRef="#ctx0" brushRef="#br0" timeOffset="91438">10765 2954 14387,'0'42'546,"0"0"0,0 0 0,0 3 0,0 3 0,0-1 0,0-6-488,0 2 1,0-2-59,0 2 0,0 4 0,0-6 218,0-10 0,0-2-1767,-1 5 1,2 1 1044,1-6 1,1-1 0,-1 15 0,3-18 0</inkml:trace>
  <inkml:trace contextRef="#ctx0" brushRef="#br0" timeOffset="91783">10679 2902 18576,'39'-8'420,"1"0"0,-1 0 1,10-6-1,-6 11-2059,-10 25 1,-7 8 84,-1 5 1741,-13-10 1,-2 1 1506,-6 12-1498,-8 5-162,-8-11 0,-5 1-124,4-8 1,-3-1-363,-4 1 1,-3 0-1,-1-3-1187,-5-1 1,-1-7 1270,-18-20 0,14 7 0,30-34 0</inkml:trace>
  <inkml:trace contextRef="#ctx0" brushRef="#br0" timeOffset="92237">11681 2695 10867,'-29'17'375,"-1"1"0,1-1 0,0 8 1,0 4-1,2 3 0,4 0 651,3 5 1,5 0 0,1 6-956,1-4 1,-1 6 0,0 1 0,2 0 0,2-3-351,2-1 0,2-2 1,1-1-1,2 0 279,0 0 0,0-1 0,3-1 0,4-3-167,6 3 0,4-3 0,1-6 167,15 6 747,-6-12 1,3-4-1118,-2-10 1,-1-4-505,5 1-765,-3 0 1,-1-3-1639,-2-8 3412,12-18 1,-20 13-1,1-12 1</inkml:trace>
  <inkml:trace contextRef="#ctx0" brushRef="#br0" timeOffset="92533">11704 3042 19854,'26'23'601,"1"1"0,2 4 0,-3 0-3878,1 10 0,0-2 3720,-7-10-3720,-5-17 497,4-14 2780,3-21 0,-7 10 0,-4-9 0</inkml:trace>
  <inkml:trace contextRef="#ctx0" brushRef="#br0" timeOffset="92777">12000 2918 15897,'-12'45'655,"-1"0"0,0 0 1,2-7-1,0-2 0,0-1-339,-1 0 0,0-1 0,-1 0-44,0 2 1,-1 1-1,-1 1-194,3-4 1,-1 2-1,1 0 1,0-1-227,0 2 1,0-2 0,0 0-946,1 0 1,0 0 0,4-7 677,6 7 1,1-27 0,1 7 0</inkml:trace>
  <inkml:trace contextRef="#ctx0" brushRef="#br0" timeOffset="93366">12464 2781 13463,'0'-4'3276,"0"0"0,0 4-2160,-8 19-2741,3 7 1,0 4 1842,-4 7 1,0 2-63,3-6 1,1 2 0,-1 2-354,0-2 0,-1 1 1,0 1-1,1-1 270,-3 12 0,-1-2 0,1 1-62,0 0 0,0 0 0,0 1-352,2-6 1,-1 3 0,1-3 0,2-6-388,0-5 0,1-2-911,-5 22 1,7-18 1080,26-56 1,-18 18 0,18-26 0</inkml:trace>
  <inkml:trace contextRef="#ctx0" brushRef="#br0" timeOffset="93750">12642 3010 14303,'32'-22'655,"0"0"0,0 1 1,7-4-1,2 1 0,-4 4 583,-5 4 1,0 7-853,17 5 0,-6 14-2025,-23 18 1,-10 10 1174,-3-3 0,-4 4 0,-3 1 315,-5-3 0,-3 2 1,-2-1-1,1-3 169,-2-1 1,0-3 0,1 0 503,-6 13 1,4-9-519,7-18 50,4-10-51,1-3 2250,0-4-2328,10 0 3349,-1 0-4145,19 0-133,-9 0-2275,17-5 3075,-11-5 1,-5 4 0,-8-3 0</inkml:trace>
  <inkml:trace contextRef="#ctx0" brushRef="#br0" timeOffset="94032">12688 3150 18729,'40'-6'436,"-1"0"1,0 0 0,5 0 0,0 1 0,-5 1-1714,-6-1 0,-2 2-362,5 0 1,-4 1 1379,-5-1 0,-13 3 0,2-3 0</inkml:trace>
  <inkml:trace contextRef="#ctx0" brushRef="#br0" timeOffset="94257">13314 2867 15283,'28'36'546,"-1"0"0,1-1 0,-7-1 0,0 1 0,-3 0 0,-4-2 934,-3 8 1,-5 0-1390,1-5 1,-1 2 0,-3 2-88,-6-4 0,-3 1 0,-2 1 0,2-5-306,-1 10 0,-1 0-48,-5-6 0,-3 6 0,-1-3 0,3-8 0,-3 3 0,1-11 0,-1 0 0</inkml:trace>
  <inkml:trace contextRef="#ctx0" brushRef="#br0" timeOffset="107403">9072 14819 10657,'3'-2'3276,"0"0"-1393,-3 2-13,0-4-1383,0 3-28,0-3 937,0 4 82,0-1-833,0-3-175,0 3-1563,0-2 1,0 3 0</inkml:trace>
  <inkml:trace contextRef="#ctx0" brushRef="#br0" timeOffset="109068">20673 14895 9839,'1'-3'3271,"0"0"-2733,-1 3-370,0-4 28,0 3 50,1-6-212,0 4-34,0-1-235,1 0 235,2 2 0,-2 0 0,1 1 0</inkml:trace>
  <inkml:trace contextRef="#ctx0" brushRef="#br0" timeOffset="145402">9038 14791 12298,'4'-4'2733,"0"2"-2627,-4-2-106,0 3-1948,0-2-192,2 3-1137,0 2 3011,1 3 0,-1-2 0,-1 1 0</inkml:trace>
  <inkml:trace contextRef="#ctx0" brushRef="#br0" timeOffset="147568">22566 14490 17249,'-12'-16'2969,"3"4"-2454,7 12 959,-20 35-1418,7-7-28,-5 12 0,0 7-40,12-15 1,2 1 0,0-1-9,-4 9 1,3-1-54,6-7 0,3 2 0,3-6-28,9 3 0,17 2 67,-1-32 1,8-9-1,-4-1 34,-4-1 0,1-4 21,0-2 0,5-4 0,-2-2 0,-6 0-732,-3-6 0,-6-1 750,7-9 1,-5-1-1457,-12 15 0,-3 0 1549,-1-4 0,-3 1-48,-11-8-67,-7-2-101,-6 25 0,-2 4-421,-15-2 155,13 4 0,-1 4-1289,-1 12 1,4 3-815,-2 2 1322,6 2 0,8 1 1131,30-1 0,4-2 0,-11-1 0,31 6 0</inkml:trace>
  <inkml:trace contextRef="#ctx0" brushRef="#br0" timeOffset="147701">22998 14584 17647,'3'-4'-3277,"4"0"2457,6 4 1,-6 0 0,5 0 0</inkml:trace>
  <inkml:trace contextRef="#ctx0" brushRef="#br0" timeOffset="148252">23244 14251 13390,'2'-3'1638,"16"-15"0,10-3 990,15 0-2382,-4-1 1,2 4 119,-14 13 1,-2 8 708,6 27-4024,-18 7 3125,-13-8 1,-4 0-106,-1-4 1,-2 1 213,-10 12 1,-6 5-1,3-5-569,4-8 0,0-1 317,-3 5 1,-3 3 0,6-10-2319,10-11 2285,12-13 2044,11-6-2032,11-5-109,18-1 91,-10 4 635,11 0-763,-7 4 84,-13 4-18,2 1-10,-16 10 246,-7-1 3108,-2 9-2705,-10 2-1235,-6 1 1,-4 3 837,1-6 0,-2 2-20,-7 9 0,-4 1-1079,-4 2 1,0-1 985,9-9 1,-1-1-40,-5 6 1,1-2-1800,-1 1 197,6-6-49,11-13 1629,17-12 0,-2-2 0,11-6 0</inkml:trace>
  <inkml:trace contextRef="#ctx0" brushRef="#br0" timeOffset="150863">24394 5520 12498,'0'-12'3109,"2"1"-908,0 6-1534,0 3 1211,-2 0-1688,-6 9 0,-1 2-132,-7 10 1,-3 4-312,2-3 0,-1 2 281,-8 10 0,-3 4 8,4-8 1,-2 2-1,0 0 1,1-3-35,-7 10 1,1 0-3,6-11 0,-1 3 0,0-1 0,2-2-3,-4 6 1,2-3-203,5-5 1,2-1-678,0 0 0,2-4-2395,2-7 2457,9-35 1,5 9 0,0-13 0</inkml:trace>
  <inkml:trace contextRef="#ctx0" brushRef="#br0" timeOffset="151275">23864 5647 17260,'37'29'655,"1"0"0,-6-1 1,3 4-1,0 0 0,-3-2-1365,-6-5 0,-3-2 0,2 3 755,4 3 0,2 3 0,1 0 0,-2-3 57,-1 0 1,-2-3 0,-2-1 469,2 2 0,-1-1-398,8 8 0,-4-2 721,-9-5-654,-5-6-6,-12-13 135,-4-8 1390,0 0-2270,2-2-2767,4-28 2457,8-9 1,-6 3 0,4 7 0</inkml:trace>
  <inkml:trace contextRef="#ctx0" brushRef="#br0" timeOffset="159729">13406 3305 10623,'21'-13'3210,"-4"2"-847,-17 11-526,0 0-1758,0 3 285,-5 2 247,-3-1-29,-9 0 85,-9-24-449,10 6-70,3-12 1,4-4-138,6 2-6,-2-18-66,13 13-29,1 15-55,10-5-197,7 21 1,2 9 257,7 14 67,-7-9 0,-4 3 115,-15 17 0,-10 1-3,-9-5-48,0-5 1,-4-3 61,-9-14 1,-2-5 2,-13 2 19,12-4 1,0-1 165,-6-6-1897,-4-16 1718,12 0-23,1-9-1315,11-3 1220,5 9-2345,3-5 2132,3 19 123,5 5-5,6 6 1141,24 2-1083,5 10 1,1 4 345,-12-5 0,-2 1-267,15 10 0,-6 4 132,-16 14 2,-10-4 1,-3 2-119,-2-6 1,-1 0-14,1 12 0,-3 3 938,-3-13 1,-2 2-1,-2 1-871,-2 3 0,-3 2 0,0-1-45,1 0 0,0-1 1,-4 2-611,-3 0 1,-3 3 0,-1-2 0,3-6 645,-1 1 1,0-2 0,-2 2 1,-1 2 0,3-9 85,2-4-95,2-6-750,12-19 374,3-5-1175,0-6-1821,4-5 0,9-13 0,6-4 2671,-5 11 1,0 1 0,1-1-1,-2 4 1</inkml:trace>
  <inkml:trace contextRef="#ctx0" brushRef="#br0" timeOffset="160130">13757 3028 15846,'1'-35'599,"11"27"759,2 24 0,2 12-1308,8 9 1,4 6-34,-7-10 0,1 2 0,0 1 7,0 0 0,1 1 0,-2-1-1,-2-2 0,0 1 1,-2-4-24,-1 0 0,-2-4-1131,6 14 28,-17-35 388,-2-2-1273,-1-4 1988,-2-11 0,1 8 0,-2-9 0</inkml:trace>
  <inkml:trace contextRef="#ctx0" brushRef="#br0" timeOffset="160485">14118 3094 13995,'2'-7'3276,"-2"2"-956,0 5-1805,0 0 1114,-31 60-2387,10-27 1,-2 3 921,4-4 0,-1 2 1,-2 2 68,-3-1 1,-2 3 0,-1-2 0,4-3-114,-2 1 1,1 0-65,-1 0 0,-2 2 0,4-6 79,-5 7-96,14-18 11,4-5-89,10-13-392,1-7-235,4-3-516,4-10-457,9-7 1,4-4 1272,6-7 0,1 0 1,-7 7-1,0 2 1,-1 2-1,0 1 0</inkml:trace>
  <inkml:trace contextRef="#ctx0" brushRef="#br0" timeOffset="160916">14277 2859 21573,'27'24'437,"1"0"0,-1 0 0,1 5 0,-2 2 0,-3 3-253,-2 5 1,-4 3 0,-3 4-563,-4-7 1,-2 2 0,-1 2 0,-1 0 0,-2-1 477,0 4 1,-3-1 0,-1 0 0,-1 2-25,-1-4 0,-1 1 1,-2 0-1,-1-1 0,-1-3-303,-5 10 0,-3-4 0,1-4 255,-1 0 0,0-5 14,4-10 0,2-8 773,7-15-1908,2-3 1,0-1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00:36.1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12524 13975 15221,'-1'-7'3276,"0"2"-2837,1 24-400,-1 5-6,0 7 1,0 9 0,-1 1-388,0 4 1,0 1 0,-1 2 353,1-7 0,0 0 0,0 2 0,0 0-820,1 4 1,-1 3 0,1-3 0,-1-7-820,1-2 1,0-4 613,1 11 0,0-18-919,0-41 1421,0-22 0,0 14 1,0-11-1</inkml:trace>
  <inkml:trace contextRef="#ctx0" brushRef="#br0" timeOffset="390">12400 13838 13261,'20'-23'1092,"1"-1"0,-1 1 0,3 6-629,8 12 0,6 6 1,-4 2-459,-6-3 1,0 7 138,2 8 0,3 8 1,-2 4-1,-8-2 248,-11 8 1,-8 2-76,1 5 0,-3 4 1,-5-6-89,-10-8 1,-5-6-65,-6-1 0,-1-5 188,-17 1-286,14-10 0,-1-3-1706,4-1 1,0-1 694,0-1 1,2-1-1541,-3-1-793,29-3 2457,10-2 1,3 1 0,-4-2 0</inkml:trace>
  <inkml:trace contextRef="#ctx0" brushRef="#br0" timeOffset="896">13525 13517 13665,'-26'15'1638,"0"-1"0,-3 11-966,7 1 0,-4 7 1,-1 5-1,5-2-1674,5 3 0,4 1 0,0 3 1059,2-8 0,-1 2 0,1 2 1,3 1-1,2 1 30,5-1 1,3 3 0,3 1 0,0-1-1,1-2 1,0-4-70,-1 11 1,1-5 0,7 1-359,4-8 0,6 2 0,3 2 0,2-2 0,-2-5 0,-3-8 343,6-2 0,2-6-3,7 4 0,5 0 0,-5-1-1639,-4-1 1,-5-4-1639,-1-2 0,14 7 0,-41-32 2689,-1-12 1,0 9-1,0-1 1</inkml:trace>
  <inkml:trace contextRef="#ctx0" brushRef="#br0" timeOffset="1180">13689 13718 19988,'18'35'272,"-1"0"0,0 0 0,1 0 0,-1 1 0,-3-5 0,-2-3 0,2 4-928,4 5 1,4 7-1,1 1 1,-3-3 0,-4-8-720,-2-2 0,-4-4-264,1 1 1,-2-3 818,-3-5 1,1 2 0,-7-19 0</inkml:trace>
  <inkml:trace contextRef="#ctx0" brushRef="#br0" timeOffset="1472">14028 13800 19120,'-19'39'259,"0"-1"1,0 1 0,1-1-1,-1 1 1,1 0 0,0 4-1,0 1 1,-1 1 0,2-1 0,1-4-1,3-3-370,0 0 1,2-4-1,1 0 1,-1 2-238,-2 8 1,-2 5 0,0 0 0,2-7 0,2-14-2930,2-11 2457,16-38 1,-3-1 0,12-20 0</inkml:trace>
  <inkml:trace contextRef="#ctx0" brushRef="#br0" timeOffset="1846">14405 13714 18778,'2'43'295,"1"-1"1,-1 1 0,0 0 0,-1-4-1,0 3 1,1 3 0,-2 0 0,1 0 0,0-2-1,-1-4-284,1 10 0,-2-4 1,1 0-1,-1 2-667,1 0 1,0 4-1,0 1 1,0-4 0,-1-6-438,0-2 1,1-6 0,-1-7-2185,1-4 2457,7-43 1,-4 5 0,4-17 0</inkml:trace>
  <inkml:trace contextRef="#ctx0" brushRef="#br0" timeOffset="2293">14758 13686 19428,'15'23'759,"-2"-2"0,1 1-1294,6 13 655,-5-10 0,0 1 169,-2 2 1,0 1-296,2 10 1,-1-1-202,-2-11 0,-2 0-885,0 8 0,4-8 1092,19-25 0,-21 6 0,17-15 0</inkml:trace>
  <inkml:trace contextRef="#ctx0" brushRef="#br0" timeOffset="2549">15105 13706 9573,'-11'45'565,"0"0"1,0 0 0,0-2 0,1-1-1,-1 0 475,0-1 0,0-1 0,1-2-908,1-6 1,1-1-1,-2 3-33,0 5 1,-2 3 0,1 0 0,0-2-91,0-3 0,1-2 1,1 0-287,-1 2 1,0 0-1,2-4-1362,-3 3 1,7-14 1449,16-30 0,-7 3 0,13-27 0</inkml:trace>
  <inkml:trace contextRef="#ctx0" brushRef="#br0" timeOffset="3289">15544 14316 18576,'0'-36'339,"-1"1"0,0 0 0,-2-11 0,6 13-182,13 29 17,-4 17 78,3 23-28,-13 5 0,-4 2-174,0-15 0,-3 1 51,-2 9 0,-2 4 0,-1-5 25,-1-9 0,-2-2 44,-7 13 1,-1-4 4,-1-2 43,-2-1 152,11-21-3628,8-6 3258,0-4-67,5-1-157,8-2 224,16-3 6,17-1-9,-16 4 0,1 0-2265,21-1 2279,-12 5 2257,-16 0-5545,1 6 2896,0-10 0,-6 6 0,2-10 1</inkml:trace>
  <inkml:trace contextRef="#ctx0" brushRef="#br0" timeOffset="3945">15859 13804 18252,'38'-9'82,"0"0"1,0 0 0,-4 0 0,-1 0 0,-3 10 351,4 21 1,-6 9-197,-10-8 0,-1 3-74,1 6 0,-1 5 1,-4 1-96,-7-1 0,-5 2 0,-2 0-79,-3 8 1,-1 2 0,0-3-478,-1 3 0,0-4 344,-3-3 0,2-12-333,6-23 336,1-4-326,0-3 349,5 0 26,-1 0 35,11-4 56,-5 1-3173,12-10 3129,-12 7 268,6-4-605,-8 7-2896,12 2 2457,-5 1 1,3 0 0,-10 0 0</inkml:trace>
  <inkml:trace contextRef="#ctx0" brushRef="#br0" timeOffset="4596">15871 14135 10847,'-6'0'3276,"0"0"0,6 0 0,0 0-1061,-2 0-1834,1 0-124,-2 0 102,44-4-298,-8 0-44,0 0 0,5-1-12,-1 1 1,0 0-6,-10 1 0,1 1-15,5 0 0,2 0 0,-6 1-63,6 0-40,-8 1 1,-5 0-1435,-17 0 1,-2 0-573,-2 0 2124,-3 6 0,1-4 0,0 4 0</inkml:trace>
  <inkml:trace contextRef="#ctx0" brushRef="#br0" timeOffset="5629">15492 14253 12399,'3'24'3276,"-15"7"-537,2-18-2397,-12 6-3619,0-15 1342,4-2 3450,-4-4-1464,8-3 859,-3-15-944,10 5-2234,-2-18 2268,15 15 2223,4-6-2307,8 7-89,14 4-1,5 9 292,-4 18-1,-9 5 96,-20 23-151,-13-14 10,-6 6-16,-7-15 36,0-10 1,-2-3-42,-7 1-46,-15-9 1,25-9-824,6-9 0,3-2 745,-1-7 2585,-2-17-2624,24 17 106,4 14-39,12-2 1,10 16 256,0 22-294,-16-2 0,-3 5 397,-6 7 1,-4 5-1,-1-1-214,1 4 0,-4 1-29,-1-7 1,-2 1 0,-2-2 101,-4 5 0,-3 0-824,0-6 0,-2 2 1,0-1 686,-1 0 0,-1 0 1,1-1-13,-7 14 0,0-3 17,6-15 0,1-3 149,-8 7 2318,6-11-2392,1-4-206,8-11-230,5-4-2958,1-1 0,0-3 1132,3-3 2145,19-26 0,-14 20 0,13-15 0</inkml:trace>
  <inkml:trace contextRef="#ctx0" brushRef="#br0" timeOffset="6901">15362 14360 15361,'-3'1'1395,"-1"1"-4672,0 2 1482,0-1 3551,-2 0-1201,-4-2-343,-1-1 732,-2-4-933,-3-7-11,8-1-45,-1-7 3321,6 3-3266,2-12-61,6 7-3226,21-8 2782,-4 18 495,15 1 0,-15 14 112,6 11 44,-8 0 46,4 10-12,-12-5 282,2 11-181,-6-5 154,-3 19 0,-3 2-294,0-3-78,-2-12 0,-2 6 0,-1-5 335,-4 12-150,1-19 0,-2 0 229,-7 17-302,3-14-45,-2-4 107,-3-1-146,2-4-6,-4 4 3181,-2-1-3037,-7 7-239,5-6 6,-1 1-3283,10-13 3212,5-4 76,-1-2 0,5-3-5,2-2-6,0 1 0,-2 1 6,-1 2 3270,-2 1-3144,1 0-76,1-3 12,1 0-68,3-3 50,1 1-44,1 0-1,-3 3-38,0 0-18,-5 5 46,5-4 5,-5 2-6,5-3 12,1-1-286,0-2-146,2-1 90,8-4 234,3-3-30,9-8 1,3-1-405,3-5 468,-5 4 1,-1 0-168,-4 1-2818,0-14 1407,-8 10-1631,2-24 0,-2 5 2457,0 1 1,0 8 0,-4 20 0</inkml:trace>
  <inkml:trace contextRef="#ctx0" brushRef="#br0" timeOffset="7490">15438 14245 14152,'0'-5'325,"7"1"-3602,2 11 1817,8 7 1943,-4 4 1312,-1 6-854,-2 15 288,-3-4-821,-5-4 1,0 6 0,0-4-272,-2-9 1,0 1-7,-1 17 1,-2 2 235,-7-11 0,-1-3 2909,-1 4-2997,-2-2 0,0-2-10,0-6-174,0-2-11,1-6-28,-6 2-3333,0 1 3073,-11 9 64,10-7-2666,-2 3 2324,12-12-358,0 2-2437,8-7 2886,10-5 0,-6 0 1,7-4-1</inkml:trace>
  <inkml:trace contextRef="#ctx0" brushRef="#br0" timeOffset="8436">16802 13588 17988,'26'17'930,"-6"1"0,0 8-2023,-5 13 1,-1 11 0,-2-1 997,-1-6 1,-1 0 0,-1 4 418,-3-9 1,0 4-1,-1 0 1,-2 1-1,-1-1-247,-4-1 0,-1 1 1,-3-1-1,1-1 0,0-2-253,0 3 0,0-2 0,-1-1 1,0 0 233,-1-1 1,0 0 0,-1-1 0,-1-3-473,-2 1 1,0-2 0,0-7 413,-2 2-1227,-4 7 135,14-29-435,2-5-1750,18-13 2457,-3 2 1,5-3 0,-9 6 0</inkml:trace>
  <inkml:trace contextRef="#ctx0" brushRef="#br0" timeOffset="9063">17556 14051 20912,'-11'2'235,"11"2"73,15 1-22,13 2-90,7 3 1,2 2-178,-13-6 1,0 0-1659,23 6 1,-1-1 584,-7-4 730,8-1 489,-21-4-165,15 5 0,-24-5 0,9 5 0</inkml:trace>
  <inkml:trace contextRef="#ctx0" brushRef="#br0" timeOffset="9360">17642 14460 15653,'31'2'1092,"-1"-1"0,-2 1 0,0-1-2731,-2-1 1,0 1 1004,0 0 0,1 1 1364,-2-1 0,0 0-696,17 3 838,-20-3-973,-1 1-3176,18-6 2558,0-14 1,-6 10 0,-11-9 0</inkml:trace>
  <inkml:trace contextRef="#ctx0" brushRef="#br0" timeOffset="9879">19040 13590 13648,'6'-5'3276,"-2"2"0,-4 3-2989,0 0-35,0 34-6,0-3-675,0-2 1,0 6-1,0-2 532,0 1 1,0 0-39,1-4 1,-1 2-1,-1 3-288,0 8 0,-2 5 1,0-1-1,1-4-906,-1 5 1,0-1 308,1-8 1,-1 5 0,0-3 0,0-10 228,0-1 0,2-22 1,1-8-1</inkml:trace>
  <inkml:trace contextRef="#ctx0" brushRef="#br0" timeOffset="10295">18902 13459 17759,'46'-4'165,"0"0"1,0 0 0,-9-1 0,-1 0 0,-5 9 358,5 25 0,-9 11-281,-15-10 1,-3 3-43,-2-1 1,0 3-1,-3-2-930,-7 2 0,-4-2 900,0 0 0,-3-3 98,-13 11-100,0-13 1,-2-1-13,-3 1-224,0-8 1,1-5-6,9-11-259,-5-2-2380,17-4-566,3 0 0,5-6 2457,17-4 1,-12 4 0,10 0 0</inkml:trace>
  <inkml:trace contextRef="#ctx0" brushRef="#br0" timeOffset="11244">20258 13307 21175,'-31'5'314,"1"0"0,3 0 0,3 3-272,4 11 0,1 5 0,-5 11 0,1 5-1135,6-7 1,1 2 0,0 1 782,-1-1 0,0 1 0,1 5 312,4-3 0,0 5 1,0 1-1,1 0 0,2-6-163,1 2 0,1-3 0,1 2 161,-2 4 0,0 2 0,2 2 0,3-3-45,4-3 0,3-2 0,2-1 1,-1-3 24,3 11 0,2-3 18,0-1 0,2 1 1,4-6-31,6-9 1,3-6 37,0-5 0,1-3-72,6 1 1,-2-3 111,7-2-7,-10-7-28,-24-2 250,-1 0-2059,-2 0 1798,12-2 0,-9 0 0,10-1 0</inkml:trace>
  <inkml:trace contextRef="#ctx0" brushRef="#br0" timeOffset="12095">20479 13742 22358,'0'-3'812,"10"24"-1669,2 2 1,2 3 872,1 3 1,0 3-1576,4 5 1,1 1 1583,-1 3 0,0-1-22,-6-10 0,0-1 480,2 7 0,-1-1-464,-2-3 1,-1-1-1624,-3-5 0,0 0 1155,0 0 1,0-1-722,-1 8 275,-5-19-2382,1 0 2162,-1-6 1115,1-1 0,-2-7 0,0 0 0</inkml:trace>
  <inkml:trace contextRef="#ctx0" brushRef="#br0" timeOffset="12707">20846 13620 18691,'-6'5'818,"-3"5"311,-4 15-986,-2 2 0,-3 5-1236,4-4 1,-2 1 0,-1 3 1122,0 0 0,-1 2 0,0 1 0,0-1 291,-3 6 1,0-2 0,-1 3-286,3-5 0,-2 3 1,1-1-1,0-2-335,1-1 1,0-3-1,0 0 329,2 0 0,-1-1 0,1-2 3,-3 4 1,3-5-763,-4 4 729,11-16-61,0-3-247,9-11-1754,0-2-773,7-7 1196,11-8 1,3-3 982,11-13 1,-11 13-1,-2 1 1,-2 1 0</inkml:trace>
  <inkml:trace contextRef="#ctx0" brushRef="#br0" timeOffset="13665">21395 13379 20806,'-19'3'316,"10"21"0,2 18 1,3 7-1,0-6-1409,1-2 1,1-1 0,-1 3 718,0-1 1,0 6 0,0 1-1,-1-3 1,1-6 465,-2 10 1,0-5-342,0-11 0,-1 0 0,0-3 296,-1 3 1,0-1 131,0 1 0,-1 2 0,0-3-162,0 1 0,1-2-87,1-3 0,0-3-955,0 3 1989,6-27-4241,0-2 0,2-10 2999,11-13 1,-7 8 0,7-4 0</inkml:trace>
  <inkml:trace contextRef="#ctx0" brushRef="#br0" timeOffset="14312">21668 13718 19832,'28'-28'255,"1"-1"0,-1 1 1,-1 1-1,0 2 0,-3 2-194,1 4 1,-2 2-1701,-2 2 1,0 2-392,20-4 2153,-16 8 1465,-1 10-874,-17 36 1,-9 12-153,-3-14 1,-4 3-371,0-3 0,-3 8 1,-1 3-1,-1 1 0,0-2 1,1-7-167,-2 2 0,1-5 0,-3 4-21,0 0 1,-2 6 0,-1 0-1,1-4 1,5-8-1130,3-8 1,2-4 1089,-1 4 1,1-4 2123,5-9-2549,5-8 459,6-4 34,5 0 176,19 2-250,-3 0 1,4 0 1351,8 1 1,2 1-2131,0-2 0,-2 0-821,-4 0 1,-4 0-1639,0-2 3124,-13-13 1,-13 10 0,-2-9 0</inkml:trace>
  <inkml:trace contextRef="#ctx0" brushRef="#br0" timeOffset="14596">21630 14033 21192,'15'-19'1434,"0"0"0,6-7-2527,4 7 1,7 0 0,-4 2-894,12-5 1986,-8 6 0,-2 2 1140,-2 5-2876,9 1-79,-6 3 176,-3-1 1,2-2 982,-3-1 1,-1-1-1,15-4 1,-10-1 0</inkml:trace>
  <inkml:trace contextRef="#ctx0" brushRef="#br0" timeOffset="14979">22300 13223 20711,'20'28'535,"0"0"0,-3 1 0,0 3 0,-2-1-2174,2 7 1,-3 4 1353,-5-7 1,-1 6 0,0 2 0,-1 1 0,-1-3 148,-1-1 1,-2-2 0,0 0-1,0 3 163,-1 2 0,1 2 0,0 2 0,-1 0 0,-2-2-99,-1 0 1,-1 0 0,-1 0 0,0-2-1,1-4 72,0 3 0,0-4 0,0 1-365,-2 10 1,-2 0 0,1-8-117,-4 6 1048,4-17-1447,-1 2-1364,5-24-1033,0-5 3631,14-19 0,-10 11 1,9-10-1</inkml:trace>
  <inkml:trace contextRef="#ctx0" brushRef="#br0" timeOffset="16553">23473 14051 7375,'-3'0'3276,"0"0"0,3 0-407,-2-22-965,1 14-1209,-1-15-236,0 20-246,2 3-336,-1 3-12,1 20 236,5 4-68,-1-4 1,0 3-1635,5 6 1,0 1 1672,-1-7 1,-1-2 5,1 7 1,0-2 156,2-1 157,1-11 729,12-20-589,1-17 0,4-12-484,-6 6 1,2-6-1,2-4 1,0-1-1,1-1 1,-1 3-425,-2 2 1,-1 1 0,1 0 0,0 0 0,0-1-1,1-2 376,0 0 1,2-3 0,0-1 0,1 0 0,-1 1 0,-2 2 0,-1 3-3,4-5 1,-1 3 0,-2 1-1,1 2-37,-2 2 0,1 1 0,-1 1 0,-2 2-71,8-10 1,-2 2-124,2-1 1,-4 4 103,1-5-790,-21 28-2358,-5 19 2457,-3 0 1,0 6 0,0-8 0</inkml:trace>
  <inkml:trace contextRef="#ctx0" brushRef="#br1" timeOffset="37598">14688 15088 16751,'-3'0'3276,"0"1"0,3 0-3079,14 0-1836,15-5 1,3-1 720,10 1 918,-5-1 0,-1 0 859,-10 5-859,2 0 6,-11 0 27,0 0 29,-12 0 224,-2 0-3563,-2 0 353,-8 0 2924,-20 8 0,14-5 0,-12 6 0</inkml:trace>
  <inkml:trace contextRef="#ctx0" brushRef="#br1" timeOffset="38151">14768 15204 8475,'0'-5'3276,"0"2"0,0 3-8,-4-1-2860,3 1 692,-4-1 1336,5 1-1986,10 0-276,21-4-168,13 0-6,-7 1 0,1 0 632,9 0-635,-21 2 1,-2 1-4,-8 0 56,-3 0-10,-8 0 27,-1 0-202,-4 0-2156,0 2 214,0 4-1200,-5 9 3086,-7 12 0,4-11 0,-3 4 1</inkml:trace>
  <inkml:trace contextRef="#ctx0" brushRef="#br1" timeOffset="49610">23822 6339 13989,'4'-6'3276,"0"2"-2984,-4 4-292,-6 14 0,4-11 0,-4 12 0</inkml:trace>
  <inkml:trace contextRef="#ctx0" brushRef="#br1" timeOffset="75382">23888 6288 22218,'1'31'431,"-1"10"0,0 3-412,0-13 1,0-1-17,0 14 0,-1-3 143,1-15 470,21-24 0,7-8-440,10-6 0,3-5-165,-8 5 0,2-1 1,3-3-559,-4-1 1,3-2 0,3-3 0,-1 0 0,-1 1 0,-6 3 326,2-1 1,-5 2 0,3 0-106,7-3 1,5-2 0,-3 2 0,-12 6 0,-8 4 0,-16 18 0</inkml:trace>
  <inkml:trace contextRef="#ctx0" brushRef="#br1" timeOffset="94681">8791 14478 9458,'4'-3'3276,"-1"0"-329,-2-1-858,2-3-1439,-2 3-157,1 0 459,-2 3-1019,0 1-39,0 5 27,3 8-2994,18 30 3124,-5-10-21,-2-8 1,2 0 137,8 12-668,-3 1 595,1-4-89,-6-4 72,-1-11 57,-7-8 447,5-1-263,-4-11 62,5-7-16,5-9 165,3-8 0,3-8-512,-4 4 0,1-3 0,2-3 1,-1 1-191,1-1 0,1 0 0,-1-1 0,1-1 172,-1 2 0,1-2 0,-1 0 0,0 2 0,-2 2-2,2-3 0,-1 3 0,-1 1-43,0 3 1,-1 1-1,-2 5 45,2 0-50,-1 2-18,-19 20-1903,-1 1-1306,0 5 3059,0 6 1,0-3 0,0 2 0</inkml:trace>
  <inkml:trace contextRef="#ctx0" brushRef="#br1" timeOffset="96540">15488 7137 8377,'5'-1'3221,"-2"0"-1535,-3 1-1154,0-6-56,0 5-11,0-4 890,0 5 958,0 0-2218,3-3-95,-1 1 0,1-1-78,-1 0 5,-1 1-3204,1 1 2925,1 9 1,-1-6 0,0 6 0</inkml:trace>
  <inkml:trace contextRef="#ctx0" brushRef="#br1" timeOffset="100988">15637 7500 8265,'15'-29'1205,"-3"6"-528,-11 20 1182,-2 2-3595,0 1 1736,8 0 0,-6 0 0,7 0 0</inkml:trace>
  <inkml:trace contextRef="#ctx0" brushRef="#br1" timeOffset="103499">2331 15120 7884,'0'0'0</inkml:trace>
  <inkml:trace contextRef="#ctx0" brushRef="#br1" timeOffset="104864">8651 15192 9604,'0'4'3276,"0"0"0,5 10-1455,9 18-1457,-2 0 0,3 5-175,1 1 0,1 4 0,0-3-1061,-4-8 1,0-2 0,0 1 891,2 5 1,0 2-1,2-6-881,10 1 0,1-7 1096,11 1-123,-8-8 0,3-7-55,-1-18 1,3-10 0,1-5-355,-7 2 0,1-4 0,0-2 0,0 0 1,-1 2-524,4-2 1,-1 1 0,-1 0 0,0-2-1,4-7 1,0-3 0,-3 1 0,-8 4 209,-7 4 0,-5 4 0,2-3 0,-8 9 1</inkml:trace>
  <inkml:trace contextRef="#ctx0" brushRef="#br1" timeOffset="106298">23924 6996 19703,'-1'33'957,"-1"-4"-750,-1 8 62,2 4-45,0-2-17,6 8-22,0-20 476,23-15 1,10-8-578,-8-9 0,2-5 0,2-2-722,4 1 0,3-2 0,2 0 0,-4-1 613,6-4 1,-3-2 0,0-1-109,0-1 1,0-1-1,-3 2-605,-9 3 1,-2 0 0,-1 2-902,4-1 1,-1 2 1183,-4 3 0,-3 2 0,-6 6 0,-17 12 1</inkml:trace>
  <inkml:trace contextRef="#ctx0" brushRef="#br1" timeOffset="119739">20156 7995 6663,'-4'1'0,"2"0"0</inkml:trace>
  <inkml:trace contextRef="#ctx0" brushRef="#br1" timeOffset="122017">24127 7957 17507,'-8'24'584,"1"0"1,0 4-1,1-2-264,2 3-3597,2 12 1918,7-22 1701,4 4-429,26-8 482,-3-10 1,4-2 196,-1 2 1,6-4-569,-8-6 1,6-3 0,2-2 0,-1-1 0,-4 1-539,0 1 1,-2-1 0,2-2 336,5-3 1,4-1-1,0-2 1,-5 1-917,-3 1 1,-2-1 0,-4 2-547,4-2 1,-2 2 1501,5-2 0,-5 2 0,-11 6 0,-11 6 0</inkml:trace>
  <inkml:trace contextRef="#ctx0" brushRef="#br1" timeOffset="126681">23942 8839 18504,'-6'10'688,"0"2"747,2 10-1015,2-5 258,0 0 347,25-12-2173,5-3 1,3-3 1220,3-2 0,5-2-506,-7 1 0,4-2 1,2-1-1,-1-1 398,-2-1 0,0-2 0,0-1 0,0 1-63,0 0 0,0 0 0,1-1 0,3 0-449,-2 1 1,3-1 0,3-1 0,-1 1 0,-2 1 0,-4 3 218,10 1 0,-4 4 0,1-2 1,-2-4-1,1-1 0,-2 1 1,-6 5-1,-8 8 0,1 0 1</inkml:trace>
  <inkml:trace contextRef="#ctx0" brushRef="#br1" timeOffset="130565">24374 9563 10489,'-3'2'3276,"2"0"-2464,1-2 2118,0 32-2213,0-14 6,0 26 682,0-6-722,5-9-195,5 8 240,12-15 101,22-11-750,-11-11 1,8-4 0,4-2 0,-2-1-900,-1-2 1,1-1 0,0-1 0,1 0 615,-5 2 1,2 0 0,0 0 0,-1 0 0,-2-2-384,5-4 0,-1-1 0,-1-1 1,-3 1-507,-1-1 1,-2 1 0,1-1 682,2-1 0,0-1 1,-2 2-1,-5 2 84</inkml:trace>
  <inkml:trace contextRef="#ctx0" brushRef="#br1" timeOffset="132234">24618 10457 16521,'-9'36'492,"0"-1"1,1 1 0,-5 5 0,7-2 409,8-7 0,10-4 168,11-13 0,9-7-759,6-7 1,7-7 0,3-4-968,-8-3 1,4-3-1,1-3 1,1-2 0,0-1 615,-10 4 0,2-1 0,0-2 0,0 0 0,0 0 0,-1 0 0,-1 0-12,1-2 1,-1 1 0,0-1-1,-1 1 1</inkml:trace>
  <inkml:trace contextRef="#ctx0" brushRef="#br1" timeOffset="134934">24650 11392 16790,'-9'4'2370,"1"9"-1066,6 0 175,41 1-1294,1-18 0,10-8-468,-13 4 1,5-2 0,3-2-1,0 0 1,-4 0-538,1 0 1,-2 0 0,0-1 0,0 0 409,7-3 0,2-2 1,-3 2-1,-9 1 1,-10 4-1,-7 1 0,-4-1 1</inkml:trace>
  <inkml:trace contextRef="#ctx0" brushRef="#br1" timeOffset="136266">23842 12278 12629,'3'0'3276,"0"0"-1414,-3 0-1263,1 3-1612,24-6 1,13-5 1154,-2-1 1,6-3-143,-7 2 0,5-1 0,3-2 0,4-2-196,-10 1 1,5-2 0,1-2 0,3-1 0,0 0 0,-1 0-1,-2 1 1,-3 1-395,6-2 1,-2 1 0,-2 1 0,1-1 0,3-2 467,-8 5 1,4-3 0,1 0-1,1 0 1,-1 0 0,-3 1-1,-4 2 1,-7 3 0,16-8-1,-10 5 1,4 2 0</inkml:trace>
  <inkml:trace contextRef="#ctx0" brushRef="#br1" timeOffset="137532">18387 1263 15625,'-1'35'655,"0"0"0,0-1 1,1 5-1,-1 0 0,1 1 93,-1 0 1,0 0 0,-1 4-1405,0-3 1,0 5-1,0 1 1,-1-1 0,0-2 297,0-2 0,0-1 1,0-1-1,-1 1 371,1-1 1,0 2 0,-1 0-1,1-1 1,-1-5 345,-1 2 1,-1-4 0,2-2-1780,-1 6 1,2-2 1591,-1-7 1,0-2 0,2 3-1,2-22 1</inkml:trace>
  <inkml:trace contextRef="#ctx0" brushRef="#br1" timeOffset="137733">17739 1223 5943,'42'6'297,"0"-1"1,0 0 0,0 1 0,0-1 0,0 0 0,0 1 0,0-1 0,3 0-1,-6-1 1,0 1 0,6 2-593,-5 0 0,6 2 0,3 0 1,2 2-1,-1-1 0,-3 2 0,-4-1 1,-6 0 294,7 6 0,-7 0 0,-2 0 0,-2-1 0,0 0 0,-4 0 0,-5 1 0,1 0 0</inkml:trace>
  <inkml:trace contextRef="#ctx0" brushRef="#br1" timeOffset="138203">18844 2152 11958,'-2'38'819,"1"1"0,-1-1 0,0 7 0,1-8 778,0-4-205,-2-27-832,-11-24-574,1-4 0,0-6-20,0-2 1,1-5 0,1-1-1060,1-1 1,1-2 0,1-1 910,1 4 0,1-1 1,2-1-1,2 0 141,4-5 1,3-2-1,1 1 1,1 4 178,-2-1 0,0 2 0,5 1-194,6 0 0,4-1 0,3 3 0,1 7-236,14 5 1,3 9 288,4-5 0,0 13 31,-11 27 0,-1 12 0,-7 1 64,-7-5 1,-7 5 45,-4 3 1,-2 8 0,-4 2 0,-5-4 204,-8-1 1,-5-2-1,-2 1-76,2-4 1,-1 0-1,-1 1 1,0-1-200,1-1 1,-1-1 0,1 0-1,1-3-135,-6 14 0,5-4-121,11-4 1,6-4-209,15-5-769,16-5-2112,6-5 3274,-9-6 1,0-1 0,3 1 0,6 1 0</inkml:trace>
  <inkml:trace contextRef="#ctx0" brushRef="#br1" timeOffset="138649">19548 1600 15939,'-13'-30'819,"1"-1"0,4 54 0,2 26 0,1 0-196,3-10 1,1 0 0,2 7-601,0-9 1,2 7 0,1 5 0,0 1 0,0 1 0,1-2-1,-1-5 1,0-7 22,1 10 1,0-7 0,3 1 42,4 4 1,3 5 0,1-8 0,1-22-556,2-30 1,0-12 495,7-3 1,0-8 52,-6-4 0,-2-9 0,0-1 0,-2 4-50,-1 4 1,-2 3-1,0-4-20,-1 6 1,0-5-1,0 0 1,-1 1 0,-2 2 30,-1-5 1,-3 3 0,-1 3-45,2-4 0,-2 3-39,-1-5 0,0 10-3238,-1 23 2192,-1 43 1085,0 4 0,2 8-476,-2-8 0,1 4 1,1 4 254,-1-7 0,1 4 1,1 1-1,0 1 0,0-1 110,1-1 0,1 1 1,0-1-1,0-1 0,-1-1 1,0 2-1,-1-2 1,0-1-1,1-2 0,1-2 1,1-1-1,0 1 1</inkml:trace>
  <inkml:trace contextRef="#ctx0" brushRef="#br1" timeOffset="139236">20998 1562 13793,'-44'8'409,"0"0"1,0 0-1,0-1 1,0 1-1,5-1 1,3-1 0,0 0-1,1 1 219,-3 1 1,0 1 0,2 1 0,4-1-411,-9 7 1,7 1-219,-5 8 0,17-8 0,3 7 132,11 13 1,7 9 0,1-3 9,-2 3 1,1 2-83,0-9 0,0 4 1,1 1-1,2-2-741,2 3 0,1-1 0,2-3 698,1 7 0,2-2-4,-1-10 0,1 1 0,3-2-417,2-6 1,3-1 0,0-3 378,1 4 0,5-4-913,12-2 0,8-3 0,-3-11-701,-1-20 1,-1-8 1169,-4 11 1,2 1 0,-6-5 0,-7-12 0,-7-1 0,-5 4 0</inkml:trace>
  <inkml:trace contextRef="#ctx0" brushRef="#br1" timeOffset="139400">20304 2027 18738,'47'9'478,"0"0"0,0 0 0,-10-3 0,-1 0 0,1-2 0,2-2-622,-1-4 1,2-2-1,0-2 1,-1 0 0,-2 1-950,9-1 1,-3 0 0,1-1 994,-4-2 0,2-1 0,-2-1 0,-8 3 0,10-5 0,-5-1 1</inkml:trace>
  <inkml:trace contextRef="#ctx0" brushRef="#br1" timeOffset="139581">22334 2128 14538,'0'0'0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20:44.839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13509 4835 15978,'-26'15'2907,"-15"7"-3727,13-6 1,-7 3 0,-2 1 0,4-2 340,1-1 0,2-2 0,-2 2 529,-6 3 1,-3 3-1,-1-1 1,5-3-489,-7 3 0,1-2 568,4-3 1,-1 1 0,0-1 85,5-3 1,1-2-1,1 0-87,-16 5 0,4-2-129,14-4 0,7-9-3277,9-25 833,18 5 805,12-8 1,7-1 818,10 0 1,8-1 0,-26 19 0</inkml:trace>
  <inkml:trace contextRef="#ctx0" brushRef="#br0" timeOffset="385">12747 4803 16390,'-35'28'319,"1"0"1,-1-1 0,0 1 0,1 0 0,-1 0 0,0-1 0,2-2 0,1-1 0,-1 4-286,0 4 1,-1 3 0,0 2-1,3-3 1,6-7-74,1-1 0,7-5-146,2 9-1454,40-21 1,14-4 709,7 2 1,3 0 1026,-9-1 0,2 1 0,-1-1-63,0 0 0,0-1 1,1 0 291,6 0 0,0 1 0,-2-1-355,0 3 0,-2 0-109,-8-3 1,1 1 0,-7 0-929,1 6-2212,-26 2 3137,-12 9 0,12-17 1,-5 1-1</inkml:trace>
  <inkml:trace contextRef="#ctx0" brushRef="#br0" timeOffset="11200">2661 6371 15967,'2'38'373,"1"1"0,0-14 1,0 3-359,2 10 0,0 7 0,1-2-826,0-4 1,1-1 0,-1-2-716,0 6 1,0-1 1525,1 9 0,-2-10 0,-4-25 0,-1-1 0</inkml:trace>
  <inkml:trace contextRef="#ctx0" brushRef="#br0" timeOffset="11520">2396 6369 3322,'-1'-33'364,"0"1"0,2 3 0,8 5-121,19 17 0,15 8 0,3 4 0,-7-1-159,-1-1 0,1 0 359,1 0 0,8 0 0,-2 1 0,-9 5 416,-5 10 1,-9 3 725,1 20-525,-22-9 1,-10 2-908,-14-7 0,-10-2 1,1-3-490,-5 2 0,0-6-1303,-6-4 1,8-12 818,26-20 1,17-13 0,5 17 0</inkml:trace>
  <inkml:trace contextRef="#ctx0" brushRef="#br0" timeOffset="11968">3472 5897 13771,'-29'29'546,"0"0"0,0 0 0,0 0 0,-6 6 0,0 1 0,6 0-173,12-5 1,3 0 0,3 0-645,-2 7 0,3 2 289,2 6 1,1 5 0,5-4-863,6-3 1,4-1 828,-2-6 0,2 2 0,6-2-165,12 0 1,9-3 0,1-4-805,-4-7 0,2-4 0,0-1 633,7 6 0,0 0 1,1-6-255,-7-10 0,1-4 0,-4-2-1034,1 0 1,-2-2 1387,3-1 0,-7 1 0,-16 1 0,-16-1 1</inkml:trace>
  <inkml:trace contextRef="#ctx0" brushRef="#br0" timeOffset="12952">3870 6138 16594,'7'37'381,"0"0"1,0 0 0,0 0 0,2 8 0,0 0 0,0-1-1475,1-1 1,1 0 0,-1-3-547,1 2 1,1-2 721,1 9 0,0-6-699,1-15 1616,-7-32 0,-3 10 0,-1-4 0</inkml:trace>
  <inkml:trace contextRef="#ctx0" brushRef="#br0" timeOffset="13167">3862 6477 10685,'-2'4'1638,"23"2"0,11-4-243,0-1 0,3-1-1395,5 1 0,2-2-877,2 0 0,-4-6 877,-9-9 0,-3-1 0,7 3 0,1-14 0</inkml:trace>
  <inkml:trace contextRef="#ctx0" brushRef="#br0" timeOffset="13368">4247 6138 11844,'-6'0'1638,"10"34"0,10 19-2457,-6-17 1,1 3 0,0 2-1,0-2 694,0-2 1,-1-1-1,1 1 1,-1 1-696,2 8 1,1 4 0,-1-4 0,-1-8 965,-2-9 0,-1-5 1,1 16-1,-5-29 1</inkml:trace>
  <inkml:trace contextRef="#ctx0" brushRef="#br0" timeOffset="13649">4485 5930 11211,'4'0'819,"11"18"0,10 19 0,1 6 0,-4-6-1213,-1 0 1,0 1 492,-1-6 1,3 3 0,1 4 0,-1 2 0,-3 1 139,-6-1 0,-1 3 0,-2 1 0,-2 0 0,0-1 0,0-4-252,-1 1 0,0-4 1,-2 1-1,0 4-534,-1 1 1,0 6 0,0 3 0,-2-3 0,-1-3 0,-3-10-1,-4 6 1,-4-8 0,-2-2 0,-1-10 0,3-22 0</inkml:trace>
  <inkml:trace contextRef="#ctx0" brushRef="#br0" timeOffset="14199">5098 6810 14673,'40'-7'-656,"0"0"1,0 1-1,7 0 1,2 2 0,-5 3 403,-2 4 1,-3 1-1,4-4 1,-10 5-1,-22 10 1</inkml:trace>
  <inkml:trace contextRef="#ctx0" brushRef="#br0" timeOffset="14352">5359 6984 15681,'45'1'111,"1"-1"0,-1 0 1,1-1-1,3-1 1,-4 0-1,-15 3 1,-14 3-1,29-3 1</inkml:trace>
  <inkml:trace contextRef="#ctx0" brushRef="#br0" timeOffset="14768">6896 6425 13329,'-5'0'2733,"1"0"-2470,5 25 0,6 14 258,4-1 0,2 6-317,-2-2 1,2 5-1,-1 2 1,1-4-1170,0-3 0,0-3 0,0 0 845,2 7 1,1 0 0,-3-4-874,-4-6 1,-2-5-2285,1 10 2457,-2-7 1,-6-25 0,0-9 0</inkml:trace>
  <inkml:trace contextRef="#ctx0" brushRef="#br0" timeOffset="15051">6820 6515 13614,'32'-22'546,"-1"0"0,0 0 0,0-1 0,1 0 0,0 1 0,0 5-335,2 7 0,0 6 1,-2 3-1851,0 4 1,-3 5 1499,3 8 1,-5 8 375,-8 10 1,-6 6-143,1-1 0,-6 2 434,-9 5 0,-9 0-1015,-4-9 1,-6 0 0,0-4-1154,-3-2 1,-3-6 1313,-7 1 1,0-9-1,5-17 1,15-28-1</inkml:trace>
  <inkml:trace contextRef="#ctx0" brushRef="#br0" timeOffset="15466">7917 6467 13121,'1'46'1638,"4"-12"0,2 3-916,-4-5 1,0 2 0,1 2-1543,2 3 1,2 5 0,0-2 0,-1-4-820,0 2 1,1-1 720,-1 0 1,1 2 0,0-7 917,5 7 0,-8-25 0,-2-6 0</inkml:trace>
  <inkml:trace contextRef="#ctx0" brushRef="#br0" timeOffset="15667">7852 6928 19221,'39'-15'-469,"0"0"1,0 1 0,0-1 0,1 0 0,5-4 0,-2 1 0,0 3 396,-1 4 0,0 2 0,-8 3 0,-6 1 0,0 0 1</inkml:trace>
  <inkml:trace contextRef="#ctx0" brushRef="#br0" timeOffset="15883">8304 6491 13329,'-7'-8'3209,"1"2"-1977,11 41 1,6 19-911,-6-19 0,1 3-313,-1-4 1,1 4 0,1 2 0,-2-1 44,0 10 0,-1 0 0,1-2-1147,-1-6 1,0-1 0,0 0-1,-2 1 1,1-1 0,3-3 1019,12 5 0,1-7 1,-7-8-1,19-8 0</inkml:trace>
  <inkml:trace contextRef="#ctx0" brushRef="#br0" timeOffset="16117">8866 6367 14622,'-4'41'211,"0"0"1,1 0 0,-1 0 0,1 1-1,1 4-174,1-7 0,0 4 0,2 2 0,-1-1 0,0-4-629,-1 10 0,0-4 1,2 4 364,2-10 0,1 5 0,1-1 0,-1-3 0,-1-7 0,-1 0 0,1-7 0,17 3 0</inkml:trace>
  <inkml:trace contextRef="#ctx0" brushRef="#br0" timeOffset="16349">9196 6607 16073,'0'-4'1456,"-4"28"1,-1 16-4734,0 8 2566,2-13 1,-2 4 0,2-2 710,1 1 0,1 1-338,-1 5 0,1 4 0,0-2 338,3-10 0,0-1 0,-1-1 0,-1 2 0,0 1 0,1-5 0,5 12 0</inkml:trace>
  <inkml:trace contextRef="#ctx0" brushRef="#br0" timeOffset="16523">9062 7054 18992,'35'-22'450,"0"0"0,1-1 0,-4 3 0,0 1 1,-6 4-502,6 2-3226,3 5 2706,-16 0 0,0 6 0,-15-2 0</inkml:trace>
  <inkml:trace contextRef="#ctx0" brushRef="#br0" timeOffset="16735">9363 6609 13110,'-5'-1'3008,"1"0"-2493,2 20 0,3 15 293,1 10 1,3 8 0,-1 0-880,0-10 0,-1-1 0,1 1-186,0-2 1,0 3 0,1-2 0,1-7 256,7-3 0,-3-8 0,-5-7 0,2-4 0</inkml:trace>
  <inkml:trace contextRef="#ctx0" brushRef="#br0" timeOffset="16985">9599 6315 16174,'0'-6'2896,"0"2"-2762,16 17 1,14 17-1,-4 0-8,-7-6 0,0 2-394,3 1 1,5 3-1,-1 4 1,-5 1 283,-6 6 1,-6 3 0,-2 1 0,0-2-625,0-5 0,-1-2 0,-1 2 0,-1 1 446,-2 2 1,-2 2 0,0 1 0,-3-1-1,-2-1-658,-6 6 1,-2 0 0,-3-3 0,-2-1 409,0-7 0,-3-1 1,0-1-1,3-3 1,-4 16-1,3-9 0,0-14 1</inkml:trace>
  <inkml:trace contextRef="#ctx0" brushRef="#br0" timeOffset="17535">7794 6319 17658,'-40'13'597,"-1"0"1,6 5 0,7 10-370,17 5 1,5 9-1,5 6 1,0 1-1,0-4-1048,-2-1 1,1-1 0,0 0 0,1 3 567,1-5 0,0 2 0,0 2 0,1 0 0,0-1 0,1-4 263,1 5 0,0-3 0,1-1 1,2 2-307,1 3 0,2 2 1,2-1-1,0-3 97,3 3 0,0-4 1,4 0-574,-2-7 1,1 2 0,3-4 0,5-5 852,12-6 0,8-6 0,0-4 0,-6 1 0,-1 8 0,0-5 0,5-13 0,0 0 0,0 0 0</inkml:trace>
  <inkml:trace contextRef="#ctx0" brushRef="#br0" timeOffset="17952">10365 6547 17445,'3'3'3276,"-1"0"-3051,-2-3-225,2 9 0,-2-7 0,2 7 0</inkml:trace>
  <inkml:trace contextRef="#ctx0" brushRef="#br0" timeOffset="18335">11047 6256 16672,'7'37'163,"0"1"0,0-1 0,0 0 1,0 5-1,0 4 0,0 1 1,-1 0-1,0-2-215,-1 4 0,-2-2 0,1-1 1,0 1-769,0 2 1,1 0 0,-1-1 0,-1-4 142,-2-2 0,0-4 0,-2-3-962,-3 1 1,0-6 818,-5 9 1,6-10 0,5-32 0</inkml:trace>
  <inkml:trace contextRef="#ctx0" brushRef="#br0" timeOffset="18615">10858 6431 17076,'36'-27'546,"1"0"0,0 0 0,-1 0 0,2 0 0,-1 1 0,2 3-358,8 4 1,2 3 0,-5 4-27,-7 0 1,-3 10 641,10 24 0,-8 10-603,-19 14-194,-13-15 1,-4 4 0,-6 0-530,-13 9 1,-8 1 0,-2-5-572,7-11 1,-2-3 0,0 0-1,-5 9 1,-1 1 0,1-9 436,2-10 1,4-8-1,7-6 1,7-3 0</inkml:trace>
  <inkml:trace contextRef="#ctx0" brushRef="#br0" timeOffset="19052">12063 6088 8710,'-24'32'364,"0"0"0,-1 0 0,9 1 0,-1 6 0,0 4 0,0 2 0,2-1 0,1-2 0,2-5 294,1 2 1,2-4 0,2 0-1,-2 4-651,-1 1 1,-3 5-1,0 3 1,2-2 0,4-2-1,6-6-129,12 6 1,7-6 0,1-6 71,-2-8 0,2-2-964,12 14 1,7-9 1205,7-27 1,-5-3 0,-24 15 0,24-13 0</inkml:trace>
  <inkml:trace contextRef="#ctx0" brushRef="#br0" timeOffset="19285">12424 6154 17372,'2'39'468,"-1"0"0,0 1 0,1-1 0,0 2 0,0 0 0,0 0 0,0 0-169,1-1 1,0 0 0,0-1 0,0-1-1393,0 5 1,1-2 0,-1-1 204,-1-5 0,1-1 1,-2-2-752,1 5 1,-1-3 818,1 6 1,-2-10 0,0-32 0</inkml:trace>
  <inkml:trace contextRef="#ctx0" brushRef="#br0" timeOffset="19437">12319 6802 16611,'34'-31'546,"0"-1"0,0 1 0,-4 6 0,2-1 0,0 3 0,-2 3-784,14-1 1,0 4-232,-6 5 1,2 0 0,-5 3 0,-5 0 0,-3 4 0,17 3 0</inkml:trace>
  <inkml:trace contextRef="#ctx0" brushRef="#br0" timeOffset="19668">12785 6327 17710,'2'46'-253,"0"0"1,0 1 0,-1-1 0,1 1 0,0-1 0,0 1 0,0-1 0,0 0 0,0 7 0,1-5 0,0-1 0,-1-1 0,0 0 153,-1 5 0,0 3 1,-1-1-1,0-8 0,0-13 1,0-5-1,0-18 0</inkml:trace>
  <inkml:trace contextRef="#ctx0" brushRef="#br0" timeOffset="20116">13244 5994 18134,'25'29'655,"0"0"0,1 0 1,0 3-1,0 0 0,-2 0-465,-3-4 1,-1 1 0,-1 5-610,-4 1 0,0 6 1,0 2-1,-2 0 1,-1-1 482,0 1 0,-1-3 1,-3 3-1,-1 4-386,-4-5 0,0 3 0,-2 4 0,-1 0 1,-2 1-1,-1-2 0,-2-2 323,-4-1 1,-1-1 0,-3-1 0,-1-1 0,-1 1 0,-1 1-471,-1 1 1,-2 2 0,-1 1 0,-1 0 0,0-2 0,0-1 0,0-5 366,-2 2 1,0-3 0,0-2-1,0-2 1,1-1 0,-2 4 0,-1-1-1,2-4 1,3-11 0,-5-6-1</inkml:trace>
  <inkml:trace contextRef="#ctx0" brushRef="#br0" timeOffset="20552">14351 6010 16420,'14'35'468,"0"0"0,0 0 0,0 0 0,0 1 0,0 1 0,0 0 0,-1-2-1173,2 5 1,0-2 0,-1 0 442,-1-3 1,0-1 0,-4 2-141,-6 3 1,-2 1 0,2-8 0,11 2-1,-11-4 1,-1 1 0</inkml:trace>
  <inkml:trace contextRef="#ctx0" brushRef="#br0" timeOffset="20706">14229 6601 13513,'32'-22'-410,"0"0"0,0-1 1,1 6-1,6 0 1,4 0-1,0 1 0,-1 0 1,-3 3 271,5 0 1,-3 3 0,-1 0 0,3 0 0,-3-1 0,3-1 0,1-1 0,-4 2-1,-4 3 1,9 1 0,-1 1 0</inkml:trace>
  <inkml:trace contextRef="#ctx0" brushRef="#br0" timeOffset="20918">15347 6140 17241,'13'45'173,"1"0"0,-1 0 0,0 0 1,0 0-1,0 1 0,0-1 1,0 0-1,0 0 0,2 6 1,1 1-1,-1 0 0,0-2 1,-2-2-1,-2-5 0,-4-4-1265,-1 4 0,-4-6 0,-2-1 1092,-6 9 0,0-3 0,4-12 0,-1-3 0,-11 7 0</inkml:trace>
  <inkml:trace contextRef="#ctx0" brushRef="#br0" timeOffset="21152">15202 6056 16398,'43'-11'409,"-1"1"1,0-1-1,0 1 1,0 10-1,3 5 1,-1 2 0,-3 3-1,-9 2 1229,-2 8 0,-6 8-1658,-4 2 1,0 6 0,-5 4 0,-11-3-346,-16-2 1,-13 0 0,-3-1 0,6-3 0,7 10 0,-1-3 0,-14 0 0,0 0 0</inkml:trace>
  <inkml:trace contextRef="#ctx0" brushRef="#br0" timeOffset="21635">16450 5857 19770,'-21'38'174,"-1"-1"1,0 0-1,1 0 1,-1 1 0,1-1-1,-1 0 1,-2 6 0,1-2-1,1-1 1,2 2 0,3 1-249,5-4 1,2 2 0,2 0 0,1 1-1,4 0 1,2 0 18,4 4 1,4 1 0,3 0 0,1 0 0,0-3 0,-2-5-545,0 9 0,0-5 0,5 2-57,3-3 1,5 4-1,3 0 1,2-4 0,-1-11 564,19-4 1,-3-9-1,-19 1 1,-3-3-1,4-4 1</inkml:trace>
  <inkml:trace contextRef="#ctx0" brushRef="#br0" timeOffset="21902">16887 5925 20763,'7'46'136,"0"-1"0,0 1 0,0-1 0,0 0 0,0 1 0,0-1 1,0-2-1,0-5 0,-1 0 0,0 3-683,-1 1 1,0 5 0,-1 2 0,0-2 0,-1-5 0,-1-8-832,-2-1 0,0-5-1899,0 19 1638,0-19 1,0-2 818,0 2 1,0-1 0,0-26 0</inkml:trace>
  <inkml:trace contextRef="#ctx0" brushRef="#br0" timeOffset="22101">16889 6581 19776,'42'-13'-26,"0"0"1,0 0 0,0 0 0,0 0 0,4-5-1,-4 1 1,-1 0 0,1 2 0,-2 2 0,-11-1-1,-9-5 1</inkml:trace>
  <inkml:trace contextRef="#ctx0" brushRef="#br0" timeOffset="22300">17259 6144 18274,'3'43'-203,"1"0"1,-1 0 0,1 0 0,-1 0 0,-1 0 0,1 1 0,-2 1 0,1 0 0,0-3-1,-1-3-207,2 12 0,-1-5 1,0-1-1,-2 5 1,1-1-1,-1-10 0,0-10 1</inkml:trace>
  <inkml:trace contextRef="#ctx0" brushRef="#br0" timeOffset="22685">17765 5809 14806,'11'42'218,"0"1"0,1-1 1,-1 0-1,0 1 1,1-1-1,-1 0 1,1 0-1,-3 6 1,0 1-1,0 1 0,-1 0 1,-1-1-1,0-1 1,0-1-1,-1-4-246,1 6 0,0-3 0,-1-2 0,-1-1 0,-1 1-197,-2 3 1,-1 2 0,-1-1 0,0-5 0,2-8-98,2-3 1,0-9 0,-6-2 0,5 7-1</inkml:trace>
  <inkml:trace contextRef="#ctx0" brushRef="#br0" timeOffset="22952">18088 6307 15927,'41'-7'409,"-1"1"1,1-1-1,0 0 1,0 1-1,1 0 1,-2 2 0,0-1-1,-1-1-890,2-1 0,0 0 0,-2-1 0,-3 2 433,10 0 1,-8 3-2440,-5 7 2487,-44 24 0,13-17 0,-28 16 0</inkml:trace>
  <inkml:trace contextRef="#ctx0" brushRef="#br0" timeOffset="23172">18449 6268 15249,'3'38'655,"1"0"0,-1-1 1,0-2-1,0 1 0,0 1-811,-1 5 0,-1 4 0,0-1 0,0-5 209,-2 7 1,1 0-54,-1-8 0,0 5 0,0-2 0,0-6-1639,-5-2 1,6-12 1415,10-18 1,-7 16-1,11-43 1</inkml:trace>
  <inkml:trace contextRef="#ctx0" brushRef="#br0" timeOffset="23465">18649 5717 15883,'32'39'327,"-1"-1"1,1 1 0,-1-1-1,1 1 1,-1 0 0,1-1-1,-2-2 1,0 1 0,-2 2-1,0 4-566,-6-5 1,-1 4-1,0 3 1,0 2 0,-1-1-1,-2-1 1,-1-2 0,-2-4 254,3 11 1,-4-6 0,-1 1 0,1 3-17,-2-4 0,1 3 0,0 2 0,-1 0 0,-3-2 0,-4-4 112,-3-1 0,-3-4 0,-3-1 0,0 0-1205,-3 7 1,-1-2 0,-2 0 686,1-5 0,-1 0 1,0-5-1,-2-1 1,-1-8-1,-1-9 0</inkml:trace>
  <inkml:trace contextRef="#ctx0" brushRef="#br0" timeOffset="23732">19743 6643 19764,'0'0'0</inkml:trace>
  <inkml:trace contextRef="#ctx0" brushRef="#br0" timeOffset="24000">20053 6224 19764,'8'46'887,"1"0"0,0 1 0,-1 1-863,-2-6 0,0 3 1,-1-3-1118,-1-8 1,0-1 0,0 2 272,-1 4 1,1 3 0,-2-1 0,1-4-820,-1 3 1,0-4 352,-1 7 1,0-4 1285,0-8 0,-1-17 0,0-8 0</inkml:trace>
  <inkml:trace contextRef="#ctx0" brushRef="#br0" timeOffset="24267">19837 6202 15070,'36'-33'655,"1"0"0,-1 1 1,-2 0-1,0 2 0,3 13 164,2 18 0,3 10 0,-1 6 0,-8 4-15,-5 16 1,-4 6-816,9-6 0,3 3 0,-16 0-363,-24-1 0,-13 1 0,-4-2-474,-1-2 0,-4-2 1,1-2-772,0 0 0,1-3 1619,-7 5 0,4-6 0,12-15 0,5-9 0</inkml:trace>
  <inkml:trace contextRef="#ctx0" brushRef="#br0" timeOffset="24568">20746 5879 19053,'-14'43'327,"-1"0"1,1 0 0,-1 0-1,1 0 1,3-1 0,1 1-1,0 1 1,1 1 0,0-1-1,1 1-122,1 0 1,0 1-1,1 1 1,1-1-1,0-1 1,1-2-861,1 2 1,-1 0 0,2-2 0,0-2 0,3-3 542,-1 5 0,1-4 0,10-7-1527,21-1 1,9-9 1621,0-12 1,-2-1-1,-9 6 1,-6-3 0,-1-12-1</inkml:trace>
  <inkml:trace contextRef="#ctx0" brushRef="#br0" timeOffset="24935">20993 6188 10828,'45'-5'220,"-1"-1"0,1 1 0,-1-1 1,1 1-1,0-1 0,-3 1 1,-4 0-1,0 1 0,3 0-480,3 1 0,4 0 0,0 1 0,-4 2 1,-9 2-1380,-3 3 1,-10 3-1639,-9 8 2672,-24 7 1,19-21 0,-5-5-1</inkml:trace>
  <inkml:trace contextRef="#ctx0" brushRef="#br0" timeOffset="25167">21410 6114 14202,'0'41'655,"0"-1"0,0 1 1,0-7-1,0-2 0,0 6-336,-2 0 1,0 7-1,-2 3 1,1 1-1,0-3 1,1-6-320,1 5 0,0-4 0,-1-1 0,-3 6 0,-2 0 0,3-12 0,4-14 0</inkml:trace>
  <inkml:trace contextRef="#ctx0" brushRef="#br0" timeOffset="25417">21958 5711 15022,'42'26'297,"1"0"1,-1-1 0,0 1 0,1 0 0,-1 0 0,-3 4 0,-1 2 0,-1 2-1,-3 1 1,-3 2 0,-5 2-719,-7 1 0,-4 2 0,-4 3 0,-2 0 0,-2 0 0,-2-1 336,0 3 0,-1 0 0,-3 0 0,-5 0 0,-4 1-384,-5-5 1,-5 2 0,-3 0 0,-3 0 0,-2 0 0,0-3 0,1-2 463,-2-1 0,-2-3 0,-2-1 1,2-1-1,0-2 0,3 0 0,-2 4 1,2-2-1,2-2 0,3-5 1,0-4-1,0-1 0</inkml:trace>
  <inkml:trace contextRef="#ctx0" brushRef="#br0" timeOffset="27868">5686 4552 14387,'-16'-32'819,"0"1"0,1-1 0,-6-6 0,-3 6-2313,-4 16 0,-4 7 1558,-13 5 1,-3 7-26,4 4 0,-2 6 33,10 1 1,-2 5 0,0 2 0,5 1-85,2 0 1,4 2 0,2 5-16,0 10 1,1 8 0,3 1-1,6-4-104,6-5 1,5-3-1,1 2-38,0 7 1,1 2 0,5 2 145,5-6 1,3 1 0,1 0-1,-1-6 23,1 4 0,1 0 2,-1-2 1,1 6 0,2 1 0,0-4 15,4-1 1,1-4 0,0-1 230,-4-5 1,0 0 0,2-1-249,3 4 1,2 0 0,3-2-372,2-2 1,3-1 0,0-2 313,-4-6 0,1 0 0,0-1 31,5 6 1,1 0 0,0-4 97,-1-6 0,1-3 0,1-3-49,2-6 0,3-3 1,-2-1 0,10 0 0,1-4-23,-4-6 0,4-3 0,-1-5-16,-10-1 0,0-2 0,0-3 0,-2 1 12,7-2 0,-1 0 0,0-7 194,-10 4 0,2-6 1,1-2-1,-2-1 0,-3 0 1,-4 3-18,1-11 0,-5 2 1,-2-3-122,1 3 1,0-4 0,-3 1-1,-6 1 71,-9-5 0,-7 2 1,-2 4-699,-3 1 0,-4 1 595,2 6 0,-3-2 1,-4 2-8,-9-3 0,-5 2 0,0 2 127,7 6 0,-1 2 1,-5-2-168,-1 4 1,-5-3 0,-4-1 0,-1 0 0,2 2-1,4 4 129,-8-3 0,3 3 0,-3 0-142,7 2 0,-2-2 0,-2 1 0,-2 2 0,0 7-618,-2 3 1,-4 4-1,1 4 1,1 6 0,5 8 549,5 10 1,5 11 0,1 3-1,0-1 1,-4-7 0,-3-13 0,-4-7-1,0-1 1,3 3 0,7 7 0,11 23-1,0 0 1,0-1 0,1 1-1</inkml:trace>
  <inkml:trace contextRef="#ctx0" brushRef="#br0" timeOffset="29752">14331 5731 6154,'0'0'0</inkml:trace>
  <inkml:trace contextRef="#ctx0" brushRef="#br0" timeOffset="30452">14380 5791 16689,'-49'-2'312,"1"-1"0,1 13 1,-3 6-1,5 1-1582,5 3 0,2 4 1303,1-1 1,-1 3 0,2 6-536,14-1 1,0 6 0,3 3 0,1-2 0,2-5 504,-6 11 0,3 1-3,0-2 0,-3 6 0,3 0 0,8-6-488,9 0 0,10-2 471,5-2 0,6 2 1,1 0 0,-5-8 1,1-1-1,2 2 1,3 0 1,4 0 0,4 3 0,4 1 0,-1-1 0,0-3 0,-3-2-73,-1-2 1,-2-4-1,0 0 1,2 0 84,1 2 1,3 1 0,0 0 0,-1-4 0,-1-5-5,4-5 1,-2-6-1,3-4 17,1-3 0,2-5 1,2-1-1,-3-1 257,6 0 1,-1-1 0,0-3-268,-5-1 0,1-1 1,0-4-1,0-6-14,-5-3 0,1-7 0,0-3 0,-1-2 0,-3 1 0,-3 2 64,0-2 1,-4 2 0,-2-2 0,0-6-18,-6 4 0,1-4 1,1-5-1,-2-1 0,-2-1 1,-2 2-1,-3 3 1,-4 5-325,-6-7 0,-5 6 0,-4 0 0,-4-1 301,1 3 0,-4-2 0,-1-1 1,-3 1-1,0 4 0,-1 3-2,-5 1 1,0 6 0,-3 1 0,-6 0-76,2 6 1,-5-1-1,-4 0 1,-2 0-1,-1 1 1,2 1-1,1 1 1,6 2 4,-10-5 1,5 2 0,0 1 0,-5 1-30,5 3 0,-4-2 1,-3 0-1,0 1 1,2 3-1,5 2 1,8 5-7,-11 4 1,6 13 95,12 7 0,-3 10 0,0 5 0,0 2 0,3-3 0,3-8 0,-6 2 0,2 0 0,3 6 0,0 1 0,1-1 0,-1 1 0,1-1 0</inkml:trace>
  <inkml:trace contextRef="#ctx0" brushRef="#br0" timeOffset="40584">3710 11348 12774,'0'3'3142,"0"0"102,0-3-2147,4 0-918,3 0 107,8 0 103,18-2 0,8-1-269,3-1 1,2 0-531,-9 1 1,2-1 0,0 0 422,-4 1 0,0-1 0,0 0-1002,-1-1 1,1 1 0,-2-1 991,15-1 0,-2 0 0,-2 0 0,-3 0 36,-6 1 0,-6 0 180,-9 0 134,-4 1-174,-14 4-56,-2 0 913,-14 0-1070,-13-1 1,-5 2 30,7-1 1,-2 0 1640,-17 1 0,0 0-1600,15 1 0,-1-1-34,-3 0 0,-4 0 0,3 0-2,2-1 1,0 1 10,-2-1 0,-3 1 0,5-1-24,-10-2-28,2 0-45,22-1-17,9 2-1921,8 1 383,24 3 1,12 2 1512,-3-1 131,13 1 1,3 0-62,-2-4-1441,-8 0 1369,-17-1-102,-19 0-151,-2 2 499,-16 1 2661,-2 2-2729,-20-2-13,-3-1 1,-9 1-1,3-1-18,5 1 1,-1-1-920,-3 1 0,-5-1 0,9 1 905,-2 1 1082,28-2-1154,9-1-57,4-1-200,44 0 270,-7 2 1,4 0-26,7 0 1,3 0 24,-13 0 0,1 1 0,1-1-58,0 0 0,1 0 0,-1 0-1007,11-1 1,-1 1 1118,-2 0 0,-3-1 1157,-13 0 1,-5-1-558,-12 0 16,-15 0-251,-12 0-365,-14 0-1171,4 0 1,-4 0-469,-11 0 1,-3 2-1,5 0 1,0 0 2033,-14 4 1,5-1-1,13 2 1,0 1 0</inkml:trace>
  <inkml:trace contextRef="#ctx0" brushRef="#br0" timeOffset="47651">12001 12358 15535,'1'-4'1092,"-19"12"0,-18 15 0,0 1-709,1 1 0,0 1 0,-5 5-852,9-8 1,-4 4 0,-2 2 0,-1 0 0,0 1 0,2-2 0,3-2 226,-5 5 1,2-3-1,2 1 1,-2 1 248,-1 2 1,-1 2 0,0 1 0,2-2 0,4-4-369,1-1 0,5-3 0,0-1 336,-7 6 0,1 0 485,1-1 0,2-5-2661,2-7 1821,8-19 1,4 6 0,8-12 0</inkml:trace>
  <inkml:trace contextRef="#ctx0" brushRef="#br0" timeOffset="48020">11130 12503 15978,'-4'-7'3276,"53"4"-3395,-16 13 1,7 9 0,1 3 0,-2-4 213,1-3 0,-2-2 0,3 5-33,-2 4 1,5 6 0,-1 1 0,-2 0 0,-8-2 496,3 6 1,-5 2-476,-5-4 0,3 3 1,-1 1-1,-5-6-31,0 1 0,-3-2-50,10 13 0,-3-4-648,-6-8-1763,-12-16-869,2-1 2457,-11-12 1,0 0 0,0 0 0</inkml:trace>
  <inkml:trace contextRef="#ctx0" brushRef="#br0" timeOffset="49767">2783 15059 15760,'-11'-23'3276,"2"4"-3130,9 19-331,0 27-908,4 5 1,2 9 0,0-3 787,-2 1 0,0 0 321,2 4 1,1 4 0,0-4 387,-2-9 1,-1-2-1111,-1 4 0,-1-1 48,-1-6 0,0-1-308,-4 1 0,-4-3-673,-11-8 1,-4-4 818,-11 6 1,-6-1 0,23-16 0</inkml:trace>
  <inkml:trace contextRef="#ctx0" brushRef="#br0" timeOffset="50135">2473 14817 12925,'45'-17'851,"-1"-1"0,-1 2 1,-1 5-701,-12 10 1,1 5 47,9 4 1,5 4 0,-4-1-410,-3-1 1,0 1 332,5 5 0,3 3 0,-8-2 367,1 7 140,-18 1 0,-6 2-154,-9 1-5,-17 19-270,-15-20 1,-12-1 0,2-2-516,7-5 0,0-1-233,-7 5 1,-5 2 0,10-7 0,7-9 0,15-5 0</inkml:trace>
  <inkml:trace contextRef="#ctx0" brushRef="#br0" timeOffset="50516">3953 14512 14023,'-30'32'432,"-1"0"0,1-1 0,0 1 0,0 0 0,1 1 0,1 0 1,3-2-1526,5 0 1,3-2 0,0 4 1017,-2 8 0,1 4 0,0 1 0,2-3-49,3-5 1,2-3 0,0 3 154,0 3 0,-1 2 0,2 0 0,3-4 548,3 4 1,5-1-560,2-6 1,3 3 0,3-2-57,7 3 1,4-1 0,0-2-77,-5-5 0,0 0 0,5-3-708,7-2 1,8 0 0,-1-4 0,-4-4 436,-4-7 1,-2-3 0,16 8 0,-6-4 0,-19-13-1</inkml:trace>
  <inkml:trace contextRef="#ctx0" brushRef="#br0" timeOffset="50833">4046 15051 12057,'-3'0'1638,"21"14"0,14 7-5,-4-2 0,1 2-1420,-1-2 0,2 1 0,0 2 111,-1 1 1,2 3 0,-1-1 0,-4-2-306,4 4 1,-2 0-37,5 7 0,2 3 1,-7-4-211,-11-9 0,-3 0-1412,4 19 1,-5 0-1639,-6-9 3183,-17 13 1,5-40-1,-9-4 1</inkml:trace>
  <inkml:trace contextRef="#ctx0" brushRef="#br0" timeOffset="51082">4566 15082 11715,'-33'21'546,"0"0"0,1 1 0,-5 7 0,-2 4 0,1 0 0,6-4-75,1 1 1,2-1-431,-4 5 0,-3 4 0,7-6-41,2 5 576,5-3-3853,15-14 2457,5-5 1,7-11 0,0-4 0</inkml:trace>
  <inkml:trace contextRef="#ctx0" brushRef="#br0" timeOffset="51700">5274 14951 16420,'-3'46'364,"-1"0"0,1 0 0,-1 0 0,1 0 0,-1 0 0,1-4 0,1-5 0,-1 1 0,-1 5 1,0-2 0,-1 5 0,-1 3 0,0 1 0,0-3 0,0-4 0,2-8-567,-3 12 0,2-8-1437,0 1 1,4-16 818,21-56 1,-6 6 0,4-9 0</inkml:trace>
  <inkml:trace contextRef="#ctx0" brushRef="#br0" timeOffset="52084">5599 15023 16208,'33'-11'578,"-1"0"0,1-1 0,11-5 0,3 7-231,-12 14 1,4 6-1,-1 3 1,-5 1-32,4 7 1,-2 3-243,6-3 1,3 1 0,-11 6 93,-22 9 0,-11 4 0,-2-2-1200,-3-4 1,-3 1 1068,2 1 1,-1 3-1,-4 1 134,-6 4 1,-4-1 0,1-1-110,7-12 0,0-1 0,-1 1-61,-3 7 1,0 1 0,2-5-2,-3 8-5,14-28-170,3-9-2580,1-2 2755,0-26 0,0 18 0,0-18 0</inkml:trace>
  <inkml:trace contextRef="#ctx0" brushRef="#br0" timeOffset="52485">6468 15072 11491,'-3'-2'3276,"0"2"-581,3 0-1861,21 18-290,-2 1-223,4 9 0,5 9 1,-4-4-392,-8-11 0,0 0-136,3 7 1,1 3 0,-4-7-1011,-6-8 396,17-16 1,-17 2 0,12-11 0</inkml:trace>
  <inkml:trace contextRef="#ctx0" brushRef="#br0" timeOffset="52717">6869 15092 11861,'-19'34'1092,"0"1"0,5-12 0,0 2 0,-5 10 0,-3 6 0,-1 0 0,2-4 0,-1 1 0,-1 0-731,2-4 1,-2 2 0,1-1 0,1-1-1455,-3 4 1,2-1 0,-1 0 236,0-1 0,0 0 0,4-5-603,1 5-1818,9-19 2845,18-7 0,-15-6 0,9-2 0</inkml:trace>
  <inkml:trace contextRef="#ctx0" brushRef="#br0" timeOffset="53021">7221 14578 12102,'5'-3'819,"15"19"0,11 22 0,3 8 0,-8-5-1496,-10-8 0,-6-2 1,4 6 793,3-4 1,4 3 0,2 3-1,-1 1 1,-3 1 0,-6-2 167,-6 3 1,-5 0-1,-4 0 1,-1-1 0,0-2 102,0 10 0,-2-3 0,-4 1-279,0-7 1,-1 2 0,-3 1 0,0-4 0,0-5 54,-10 9 0,-3-5-164,6-7 0,-3 1 0,-1-2-1093,-5 1 1,-2-1 0,1-3 799,0-2 1,0-2-1,-7 11 1,4-6 0,10-19-1</inkml:trace>
  <inkml:trace contextRef="#ctx0" brushRef="#br0" timeOffset="53600">8659 14921 15423,'-2'-3'3276,"1"0"-2003,1 3-366,0 136-2546,0-103 1,0 1 1234,1 4 0,-1 8 0,0 0 0,-1-3 464,0-4 1,-2-2-1,1-6 1,1 15-1,-2-12 1,0 1 0</inkml:trace>
  <inkml:trace contextRef="#ctx0" brushRef="#br0" timeOffset="53738">8434 15252 9875,'36'-10'468,"1"0"0,-1 0 0,1-1 0,7 1 0,2 1 0,-1 1 0,-4 2 548,6 3 1,1 2-1837,-2 3 1,6 0 0,-1 1 0,-5-1 350,0 0 1,-2 1 0,-5 1 0,2 1 0,-9-2 0,-4-1 0</inkml:trace>
  <inkml:trace contextRef="#ctx0" brushRef="#br0" timeOffset="54002">9704 14604 9455,'4'46'318,"1"-1"1,0 1-1,0 0 1,0-2-1,0 1 1,0 0 0,1-1-94,0-1 0,1 0 1,1-1-1,-2-2-173,0-1 0,0-2 1,-1 1 95,3 10 0,0 1 0,-2-6-613,-2-14 0,-1-2-11,2 6 0,-2-1-2801,-5 13 2457,-7-21 1,12-4 0,-1-20 0</inkml:trace>
  <inkml:trace contextRef="#ctx0" brushRef="#br0" timeOffset="54240">9512 14492 16196,'46'9'364,"-1"-1"0,1 1 0,0-1 0,-1 1 0,-4 10 0,0 4 0,-3 3 0,-6 3 0,-8 1 728,-9 13 0,-12 3 0,-3 2-1029,1-8 1,-1 3-1,-4-2 1,-9-5-884,-15-1 1,-11-4 0,-3-5 0,7-3 350,3-2 1,0-3 0,-1 0 0,-3 0 0,10-7 0,14-11 0</inkml:trace>
  <inkml:trace contextRef="#ctx0" brushRef="#br0" timeOffset="54768">11020 14458 7669,'-37'30'273,"-1"-1"0,0 1 0,0 0 0,0 0 0,14 3 0,0 4 0,2 3 0,1 3 0,1 0 0,1-1 0,1-3 0,1-2 354,-6 10 0,3-4 0,1-1 1,4 6-594,3-4 1,1 5-1,1 2 1,2-2-1,5-3 1,3-9 607,11 9 1,8-5-629,5-2 1,6 1 0,-1-1-53,-7-8 0,0-2 0,2 1-162,7 6 0,2 1 1,0-4 199,1-7 0,0-2 0,-7-3 0,-1 5 0,0-6 0,0-1 0</inkml:trace>
  <inkml:trace contextRef="#ctx0" brushRef="#br0" timeOffset="55018">11326 14805 21971,'27'33'-274,"0"1"1,0 0 0,0-1 0,0 1 0,0-1 0,-1 1 0,2 4 0,1 1 0,-2 0 0,-1-1 0,-5-2 0,-4-4 98,-1 14 1,-8-5-1,-1-6 1,-4-5-1,-8-5 1</inkml:trace>
  <inkml:trace contextRef="#ctx0" brushRef="#br0" timeOffset="55268">11617 14959 15490,'-29'33'409,"-1"-1"1,0 0-1,0 0 1,-1 2-1,-2 3 1,-1-1 0,2 0-1,2-5 146,-2 4 0,3-5 0,-1 2-1184,2-1 0,-2 2 1,3-3-1,9-8-2648,8-6 3244,27-16 0,-10-3 0,13-6 0</inkml:trace>
  <inkml:trace contextRef="#ctx0" brushRef="#br0" timeOffset="55783">12125 14630 18448,'-5'44'374,"-1"-1"1,0 0-1,0-3 1,1 3-1,-1 1 1,1-1-1,0-2-1467,0 8 1,1-3 0,0 2 718,-1-2 1,-1 3 0,0 0 0,0 0 643,2-8 1,0 1 0,0 0 0,0-2 0,0-4-260,-1 2 0,0-4 0,2 2-1104,-2 17 1,2 1 0,9-23 272,23-35 1,-11-6 0,10-27 0</inkml:trace>
  <inkml:trace contextRef="#ctx0" brushRef="#br0" timeOffset="56083">12482 14809 18705,'36'30'763,"-1"0"1,-1-1 0,-3 3-555,-10-3 0,-2 4 0,-2-3-671,1-2 1,-1 0 461,8 14 0,0-2-1639,-8-17 1,-1-5 818,0 0 1,5 3 0,-19-21 0</inkml:trace>
  <inkml:trace contextRef="#ctx0" brushRef="#br0" timeOffset="56285">12999 14787 16370,'-20'35'327,"0"-1"1,0 1 0,0 0-1,0 0 1,-1 0 0,-1 1-1,0 0 1,0 0 0,-1 1-1,1-2 328,-3 4 0,-1 0 1,1 0-1,0-1 0,1-1-1218,-3 3 0,1 0 1,1-2-1,2 0 343,-6 7 0,2-1 0,8-8-3057,5-2 0,9-16 2787,21-10 1,-22-6-1,11-2 1</inkml:trace>
  <inkml:trace contextRef="#ctx0" brushRef="#br0" timeOffset="57102">13525 14326 20184,'26'40'307,"1"0"0,0 0 1,0 0-1,-1 0 1,0 2-1,0-1 0,-3-1-364,-3-4 1,-1-1-1,-2 1 1,0 2 170,-4 0 0,-1 2 1,0 1-1,-2-1 0,0-2-255,2 8 0,-1-2 0,-5 2 303,-6 3 0,-4 3 1,-3-1-1,-1-7-574,-6 4 0,-4-3 470,0-8 0,-2 2 0,-6-1-215,-5-4 1,-5 0 0,0-2 0,6-4-654,-2 9 1,9-19 494,11-64 0,32 13 1,3 0-1,1-1 0,-1 1 1,0 0-1</inkml:trace>
  <inkml:trace contextRef="#ctx0" brushRef="#br0" timeOffset="57433">14360 14558 17417,'43'1'364,"0"-1"0,0 1 0,0 0 0,0 0 0,5 0 0,2 0 0,0 0 0,-3 2 0,-8 0-2003,5 5 1,-5 1-1,12 3 1,-11 7 982,-33 8 1,-8 1-1,-4 1 1,-13 7 0</inkml:trace>
  <inkml:trace contextRef="#ctx0" brushRef="#br0" timeOffset="57617">14385 15088 16292,'46'-11'546,"1"0"0,0 0 0,-1 0 0,3 0 0,0-1 0,-5 3-1157,-3 2 1,-4 1-1,1 0 328,9-3 1,1 1 0,-5 1 0,-7 4 0,-7 1 0,-1 1 0</inkml:trace>
  <inkml:trace contextRef="#ctx0" brushRef="#br0" timeOffset="58052">15775 14588 16174,'1'6'1092,"20"-13"0,16-14 0,0-2-1092,-6 1 1,1-2 0,0-2 0,1 1 39,0 3 1,1 0-1,0 0 1,-1 0-8,10-11 1,-2-2 0,-10 9 731,-9 7-1017,-13 10 849,-3 11-777,-3 34 1,-6 16 70,3-14 0,-1 4-547,2-5 1,1 6-1,0 3 1,0-1 0,0-6-438,0-1 1,-1-5 0,1 3 111,2 11 1,1 3 0,-2-3 980,-2-7 0,-1-1 0,1-9 0,3-2 0,-4-2 0,0-1 0</inkml:trace>
  <inkml:trace contextRef="#ctx0" brushRef="#br0" timeOffset="58318">15880 15228 10845,'40'-5'655,"0"0"0,0 0 1,-3 0-1,0 1 0,-2-1 286,11-5 0,-3 1-891,-12 3 1,-1 1 459,10-1 0,-5 1-829,-8 2 306,-4 2 13,-31 31 0,15-34 0,-9 20 0</inkml:trace>
  <inkml:trace contextRef="#ctx0" brushRef="#br0" timeOffset="71636">17963 9824 18341,'-12'42'305,"1"1"0,-1-1 1,1 1-1,-1 0 0,0 2 1,0-1-1,0 0 0,1 1-1125,1 1 1,1 2 0,0-1 0,1-4 802,0-1 1,0-4 0,1-1-1077,-2 1 1,-1-2 0,10-8-2185,22-9 3307,23-13 1,-27-15-1,0-9 1</inkml:trace>
  <inkml:trace contextRef="#ctx0" brushRef="#br0" timeOffset="71984">18315 9996 12085,'-3'26'1092,"-1"-1"0,2 6 0,-1 3-1776,-2 2 0,-2 4 0,5-2 728,5 11 1,6-4 538,0-11 1,5-6-553,7-9 0,4-6-3,13-9 0,4-10 22,-4-11 1,2-8-1,-1 2-8,-7 6 1,-1 2-1,0-5 57,7-8 0,-1-4 0,-16-4 36,-23-6 0,-15-3 0,-6 6-270,0 17 1,-6 5 0,-3 0-85,-4-6 1,-5-1 0,-2 3 0,1 10-172,2 13 1,0 7-1,1 5 1,2 0-238,-2 0 1,3 2 0,4 3-444,-7 15 0,17 3-569,33-1 1,12-1 982,-2-11 1,0-3-1,1 12 1,-30-36 0</inkml:trace>
  <inkml:trace contextRef="#ctx0" brushRef="#br0" timeOffset="72317">19006 10036 12146,'3'-3'3276,"0"0"-2621,-8 19 0,-10 22 1,-5 10-1,2 1 0,6-10-536,6-1 0,7 0-939,3 4 1,4 8 0,3-5 0,6-18-146,15-22 0,7-18 1410,-6-5 0,5-7 1,2-7-1,-5-1 1,-8 1 9,-10-7 1,-8-1 0,0-1-454,6-2 0,0-2 0,-11 6-2,-18-4 0,-14 12 27,-13 19 1,-7 13-1121,11 9 1,-1 8 0,3 4 1044,5 5 1,3 5 0,1-1 0,-1-7 0,2-1 0,7 2-1,15 12 1,0 1 0</inkml:trace>
  <inkml:trace contextRef="#ctx0" brushRef="#br0" timeOffset="72668">19852 9988 17361,'39'-4'396,"0"0"1,-1 0 0,1 0 0,1 1 0,-1 1 0,-4-7-636,-4-10 1,-3-5-1,-4 0 614,-2 2 1,-5-1-1247,-1-1 0,-10 2 838,-35 1-214,-11 12 10,3 19 1,-7 10 0,0 5-368,13-3 0,1 5 0,-1 1 1,1 1-1,1-2-165,-3 1 1,2-2-1,0 1 1,1 3 76,-3 5 0,1 4 0,2-1 1,8-3 449,6 8 1,7-8 0,0-8 0,7-7-1</inkml:trace>
  <inkml:trace contextRef="#ctx0" brushRef="#br0" timeOffset="72885">20842 9722 13620,'-29'36'214,"0"0"1,0 0 0,0 1 0,0-1 0,0 0 0,1 1 0,-2 1-1,-1 1 1,-1 1 0,1 1 0,-1 0 0,2-1 0,1-2 0,2-2-762,0 1 1,2-3 0,2-1 0,0 0 0,0 0 0,0 3 248,-4 5 0,-1 4 0,-1 0 0,3-1 0,3-5 0,5-6 0,2 2 0,4-4 1,5 0-1,-1 1 0</inkml:trace>
  <inkml:trace contextRef="#ctx0" brushRef="#br0" timeOffset="73168">20701 10738 13278,'23'43'655,"0"0"0,10-36 1,9-12-1,3-6 0,-4 1-644,-2-2 0,-2-3 0,2-4 149,-1-1 0,6-2 0,-1-3 0,-9 0 1,-17 2 305,-22-8 0,-15 7-1307,-16 13 294,8 17 1,-9 7 0,-6 6 0,-2 2 0,2 1 0,6-1-274,0 2 1,4 1 0,1 1 0,-3 3 521,-1 0 0,-5 4 0,-1 2 0,1-1 0,5-1 0,5-6 0,-6 10 0,7-5 1,5-5-1,1-1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23:12.255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8322 4831 9654,'0'-4'3276,"0"2"-772,0 2-930,0-2-1372,0 6-163,0 1 56,1 21-39,7 12-5,3 10-46,3-8 1,-2-12 168,18-11 386,7-15-432,-13-4 1,3-5-1090,7-15 1,3-10 0,-3 0 1007,-1-1 1,-1-2-47,-6 8 0,1-4 1,1 0-1,-1 0-946,5-9 0,-1 1 1,-4 4-185,-2 3 1,-3 2-511,8-12 1,-14 14 1199,-28 32 1,-2 2 0,-1 6 0</inkml:trace>
  <inkml:trace contextRef="#ctx0" brushRef="#br0" timeOffset="3037">7119 2930 9094,'-4'1'3204,"1"0"72,3-1-1651,-22-15-600,12 10-274,-15-11-594,21 16-157,3 0-320,1 0 230,6 0 56,8-2 34,16-3 2,-1-1 0,10-2 1,6-1-1,0 0 1,-5 1-17,8-2 1,-3 1 0,6-1-50,-13 3 1,5-1 0,3-1-1,1 1 1,-2-1 0,-3 2 0,-6 0-311,6 0 0,-7 2 1,1-1 331,4 1 0,-1-1 0,-10 3-38,-12 3-66,-5 0 38,-7 0-234,-2 0-1497,-3 0-1439,2 5 2457,0-1 1,-1 0 0,-2-5 0</inkml:trace>
  <inkml:trace contextRef="#ctx0" brushRef="#br0" timeOffset="4574">11477 2711 10021,'-25'-1'1154,"6"0"1456,19 1-2767,0-1 1521,0-1-266,0 1-1138,20-2 52,7-1-12,0 0 0,2-1 0,1-1 0,5-1-8,-1 2 0,8-2 0,2 1 0,0 0 0,-6 1-151,1-1 0,-4 1 1,3 0 156,1 0 1,5-1 0,0 1 0,-2 0 0,-7 2-16,2-1 0,-3 2-98,6 0 1,-1 2 30,2-2-11,4 2-85,-39 0-88,-3 0-2449,-3 0-560,8-1 2759,5-2 0,-3 1 0,1 0 0</inkml:trace>
  <inkml:trace contextRef="#ctx0" brushRef="#br0" timeOffset="10518">4603 6766 11466,'20'2'579,"22"-8"1,6-2-577,-21 3 0,2-1-1,13-2 0,6-1 0,2-1 178,-9 3 0,1-1 0,0 1 0,-1 0-177,1-1 1,-1 1 0,2 0 286,-1 0 0,2-1 0,-1 1 0,-6 1-293,-2 0 1,-5 1 713,7-1-751,-17 3-1370,-14 3 1410,-2-1 769,-3 1-848,0-2 33,-1 1-654,0-1-2577,5-1 3210,5-4 0,-4 3 0,2-2 0</inkml:trace>
  <inkml:trace contextRef="#ctx0" brushRef="#br0" timeOffset="11437">8761 6563 19053,'30'-2'397,"1"0"1,5-3 0,4-1-1,1 0-833,0 0 0,0-1 0,2 1 405,-4 1 0,3-1 1,-1 1-1,-3 0-81,12-1 0,-3 2-151,6 2 0,-7 1 229,-8 2 28,8 0-902,-38 1-2268,-3-2 2443,14-28 1,-19 30 0,9-18 0</inkml:trace>
  <inkml:trace contextRef="#ctx0" brushRef="#br0" timeOffset="21121">11359 7470 7526,'-7'4'1215,"1"0"-1210,6-4 68,0-3-17,0 1-45,0-1 304,-2 2 32,-1 0 723,-3 1-449,1 0-2797,-4 0 2540,4 0-39,-1 0 56,3 0 459,-2 0-387,4 0-201,-1 0-112,3-5 3136,21-19-2891,9-14-318,-3 7 1,2 0-40,-7 5 0,0 1-1667,1-1 1,-2 2 1680,6-6 14,-5 3-34,0 2-27,-13 13-74,0 1-689,-10 11-2211,0 0-119,-4 1 4676,-4 5-1578,-14 7 0,18-9 0,-2 0 0</inkml:trace>
  <inkml:trace contextRef="#ctx0" brushRef="#br0" timeOffset="21455">11426 7193 6557,'-5'0'3276,"1"0"-1310,4 0 549,-23 1-2123,17-1-554,-8 14 291,40 17-124,3 8 23,-8-14 0,1 1-9,-1 4 1,0-1-265,7 11 250,-11-15 1,-1-1-51,7 2-363,-12-13-1155,1-1 1563,-4-19 0,-6 6 0,5-5 0</inkml:trace>
  <inkml:trace contextRef="#ctx0" brushRef="#br0" timeOffset="23952">12359 7381 14286,'-40'-5'3249,"5"7"-6526,22 18 664,4 4 3943,1 13-1554,8-2 0,2 3-84,6-9 0,0-1 207,-1 9 1,3-2 814,17-1-714,-5-24-2005,16-6 2329,8-21 922,-14 2 1,0-6-1124,-3-7 0,-1-5 0,-2 2-315,-1 1 0,-2 0 281,7-9 1,-10-1 551,-19 12 1,-8 1-396,-20-12-215,3 5 0,-6 0-33,2 15 0,-3 1 1,0 3 1544,-9-5 1,1 2-1578,-3 1 0,2 3-50,-3 4-56,20 9-84,13 1-2430,8 42 1651,0-8 25,0 0 1,-1 1 157,-5 14 1,4-26 0,0-8 0</inkml:trace>
  <inkml:trace contextRef="#ctx0" brushRef="#br0" timeOffset="25687">12892 7458 15529,'-4'-19'1748,"2"3"-1462,0 16-68,0 0-106,-2 1 11,0 0 51,1-1-185,2 0-112,1-3-79,2-1-207,3 0 224,0 2 1,4 1-180,-5 3-56,0 6 420,-2 31 0,-2-23 0,0 20 0</inkml:trace>
  <inkml:trace contextRef="#ctx0" brushRef="#br0" timeOffset="26370">13567 7103 16247,'-42'4'793,"0"0"0,15-4 1,-1-3-1887,-6 1 1,-4-1 0,6-5 32,7-7 0,4-3 2469,-4-16-1538,13-6 859,11 20-1172,19 0-389,0 14 568,16 2 3192,-2 10-3047,-9 4 1,-1 4 237,0 17 1,-2 4-26,-3-7 0,-2 1-31,-1 11 1,-10 3 37,-13-12 1,-7 1 0,1-2-1604,2-2 0,-1 0 1517,-4 1 1,-3 0 0,0-3 70,-4-5 0,-2-5-533,-9-3 0,-2-2 418,12-1 0,0-2 8,-6-5 1,4-3 19,14-3-1774,4-10 1701,5 4 1601,23-13-1606,23 2 804,-17 10 0,2 0-726,6 1 0,0 1-1063,5 4 1,-1 3 1062,-8-1 0,0 3 745,18 8 0,-1 8-2384,-9 9 1,-4 5-1,1 1 1,-2 1 982,-1 13 1,-8-10-1,-16-27 1,-9-15 0</inkml:trace>
  <inkml:trace contextRef="#ctx0" brushRef="#br0" timeOffset="39968">11644 9314 16527,'-27'30'393,"0"-1"1,2-9 0,8 1-310,19 7 0,10 1-64,2-7 0,4-2-1328,10 6 1,4-1 1332,-4-6 1,3-3 302,13-1 1,3-7-139,-8-10 1,1-7-83,-7-2 1,0-4 0,-1-4 73,-1-4 1,-3-5 0,-2-3-843,-3-11 0,-3-4 1,-5 0 875,-4 8 1,-4-1-1,-3 2-145,-2 1 0,-3 1 0,-7 4-363,-17-3 0,-7 9 292,8 13 0,-4 6-340,-5 2 0,-5 4 0,3 2 253,1 6 0,1 4-23,-12 4 0,3 6-851,7 6 1,6 5-679,9-2 1,4 1-1,3 0 1,10 0 1408,21-2 1,6-5-1,3-4 1,17-3-1</inkml:trace>
  <inkml:trace contextRef="#ctx0" brushRef="#br0" timeOffset="40153">12480 9413 18453,'7'-3'0,"-1"2"0</inkml:trace>
  <inkml:trace contextRef="#ctx0" brushRef="#br0" timeOffset="40569">12774 9042 20112,'-3'45'149,"1"1"0,0-16 0,1 1-127,-1 9 1,0 4 0,0-3 52,0 2 1,2-3-18,6-11 1,2-3-3156,10 18 3231,19-31-16,5-26 27,-4-6 1,2-7-79,-7 0 1,1-4-1,-1 1 2,-4 2 0,0 1 0,-1 4-173,9-1 1,-8 14 165,-21 44-503,-10-4 0,-5 10 1,-2 7-1,-2 3 1,0-1-1,1-5 241,1-2 1,-1-3-1,0 0 1,0 0-1,1 0 1,0 2 0,0 3-1,1-2 1,0-4-1,1-7 1,-4 15 0</inkml:trace>
  <inkml:trace contextRef="#ctx0" brushRef="#br0" timeOffset="63823">8610 10173 11038,'0'-6'2839,"0"2"-1668,0 4-975,0-7 106,0 6-156,0-5 1159,-2 6-678,1 0-296,-2 0 896,-5-2-1081,3 0-6,-11-4-180,4 3 7,-2 0-1,0 3 29,4 0 5,-17 5-6,12 0-28,-13 5-33,11 5-3210,5-3 3000,-4 6 165,11-8 5,1-2 51,3-3 50,1-3-89,0 0 16,2 2 135,16 8 2751,15 9-2801,6 3-4,-16-11 1,-1 0-3,12 7-115,3 1 1,3 0 60,-16-6 1,1 0-98,16 12 0,-3 2 196,-14 1 434,-34 2 0,-13-1 5,-2-12 1,-8-5-91,-11 3 0,-8-1 0,6-3-658,10-5 1,2-4-210,-15 1 0,16-7-2804,37-4 2652,23-3 1,-13 1-1,11 2 1</inkml:trace>
  <inkml:trace contextRef="#ctx0" brushRef="#br0" timeOffset="64337">9236 10688 20089,'-18'43'337,"1"1"0,0-1 0,3-9 0,1-1 1,0-2-1977,-3 8 1,0-4-1,4-10 1,1-5 1667,3-4-1811,-4 2 1782,7-29 0,3 18 0,0-9 0</inkml:trace>
  <inkml:trace contextRef="#ctx0" brushRef="#br0" timeOffset="65153">9753 10287 19994,'-34'1'112,"0"1"0,0-1 0,-16 17 0,10 7-302,12 11 47,15-2 0,11 0 11,15-12 1,6-4 86,10 15 42,-6-14 0,3-1-3,-3-7 1,0-1-15,1 1 1,0 1 344,12 8-1521,-17 9 1560,-29-12-163,-12 10-106,-20-3-1327,15-13 0,-1 0-880,-17 6-1165,8-7 3068,35-13 1,-2 5-1,3-1 1</inkml:trace>
  <inkml:trace contextRef="#ctx0" brushRef="#br0" timeOffset="65437">10125 10054 13065,'-7'0'3276,"2"0"-1897,5 0-797,40 53-19,-28-22 0,-1 5 0,-2 3 0,1 0-591,2-1 0,0-1 0,-2 2 0,-6 5-207,-8-2 1,-7 7 0,-4 3 0,-2 1 0,0-3 0,4-6 0,4-8 0,7 6 0,-3-5 0,-15-5 0,1 1 0,0-1 0,-1 1 0</inkml:trace>
  <inkml:trace contextRef="#ctx0" brushRef="#br0" timeOffset="66137">8331 9978 16465,'-45'11'696,"1"-1"1,2 2-1,5 7-416,18 7 0,6 6 1,1 0-1546,-4 7 0,3 3 1334,2-4 0,-1 4 0,6 1-44,5-4 0,3 1 1,3 1-1,1-3-1083,4 4 0,2-2 0,1 0 727,0 9 1,2 0-1,1-5-658,9-3 1,0-3 833,-5 2 1,-4-3-1,3-5 1,-11-7 0,0 1-1</inkml:trace>
  <inkml:trace contextRef="#ctx0" brushRef="#br0" timeOffset="66452">7531 10481 13715,'4'38'240,"0"0"1,0 0 0,1 0 0,0 2 0,2 0 0,-1 0 0,0-4-241,-3 11 0,1-4 0,5-7 0,-3-5 0,-11 0 0</inkml:trace>
  <inkml:trace contextRef="#ctx0" brushRef="#br0" timeOffset="66759">7297 10323 13592,'42'-10'279,"0"0"0,0 1 0,1-1 0,-2-2 0,-1 0 0,-5 9 94,2 16 0,-9 7 383,-10 11 386,-9 15-4159,-4-14 3644,-4 8 1358,-20-8-1576,-6-13 0,-8-1 0,3-1-127,-1 1 0,-1-1-400,-7 0 1,-4 0-1,9-4-3159,6-5 2457,30-15 1,7 4 0,20-10 0</inkml:trace>
  <inkml:trace contextRef="#ctx0" brushRef="#br0" timeOffset="67551">10802 10500 19652,'2'48'242,"1"0"1,-1-10 0,1-1-243,1-1 0,2-1-568,1-7 0,1-2-1071,2 1 1,1-2 818,5 13 1,-1-11 0,-13-21 0</inkml:trace>
  <inkml:trace contextRef="#ctx0" brushRef="#br0" timeOffset="67736">10684 10784 13536,'39'-9'252,"1"-1"0,-1 1 0,0-1 0,1 0 0,9 4 0,2 1 0,-4 2 0,-8 2 0,-8 2 0,-4 4 0,0 7 0,-1-1 0</inkml:trace>
  <inkml:trace contextRef="#ctx0" brushRef="#br0" timeOffset="68019">11662 10377 18880,'2'34'187,"-1"-1"1,1 0-1,1 9 1,1 4 0,1 0-1,-1-5-1826,2 7 1,0 0 1090,-2-11 1,1 4 0,-1-1-1,-1-4-390,-1 2 0,0-3-311,-1-1 0,-1-1 1249,-8 2 0,1-4 0,10-7 0,-9-7 0</inkml:trace>
  <inkml:trace contextRef="#ctx0" brushRef="#br0" timeOffset="68253">11484 10319 16096,'41'-14'483,"0"1"1,0-1-1,0 0 1,9-2 0,-2 2-1,-6 11-217,-5 16 0,-8 11 367,-8 16 0,-7 5-1390,-1-8 0,-5 1 513,-9 9 0,-12-1-303,-18-11 1,-3-7 0,7 2 0,2-13 0,-1 0 0</inkml:trace>
  <inkml:trace contextRef="#ctx0" brushRef="#br0" timeOffset="68886">12720 10141 19059,'-25'10'875,"-1"0"1,2 1-1,1 4-713,-5 11 1,2 6-37,0 0 1,1 9-18,7-4 1,0 9 0,0 3 0,1 0-1,2-5-802,-1 4 1,2-3 0,0 4 679,3-9 1,-2 5 0,0 1 0,1 1 0,5-3 0,5-5-1081,10 11 1,9-5 0,-1-3 2,-3 4 1,5-4 637,1-13 0,5-3 0,5-9 300,12-19 1,6-13 0,-11 8 0,-12 17-1,12-18 1,1 0 0</inkml:trace>
  <inkml:trace contextRef="#ctx0" brushRef="#br0" timeOffset="69353">13175 10193 16118,'-31'12'1092,"0"0"0,6 10 0,0 3-2135,-4 1 0,-3 2 1,5 2 988,1 14 1,10 0 785,11-11 1,10-2-680,25 6 0,8-5-53,-14-15 0,2-2 497,19 8 1,-6 5 196,-25-3 1,-8 2-620,-5 2 1,-6 1-180,-8 11 1,-6-3-175,-1-10 1,-2-3-981,-4 1 1,2-4-675,5-6-1345,28-14 2457,14-13 1,-11 7 0,-16 7 0</inkml:trace>
  <inkml:trace contextRef="#ctx0" brushRef="#br0" timeOffset="69553">13574 10720 20660,'-23'37'511,"0"0"0,0 0 0,5-7 0,1-1 0,0 0-493,-2 2 1,1 1 0,3-4-580,2-4 1,1-1-62,-2 5 0,4-2-2655,8-5 2457,9-19 1,-9 9 0,0-9 0</inkml:trace>
  <inkml:trace contextRef="#ctx0" brushRef="#br0" timeOffset="70253">13772 10405 15967,'-1'43'546,"0"0"0,0-1 0,0 1 0,0 9 0,0-2 0,-1-9 9,-7 8-2863,5-19 84,1-6-772,1-22 2996,1-26 0,0 13 0,0-12 0</inkml:trace>
  <inkml:trace contextRef="#ctx0" brushRef="#br0" timeOffset="70584">13870 10066 5131,'39'-6'819,"1"0"0,-1 0 0,14-3 0,-11 13 819,-27 23 0,-11 9-985,-8 0 0,-6 3 100,3 8 0,-3 0-498,-9-7 0,-5-3 699,1-5 0,0-4-792,-8 10 843,13-17 1,2-1-1398,6-6 320,37 16 139,-4-15 1466,1 0 0,2 1-1982,-3-3 1,-1 1-1191,3 6 1,-1 2 982,-2-2 1,-1 0-1,9 14 1,-20-20 0</inkml:trace>
  <inkml:trace contextRef="#ctx0" brushRef="#br0" timeOffset="70821">14356 10068 17617,'20'41'299,"1"-1"0,0 0 0,-1 0 0,1 0 0,0 0 0,-10 3 0,-3-1 1,-3 0-1,0 2 0,-1 0-381,1 1 1,2 1 0,-1 1 0,-3 0-1,-3-1 1,-4-2-575,-10 4 1,-6 1-1,-4-3 1,0-3 0,4-6 186,1-5 1,1-5 0,0-1 0,-13 20 0,13-19 0,21-30 0</inkml:trace>
  <inkml:trace contextRef="#ctx0" brushRef="#br0" timeOffset="71474">14968 10225 22761,'47'-1'140,"0"0"0,0 1 0,-10-2 0,-2 1 0,-1 2-739,11 2 0,-5 4-1040,-13 3 1,-5 2 818,14 14 1,-15-5 0,-20-10 0</inkml:trace>
  <inkml:trace contextRef="#ctx0" brushRef="#br0" timeOffset="71703">15011 10532 16846,'38'6'546,"-1"1"0,1 0 0,0 0 0,8 1 0,-1-1 0,-3-1 176,2-1 1,-5-2-1224,-11-1 0,-3 0-2776,9 3 2501,-22 0 0,-3-3 1,-7 0-1</inkml:trace>
  <inkml:trace contextRef="#ctx0" brushRef="#br0" timeOffset="84825">8500 11043 10074,'-3'0'3276,"0"0"-1046,3 0-113,-6 0-1154,4 0-687,-4 0 43,6 0-342,0 0-3254,11 2 2854,0-1 412,22 2 36,-6-2 1,1-1-26,10 1-1107,-7-3 1,-4 0 1140,-16 2-34,2-4-6,-13 4-3271,-1 0 2782,1-4 1,-1 4 0,1-4 0</inkml:trace>
  <inkml:trace contextRef="#ctx0" brushRef="#br0" timeOffset="85552">9715 11151 23192,'-33'2'-1093,"17"-1"1,-2-2 0</inkml:trace>
  <inkml:trace contextRef="#ctx0" brushRef="#br0" timeOffset="86753">12731 11364 12981,'-3'5'3276,"0"0"0,19-5-2451,17-2-2464,1-3 1,2 0 1313,-3 1 0,0-1 328,5-2 0,1-1 295,0 2 0,-3 1-880,7-2 391,4 2-397,-38 4-224,-9 1-2465,0-1 3025,-16-1 0,12 0 0,-11 1 0</inkml:trace>
  <inkml:trace contextRef="#ctx0" brushRef="#br0" timeOffset="87234">13908 11450 13844,'-4'2'3276,"1"0"0,3-2-6553,-4 1 2962,3-1 0,-3 1 1,4-1-1</inkml:trace>
  <inkml:trace contextRef="#ctx0" brushRef="#br0" timeOffset="90275">16123 10030 14275,'1'-4'1983,"0"0"-695,-1 4-1288,2 0 0,1 3 325,16 31 0,4 13-549,-12-21 0,1 2 257,2 4 1,2 6-1,0 2 1,-3-1-1117,-1 7 0,-4 0 0,1-2 1062,-2-10 0,1-1 1,-2 2-969,-1 7 0,-3 1 1,-4-5-651,-10-11 1,-2-4 1294,-14 15 1,1-12 0,13-24 0</inkml:trace>
  <inkml:trace contextRef="#ctx0" brushRef="#br0" timeOffset="90637">16051 9940 14258,'39'-15'299,"-1"1"0,0-1 0,10 0 1,2 3-1,-2 6-650,-11 10 0,0 6 0,-1 1 431,6 1 0,0 2 1,-3 3 270,4 6 1,-10 6 532,-15 17 1,-13 0-846,-11-21 1,-5-2 114,-7 14 0,-7-1-1004,-3-16 1,-6-3 0,2-2 782,-1 1 0,1-1-191,-10 4 0,4-4-224,10-8 482,29-14 0,-6 9 0,6-4 0</inkml:trace>
  <inkml:trace contextRef="#ctx0" brushRef="#br0" timeOffset="91302">17337 10125 17249,'-33'14'329,"-1"0"0,1 1 0,-9 4 0,6 2-402,7 10 12,18-5 61,14-9 5,23 12-878,4-10 0,4-1 889,-7-2 1,1 1 195,5 3 1,2 1-1,-7 0 522,-3 14-2373,-25 7 1,-10 0 310,-18-4 1328,-3-19 0,-8-3 0,8-3 0,3-5 0,-21-6 0</inkml:trace>
  <inkml:trace contextRef="#ctx0" brushRef="#br0" timeOffset="91537">17410 9904 13194,'38'28'468,"0"0"0,0 1 0,-1-1 0,-2-3 0,1-2 0,-4 3 0,-9 6-22,-10 4 0,-7 5 0,-5 3 0,-2-2 0,-2-3-706,-3 3 1,-3-3-1,-5 3-396,1 1 1,-1 5-1,-4 1 1,-2-4 0,-5-9 245,-6-9 0,-5-6 1,0-4-1,6-1 1,0 5-1,5-4 0,-5-7 1</inkml:trace>
  <inkml:trace contextRef="#ctx0" brushRef="#br0" timeOffset="91805">16882 9948 13200,'-21'32'655,"0"1"0,0-1 1,0 9-1,2 2 0,6 4-241,11-2 1,6 4-1,3-1 1,-1-2-1172,-2 0 0,0-3 0,5 3 324,0-7 1,3 4 0,1 0 0,4-3-1,3-6 433,17-1 0,5-7 0,-4-1 0,-6 6 0,-1-2 0,14-8 0,0 1 0</inkml:trace>
  <inkml:trace contextRef="#ctx0" brushRef="#br0" timeOffset="92119">18103 10311 13149,'30'34'655,"1"0"0,-1-1 1,-3-1-1,0-1 0,-4-2 118,-7-6 1,-3 1-1054,3 10 0,-2-2-1529,1 4-365,0 7 2174,-19-37 0,7-4 0,-2-2 0</inkml:trace>
  <inkml:trace contextRef="#ctx0" brushRef="#br0" timeOffset="92270">18286 10355 5898,'-31'39'297,"0"-1"1,0 0 0,0 1 0,7 0 0,1 1 0,3-2 0,2-6 0,0-5-1,4-3 1,6 19 0</inkml:trace>
  <inkml:trace contextRef="#ctx0" brushRef="#br0" timeOffset="92553">18743 10133 16712,'-1'41'655,"1"1"0,0 0 1,-1 4-1,1 0 0,1-1-401,-1-4 0,0-1 0,1 0-254,-1-2 0,1 0 0,-1-2-263,1 9 0,-1-4-575,0-11 1,0-2-239,2 3 1,-4-3-2202,-13-3 2457,2-13 1,5-5 0,11-7 0</inkml:trace>
  <inkml:trace contextRef="#ctx0" brushRef="#br0" timeOffset="92786">18698 9906 13373,'47'11'655,"-1"1"0,0-1 1,-8 17-1,-6 6 0,-9 0 983,-10 1 0,-12 2-2458,-9-2 1,-6 5 0,-3 0 0,1-7 495,-5-3 0,-1-3 1,-6 6-1,3-3 1,8-11-1</inkml:trace>
  <inkml:trace contextRef="#ctx0" brushRef="#br0" timeOffset="93241">19605 10173 12360,'-29'21'388,"0"0"1,0 0 0,0 1 0,1 2 0,6-1-2048,2 22 1765,3-2-55,19-6 1499,7-11-1424,22 9 0,6 1-6,-16-16 0,0 0 503,3 4 1,2 3 0,-8-4-304,-11 0 692,-25 1-1665,-8-10 0,-8-1-986,-10 1 1,-2-1 1091,11-2 1,1 0 0,-2-2 0,7-4 0,19-5 0</inkml:trace>
  <inkml:trace contextRef="#ctx0" brushRef="#br0" timeOffset="93521">19930 10048 17601,'6'41'329,"-1"0"0,0 0 0,1 0 0,-1 0 0,1 3 0,0-2 0,-1 1 0,-2-1-1149,-1-1 1,-2 0 0,0-1 0,-1-3 676,1 0 0,0-4 1,0-2 280,0-5 0,-1-1-1777,1 4 1,0-2 818,0 0 1,0 0 0,0-28 0</inkml:trace>
  <inkml:trace contextRef="#ctx0" brushRef="#br0" timeOffset="93920">20690 10042 17708,'-32'13'487,"0"-1"1,1 0-1,-13 4 1,6 5-427,11 22 1,12 4-65,14-18 1,4 0-1637,-6 17 1,8-3 474,19-17 0,6-6 2173,-8-5 1,-1 0-612,2 0 0,-2 3 201,-5 24-1103,-22-14-589,-18-7 1,-11 0 0,2-4 545,4-5 1,1-2 0,-12 8 0,16-6 0,29-13 0</inkml:trace>
  <inkml:trace contextRef="#ctx0" brushRef="#br0" timeOffset="94185">20906 9679 15477,'15'45'364,"0"0"0,0 0 0,0 0 0,0 0 0,-1-5 0,1 0 0,-1-1 0,-4 1 0,-6 1-550,-7 6 0,-6 2 0,-6 0 0,-1-2 0,-2-2-49,1-7 1,-2-2 0,-1-2 0,-1 1 0,2 0 0,1 4 0,1 2 0,0-1 0,0-2 0,-2-5 0,-8-5 0,0 0 0,0 0 0</inkml:trace>
  <inkml:trace contextRef="#ctx0" brushRef="#br0" timeOffset="94637">19342 9641 13592,'-1'-4'609,"-10"17"0,-10 21 1,-4 13-1,1 1 1,5-6-1430,7-6 1,4-3 0,1 3 0,-3 5 915,1-4 1,-3 4 0,-1 3 0,-1 3 0,1 2 0,1-1 0,1 0 0,2-2 0,4-3-162,3 5 1,4-2-1,2-1 1,1 0 0,1 0-1,0 2 65,-1-4 0,-1 2 0,2 1 0,-1 0 0,1 0 0,1-2 0,-1-3 0,1-4 0,2 9 0,1-6 0,1-2 0,-1 0 0,1 4 0,0 0 0,0 0 0</inkml:trace>
  <inkml:trace contextRef="#ctx0" brushRef="#br0" timeOffset="95634">15851 11727 15970,'4'45'200,"-1"0"0,1 0 1,0-1-1,-1 0 1,0 0-1294,1-1 1,-2-1 0,-3 0 682,-6-4 0,-3-2 1,1-2-1,2 2 1,-1-6-1,-8-10 0,0-1 1</inkml:trace>
  <inkml:trace contextRef="#ctx0" brushRef="#br0" timeOffset="95803">15608 12148 5462,'41'-9'385,"0"0"1,-1 0 0,1 0 0,0 0 0,0 0-1,-1 0 1,-1 1 0,0 2-386,15 1 0,1 3 0,-15 2 0,-14 0 0,1 0 0,1 0 0</inkml:trace>
  <inkml:trace contextRef="#ctx0" brushRef="#br0" timeOffset="96034">16557 11725 14733,'11'46'239,"0"0"1,-1 1 0,1-1-1,0 0 1,-1 1 0,1 2-1,0-1 1,-1 0 0,-1-3 0,-1-3-578,-1 2 0,-1-4 0,-1-2-1301,-2 4 1,-1-4 818,0 7 1,-2-22 0,0-9 0</inkml:trace>
  <inkml:trace contextRef="#ctx0" brushRef="#br0" timeOffset="96275">16729 11675 13429,'47'3'655,"1"0"0,0 0 1,-13 14-1,-4 5 0,-12 3 983,-15 3 0,-14 4-2212,-9 3 0,-12 5 1,-2-1-1,5-6 243,3-5 0,-1-2 0,-5 1 0,-4 1 1,10-7-1,16-6 0</inkml:trace>
  <inkml:trace contextRef="#ctx0" brushRef="#br0" timeOffset="96523">17537 11470 17602,'-24'42'308,"-1"-1"0,0 1 0,0-1 0,5-5 0,0 0 1,2 0-1,3 4-688,4 4 0,4 4 0,2 1 0,2 0 0,1-4 354,3-2 1,1-2 0,2-2 0,0 1-795,-2 1 1,-1 1 0,3-2 0,6-2-1,9-2 1,6-2 0,2-3 0,-2-6 272,3-2 1,0-3 0,14 12 0,-4-6 0,-15-17 0</inkml:trace>
  <inkml:trace contextRef="#ctx0" brushRef="#br0" timeOffset="97202">17789 11873 11474,'-5'8'3276,"1"-2"-4415,7 21 0,2 7 1805,0 9-372,1 4 0,-1 2 408,-3-17 0,-1-1-422,1 13 0,-2-1 136,0 3-772,0-14 1,-3-12-2922,-5-32 45,-7-28 2904,7 16 1,0-1 1137,0-5 0,2-6-553,5-1 1,2-6-1,2-1 1,0 5-65,4 0 0,3-1 157,1-1 0,2-7 0,3 2 1,4 12 657,15 11 0,3 8-330,5-4 0,-1 7 44,-7 13 0,-8 11-816,-20 24 0,-10 7 433,-1-12 0,-4-1-171,-4 1 0,-4 2 0,1-2 78,-2-2 1,1-3-241,1 12-12,1 5-78,21-19-1555,17-4 1,6-4 1189,-3-8 1,1-1-1,2 8 1,-1-3-1,5-12 1</inkml:trace>
  <inkml:trace contextRef="#ctx0" brushRef="#br0" timeOffset="97420">18297 11476 8122,'32'29'468,"1"-1"0,-1 1 0,0 0 0,-1 1 0,-2 2 0,-1 0 0,-5 2 406,-1 6 0,-6 1 1,-3 4-654,-3 1 0,-2 6 0,-3-1 1,-1-2-375,-4 0 1,-3-3 0,-2 2 177,0-4 0,-1 1 0,-3 0 1,-2-6-26,-3-6 0,-4-3 0,-3 0-820,-5 3 1,-6 2 0,-1-1 0,4-4 350,-4 4 1,2-2 0,0-2 0,0 0 0,18-16 0,17-17 0</inkml:trace>
  <inkml:trace contextRef="#ctx0" brushRef="#br0" timeOffset="97952">18861 11809 19014,'34'34'-547,"1"0"1,-1 0 0,1 0 0,-6-6 0,-1-3 0,-3 3 522,2 10 1,-1 3 0,-8-8 0,-9-8-1,-8-18 1</inkml:trace>
  <inkml:trace contextRef="#ctx0" brushRef="#br0" timeOffset="98121">19097 11867 15732,'-23'31'41,"0"-1"0,-1 1 0,1-1 0,-2 3 0,0-3 0,7-1-697,8 0 1,3-6-1,-1-8 1,7-1 0</inkml:trace>
  <inkml:trace contextRef="#ctx0" brushRef="#br0" timeOffset="98387">19763 11727 19434,'-2'44'188,"0"1"0,0-1 0,-1 2 0,0-1 1,0-1-968,0-8 1,0 0 0,-1-2 484,0 13 0,-1-2-190,-7-1 1,0-5-1,5-5 1,-3-9-1,1 0 1</inkml:trace>
  <inkml:trace contextRef="#ctx0" brushRef="#br0" timeOffset="98652">19679 11524 13900,'43'18'546,"1"1"0,0-1 0,-1 0 0,-1-2 0,-4-1 0,-5 5 318,-7 8 1,-5 6 0,-8-2-748,-9-3 1,-8 1-314,-10 10 0,-7 1-1443,-3-5 1,-3-1-1,-2-2 1,-1-4 1068,-1-7 0,3-7 1,8-8-1,4-4 0</inkml:trace>
  <inkml:trace contextRef="#ctx0" brushRef="#br0" timeOffset="98918">20623 11418 11349,'-38'26'259,"0"0"1,-1 0 0,1 4 0,2 1 0,3 3-182,7 1 0,4 2 1,0 6-30,8-8 1,-1 5-1,1 2 1,1 1-1,0-2 1,1-4-3,-3 9 1,1-4 0,1 3-83,2 4 0,-1 6 0,4-4 0,6-10 431,7-13 1,9-4-1490,15 6 1,13 0 0,-3-5 995,2-6 1,-1-1 0,-3 3 0,2 2 0,-6-8 0,7-14-1</inkml:trace>
  <inkml:trace contextRef="#ctx0" brushRef="#br0" timeOffset="99287">20873 11741 11388,'-31'22'290,"0"0"0,1 0 0,1-2 0,1 0 0,6 4 1168,2 21 1,11 1-1400,9-20 0,7 1-369,6 5 0,5 2 1,3-7 395,1-12 1,3-5 8,12 3 1,-9 3 1556,-28 24-1815,-13-13 856,-3-1 0,-4 0-1354,1-10 0,-3-2-978,-6 3 1,-1-3 818,-12 3 1,10-4 0,23-13 0</inkml:trace>
  <inkml:trace contextRef="#ctx0" brushRef="#br0" timeOffset="99553">21118 11524 13301,'2'-3'1638,"5"29"0,-1 16-2552,-3-16 0,0 1 1235,1 10 1,2 5-1,-2-3 93,-2 4 1,-1 1-121,0-4 1,0 4 0,-1 2-549,0-8 1,0 2-1,0 0 1,0 0-840,0 9 1,1 0 0,0-3-1,1-4 1,0-2 0,1-6 272,9 12 1,-11-39 0,-3-8 0</inkml:trace>
  <inkml:trace contextRef="#ctx0" brushRef="#br0" timeOffset="100070">21466 11989 5803,'2'36'819,"1"0"0,0-1 0,0 8 0,-5-18 2457,-3-32-2609,-5-27-1594,12-9 1,5-11 0,1 5 833,-1 15 1,1 0 54,3-15 1,2-6 0,2 14-403,13 15 474,0 13 492,4 13-257,-12 10 1590,1 5-1490,-15 5-530,-2 10 492,-7-9-96,-3 6 1405,-3-14-1590,2-1 158,3 7-113,3-4 129,12 14-151,0-9 22,16 17-95,-5-4-308,-1-2-2969,15-5 2457,-2-34 1,-16 20 0,-9-15 0</inkml:trace>
  <inkml:trace contextRef="#ctx0" brushRef="#br0" timeOffset="100802">21546 11657 8444,'0'-4'2112,"0"2"-291,0 2-640,-5 0 1233,4 8-1680,-4 1-51,5 11 706,-1 25-954,-4-14 0,-1 6 1,0-2-917,0 8 1,-1 1 549,0-5 0,-2 2 1,0 1-858,1-1 1,0 0 0,0-4 804,2-8 0,1-1-17,-4 20 0,3-10-2448,5-32 2448,11-52 0,-8 32 0,3-11 0,0 1 0</inkml:trace>
  <inkml:trace contextRef="#ctx0" brushRef="#br0" timeOffset="101269">21412 11586 6122,'47'-15'655,"0"0"0,0-1 1,-5 2-1,0 1 0,-4 3 983,5 5 0,-6 6-388,-12 6 0,-2 4-1110,6-3 0,-4 5 190,-13 30 576,-9-13 0,-4 1-730,-7 1 1,-2 1-118,3 0 0,-4 0-6,-13 3 0,-7-2-802,-7-6 0,-2-4 715,5-2 1,1-2 30,0-2 0,4-5 2490,6-6-1927,23-7-398,3 0-72,3 0 134,16 9 0,6 4-87,-3-2 0,3 1-59,15 6 1,6 2 0,-4-2-79,-7-2 0,-2-2-62,-3-2 0,2 0 1,-7-1-507,-2 4 1,-12-10 0,-6 4 0</inkml:trace>
  <inkml:trace contextRef="#ctx0" brushRef="#br0" timeOffset="101586">22156 11474 12323,'32'29'528,"-1"-1"1,1 0 0,1 8 0,1 3 0,-8-3 797,-7-3 1,-5 1-1157,-1 5 0,-1 5 0,-4-4 205,-7-2 1,-4-2-376,-3 13 0,-6-1 241,-3-16 0,-7-2-1061,-5-3 1,-8 1 0,-2 0 0,4-5 350,-5 3 1,0-3 0,-1 4 0,-3 0 0,8-8 0,9-14 0</inkml:trace>
  <inkml:trace contextRef="#ctx0" brushRef="#br0" timeOffset="101953">22867 11905 21903,'43'3'419,"-1"-1"0,1 0 0,-1 0 0,8 2 1,-2-1-1513,-1-1 1,2 0 0,-16 5 684,-23 7 1,10-5 0,-33 1-1</inkml:trace>
  <inkml:trace contextRef="#ctx0" brushRef="#br0" timeOffset="102138">22851 12252 13485,'43'-8'655,"0"0"0,0 0 1,-4 0-1,-1-1 0,-3 1-576,12-5 0,-12 0-79,-22 2 0,7 4 0,-28 6 0</inkml:trace>
  <inkml:trace contextRef="#ctx0" brushRef="#br0" timeOffset="116238">15956 14067 15440,'-7'-6'2000,"-4"13"-1956,5 4-32,-5 30-1,7-10-11,0 16-140,12-1 50,4-12 85,11 5-40,4-19 3,7-10 0,2-4-1031,10-2 1098,-7-5 0,-2-4 81,1-16 42,-16 1 1,-2-5 16,-5 0 1,-3-2-18,0 1 0,-2 0 144,-2-22-171,-28 24 1,-12 1-1,2 3-166,10 5 1,-3 2-776,-11 0 1,-8 0 0,-1 3 0,4 8-532,-7 17 1,5 9 257,10-9 1,0 1 0,5 4 1046,2 15 0,7-2 1,6-7-1,9-15 1</inkml:trace>
  <inkml:trace contextRef="#ctx0" brushRef="#br0" timeOffset="116453">16758 14197 13474,'0'0'0</inkml:trace>
  <inkml:trace contextRef="#ctx0" brushRef="#br0" timeOffset="116952">17317 13979 17977,'-34'18'358,"1"0"1,0 0 0,-2-3-1,1-3 1,5-8-359,-4-18-39,9-14 0,4-6 5,12 6 0,3 0-11,-3-6 1,5 1-99,8 4 0,10 7-84,19 12 0,6 10 179,-8 5 1,0 6-1046,0 5 1,0 5 0,-7 6 1227,-8 16 1,-9 8-1,-3-1-328,-2-12 0,-2-2 0,-2 2 387,-3 11 0,-3 2 0,-3-2 220,-4-11 0,-2-1 0,0-3-193,-1 4 1,1-1-1021,-7 7 0,2-3 945,1-3 1743,3-9-2489,10-15-1426,2-5-1251,5-9 3092,4 0 1,-3 0 0,3 0 0</inkml:trace>
  <inkml:trace contextRef="#ctx0" brushRef="#br0" timeOffset="117304">17818 13967 16600,'23'42'546,"1"1"0,-1-1 0,-6-9 0,1 0 0,0 1 0,-1 0-269,2 3 0,0 1 0,0-1 1,-2-1-275,2 2 1,-2-2 0,-1-1-385,7 12 0,-4-6-706,-7-11 1087,-40-29 0,21-2 0,-22-10 0</inkml:trace>
  <inkml:trace contextRef="#ctx0" brushRef="#br0" timeOffset="117571">18110 14141 11713,'-26'34'274,"1"1"0,-1-1 1,1 0-1,-1 0 1,-2 4-1,0 0 0,1-3 1,5-4-266,1 1 1,4-5-351,-2 3 1138,13-18-4063,6-11 3266,-3-1 0,-1 0 0</inkml:trace>
  <inkml:trace contextRef="#ctx0" brushRef="#br0" timeOffset="118438">18418 14149 16992,'-36'31'628,"0"0"0,1 1 1,3-3-1,3 2 1,11 0-2268,15 12 1,15-3 631,11-12 0,8-8 1074,1-3 1,6-11 503,-3-15 1,3-10 0,1-4 0,-4 0-72,-5-2 1,-3-2-1,0-1-257,9-6 0,1-2 1,-8 1-79,-4-4 0,-17 4-1172,-41 1 0,-17 13-632,11 27 1,-3 9 1786,-6-5 0,-4 0 1,8 3-1,13 5 0,8-1 1,2 5-1</inkml:trace>
  <inkml:trace contextRef="#ctx0" brushRef="#br0" timeOffset="118638">19180 14229 19283,'4'0'3276,"0"0"-3690,-4 0-2863,1 0 3169,15 5 0,-21-6 0,9 3 0</inkml:trace>
  <inkml:trace contextRef="#ctx0" brushRef="#br0" timeOffset="119034">19710 14037 17210,'-44'-19'546,"0"0"0,0 0 0,9 2 0,-2-2 0,3 0 0,4 1-3,1-3 1,4-1-544,-5-8 0,5-3-275,15-4 1,9 0 36,6 10 0,4 0-45,5-8 1,6 3 13,4 13 0,4 6-1370,13 0 1,2 7 1196,-6 8 1,0 5 531,-1 0 0,-7 9 127,-10 18 0,-16 9-20,-16-8 1,-13 3-1,-4 0 1,3-1-359,3 3 1,2 0 0,-6 1 287,4-11 0,-3 3 0,-3 0 0,-1 0 0,3-1 0,4-4 27,-5 5 1,5-3 0,0 1-151,-1 1 0,2 0 0,4-2 27,4-4 0,7-3 75,20-1 12,15-17-236,2-9 0,8-4 0,-1-1-688,6-4 0,1-2-287,0 1 1,3-2 0,-3-1 900,1-5 0,-5 1 0,5-2 1,-14 6-1</inkml:trace>
  <inkml:trace contextRef="#ctx0" brushRef="#br0" timeOffset="119568">20708 13720 14698,'-2'45'196,"1"1"0,-1-1 0,0-4 0,1 0 0,0 2-1016,1-5 1,0 1 0,1 0 0,-1-3 537,0 12 0,0-1 1,1-7-1,-1 2 1,0-8-1,0-2 0</inkml:trace>
  <inkml:trace contextRef="#ctx0" brushRef="#br0" timeOffset="119721">20378 14179 13250,'0'-4'819,"22"-3"0,23 0 0,8 1 0,-6 1 273,-8 0 0,-2 0 0,5 1-890,-1 0 0,6 0 0,4 0 1,-1 1-1,-5-1 0,-8 1 1,7-3-1,-8 1 0,-5 5 0,0 0 1</inkml:trace>
  <inkml:trace contextRef="#ctx0" brushRef="#br0" timeOffset="124771">17141 12689 16392,'-5'-5'1865,"2"0"-744,2 5-735,1 0-324,7 0 168,37-2-1066,-16 0 1,3-1 851,3 1 1,4 0 0,4-1-14,-4 1 1,3-1-1,3 1 1,0 0-1,-1 0-2,-1 0 0,1 1 0,0 0 0,-1 0 1,1-1-537,-1 1 1,2-1 0,-1 1 0,-1-1-1,-3 1 477,14 0 0,-4 1 1,-7 0-30,-12 0 0,-2 0-39,21 3 0,-2 0 126,-5 0 17,-3 0 0,-11 0-258,-27-2-1574,-1-1-1462,1 14 2457,0-3 1,0-4 0,-1-9 0</inkml:trace>
  <inkml:trace contextRef="#ctx0" brushRef="#br0" timeOffset="138654">21938 13931 21125,'-39'-8'2017,"-5"22"-1833,19 21 1,4 8-182,5-11 0,2 2-1096,1 10 1,2 5 0,10-5-358,14-10 1,7-3 1376,-2 9 1,5-7 740,9-15 0,6-12-500,-6-14 0,4-10 0,0-3 0,-5 3-9,-2 1 1,-1-2 197,10-8 1,4-5-1,-17 0-281,-28 3 0,-11 2-1404,-8 2 1,-4 2 1019,-1-1 0,-2 4-157,-7 2 0,-3 12 465,6 22 0,-1 12 0,5-6 0,-13-4 0,9 18 0,0-1 0</inkml:trace>
  <inkml:trace contextRef="#ctx0" brushRef="#br0" timeOffset="138838">22406 14221 22929,'0'8'-525,"0"-3"0,0-4 1</inkml:trace>
  <inkml:trace contextRef="#ctx0" brushRef="#br0" timeOffset="139088">22742 13588 20050,'-5'45'907,"-1"0"1,1-1-1,1 3-814,4-10 1,0 2-1,0 2-332,-1-2 1,0 2 0,-1 1 0,0-3-855,0 7 1,1-3 0,-2 2-1,-2 5 1,0 1 0,-1-7-547,-1-11 1,0-4 1388,-3 2 0,2-6 0,6-15 0,4-14 0</inkml:trace>
  <inkml:trace contextRef="#ctx0" brushRef="#br0" timeOffset="139521">23250 13808 22895,'14'41'172,"-1"0"1,0 0 0,1 0 0,2 8 0,0-1-1,-3-5-253,-4-6 0,-1-4-143,-3-8 0,-1 0-768,1 13 1,-2-1-784,-2-1-987,-6 3 2762,-7-26 0,5-6 0,-2-7 0</inkml:trace>
  <inkml:trace contextRef="#ctx0" brushRef="#br0" timeOffset="139687">23504 13933 17686,'-31'28'252,"-1"1"0,1 0 0,-1 0 0,-1 2 0,-2 3 0,0 1 0,4-3 0,7-6 0,5-3 0,3-2 0,-8 9 0,0 0 0</inkml:trace>
  <inkml:trace contextRef="#ctx0" brushRef="#br0" timeOffset="142403">24068 13892 12533,'-31'20'655,"1"-1"0,-1 1 1,2 0-1,-1 1 0,6-2 2621,-9 10-1130,7 3-2633,30 13 470,5-26 17,13 18 95,12-40 1,11-14-1,-4-1 193,-5 1 1,0-2-52,7-1 0,3-2 1,-8 0-3,-18 0 0,-6 0-151,-5-5-84,-19 7-425,-20 8-103,-1 6-525,0 3 1,-1 4-587,6 5 1,3 3-1639,-18 15 2457,18-1 1,21-9 0,1-15 0</inkml:trace>
  <inkml:trace contextRef="#ctx0" brushRef="#br0" timeOffset="142603">24395 13908 23142,'-7'0'-820,"2"0"1,2 0 0,3 0 0</inkml:trace>
  <inkml:trace contextRef="#ctx0" brushRef="#br0" timeOffset="143002">24930 13545 9819,'-34'30'437,"1"-1"1,-1 0 0,6-2 0,0 2 0,1 0 0,5-3-287,1 5 1,3 2-72,-1 1 0,0 5 0,3-2 669,4 1 1,3-1-789,-3 5 0,8-2 628,16-13 0,7-6-387,27-5 1136,-9-20 1,0-7-824,-8 0 1,-4-3-46,8-12 2806,-25 8-3076,-21 9-3477,-34-1 1638,5 8 1,-4 4 1228,6 3 0,-1 3 1,2-1-1,-3-2 1,3 1-1,8 6 0,0 0 1</inkml:trace>
  <inkml:trace contextRef="#ctx0" brushRef="#br0" timeOffset="172504">7422 11969 12588,'-1'27'595,"0"0"1,0-3-1,0 3-1388,-7 16 0,-3 9 0,-2-4 893,-2-1 1,-4-1-42,4-9 0,-2 4 0,-2 0 0,-1-4 200,-1-4 0,-2-4 0,-6 4-68,3-7 0,-5 3 0,-3 1 1,-2 1-1,0-1 0,2-1 1,4-4-233,-3 3 0,3-3 1,0-1-1,-3 2 63,-2 2 1,-5 3-1,-1 1 1,0-2-1,3-3 1,5-6-474,-15 2 1,6-7-625,13-5 0,2-5-2202,-18-15 0,30-10 2991,10-17 1,5 32 0,1 7 0</inkml:trace>
  <inkml:trace contextRef="#ctx0" brushRef="#br0" timeOffset="172822">6359 12763 14073,'-3'-1'1638,"-23"24"0,-6 11-1293,17-16 0,0 4 17,-8 7 1,-6 8 0,0 2 0,5-1-128,5 5 0,3 0 1,0-2-354,-2-2 1,-2-1-1,7 0 146,6 0 0,4 1 0,13-8 28,22-11 0,15-10 0,-1 0-267,-9 0 0,1-1 1,2 0-104,-2-3 0,4-2 0,-1 1 1,-4-1 313,10 5 0,-8-3 0,-11-12 0,-10 9 0</inkml:trace>
  <inkml:trace contextRef="#ctx0" brushRef="#br0" timeOffset="174272">1781 13750 19003,'0'47'44,"1"0"1,0 0 0,0 0 0,0 0 0,-1-3-1,0 2 1,0 0 0,0-2 0,0-2 0,0-4-397,2 4 1,0-4 0,-2 0-742,2 9 1,-2 1 0,-6-15 272,-10-17 1,17-2 0,-6-13 0</inkml:trace>
  <inkml:trace contextRef="#ctx0" brushRef="#br0" timeOffset="174555">1647 13700 12208,'33'1'819,"1"0"0,-1 0 0,4 7 0,0 4-1590,-3-1 0,4 3 1,-1 2-1,-6-1 1244,0 7 1,-8 2-37,0 9 0,-12-1-983,-23-1 792,-4-9 1,-4-1-224,-7-1 0,-2-1-301,0-1 1,-1-2-342,2-4 1,0-4 618,1-7 0,2-2 0,3 0 0,-9-4 0</inkml:trace>
  <inkml:trace contextRef="#ctx0" brushRef="#br0" timeOffset="175038">2910 13538 13043,'-2'-5'3276,"0"2"-2971,-28 7 0,-13 11 308,7 5 1,-2 10-384,13-6 0,-3 6 1,-3 6-1,0 1 1,1 2-1,2-2 1,5-2-243,-4 8 1,5-2 0,2 2 0,0 3-1,3-8 1,-3 4 0,1 2 0,1 1 0,2-2 0,3-2 0,7-5-1082,6 13 1,8-6 0,2-3 428,-1 6 0,4-7 288,6-10 1,6-6 191,6-13 1,7-5-1,-6 0 1,5 5-1,4-8 1,1 0-1</inkml:trace>
  <inkml:trace contextRef="#ctx0" brushRef="#br0" timeOffset="175785">3204 13848 19053,'-3'42'130,"0"1"0,0-1 1,0 0-1,0 8 1,0 1-1,1 0 1,0-7-1224,2-8 1,0-3 0,0-1 436,0 20 1,0-4-1,0 0 1,0-40 0</inkml:trace>
  <inkml:trace contextRef="#ctx0" brushRef="#br0" timeOffset="176021">3004 13933 12606,'31'-30'468,"1"1"0,-1 0 0,1 0 0,9 9 0,6 4 0,-1 5 0,-6 10 1170,8 14 0,-9 17-2458,-19 7 1,-5 13 0,-5 3 0,-7-6-274,-7-7 1,-7-2 0,-3 1 272,-4 6 1,-3 4 0,-2-2 0,3-9-820,0-4 1,1-5 982,2-1 1,2-2-1,-2 1 1,8-11 0</inkml:trace>
  <inkml:trace contextRef="#ctx0" brushRef="#br0" timeOffset="176570">3556 14518 13250,'31'-16'819,"0"0"0,-1 0 0,0 8 0,1-1-1912,8-9 1,5-4 0,-7 12 2180,-6 21 1,-8 8 481,-9 11-1265,-11 0 1,-6 3 418,-3-9 1,-3 0-465,-7 7 1,-2-1-1280,4-6 1,1-1 979,-10 16 1801,13-20-1952,40-1 190,-9-6 265,2 0 1,1 0-266,5 3-1017,-9 0 1,-1 2 1257,-1 4 89,4 13 2280,-21-14-2240,-24 18-1491,4-16 1,-4-2 941,-1 3 0,-3-3-199,-2-1 0,-1-4-1261,2-4 1,3-10 1457,6-33 0,2-6 0,-15 20 0,26-20 0,1 0 0</inkml:trace>
  <inkml:trace contextRef="#ctx0" brushRef="#br0" timeOffset="176887">4191 14017 15541,'-5'-5'3276,"1"2"-318,4 3-2330,0 0-225,55-4-286,-8-1-1142,1 0 0,-1 5-2252,-1 16 2486,-23 24 0,-10-29 0,-11 2 0</inkml:trace>
  <inkml:trace contextRef="#ctx0" brushRef="#br0" timeOffset="177040">4060 14482 10665,'49'-9'-223,"-1"1"1,1-1 0,-11 3 0,1 1 0,0-1 0,-4 1 222,13-2 0,-4 0 0,-9 3 0,-4 1 0,2 2 0</inkml:trace>
  <inkml:trace contextRef="#ctx0" brushRef="#br0" timeOffset="177471">5013 13826 11869,'-43'23'525,"0"0"1,0 0-1,2-2 1,2 0-1,7 6-512,9 10 0,7 6 1,3-4-73,1-8 0,4 1 499,0 2 0,1 4 0,11-8-583,25-8 0,8-8 118,-6-2 0,1-2 22,7 3 0,0-1 1075,10-1-971,-19-2 123,-11-2 313,-2 4 2118,-12-4-2269,-3 4-210,-21 22 1,-9 4-496,13-15 0,-3 1-774,-11 10 1,-5 5 0,2-7-547,8-11 1,1-4 1019,-7 3 1,5-4 0,17-8 0,10-7 0</inkml:trace>
  <inkml:trace contextRef="#ctx0" brushRef="#br0" timeOffset="177752">5381 13654 17283,'8'36'297,"0"1"1,1-1 0,-5 1 0,-1 7 0,0 5 0,0 4 0,-1 2 0,0 0-1,0-2 1,0-3 0,-1-6-954,0 7 1,0-7-1,-1 0 1,0 1 0,0 6 327,0-8 0,1 3 0,-1 4 1,0 2-1,0 1 0,0 0 1,-1-1-1,0-3 0,0-3 1,-1-5 352,-1 8 1,-2-4-1,0-4 1,0-2-1,1-3 1,0 3-1,0-5 1,-1 1-1,1-1 1,-1-1-1,0 1 1</inkml:trace>
  <inkml:trace contextRef="#ctx0" brushRef="#br0" timeOffset="179070">5918 13822 8310,'0'-5'3276,"0"0"0,0 5 0,8 51 0,1-9-2888,-1 0 0,0 5-383,3-2 1,-1 0-91,-1-5 1,0-2-570,0 0 0,-1-3-717,2 9-1906,-6-25 2457,-2-11 1,-2 0 0,0-8 0</inkml:trace>
  <inkml:trace contextRef="#ctx0" brushRef="#br0" timeOffset="180337">5495 14065 8282,'3'2'3276,"0"0"0,-2 7 0,-23 12-1381,7-5-1615,-21 3-9,7-25 1,0-8-378,-4-21-987,14 8 1,0-5 0,5 2 698,7 4 1,6 0 12,4-10 0,10 8 182,13 26 1,4 10 198,-1 3 0,0 4 39,4 1 0,-4 4 207,-8 7 1,-10 2 111,-14-2 1,-6 0-208,-10 16-98,-3-20 0,-3-5 15,-18-6-32,4-14 0,1-6-13,-7-12-43,9-9 1,7-12-788,24 2 0,10-4 1,0 2 767,-5-3 0,9 4-458,18 2 1,12 3 0,-1 15 616,1 29 0,0 10-29,-2-9 1,2 0 0,-5 8 115,-6 13 0,-6 9 0,-5 5 105,-9-6 1,-4 4 0,-3 3 0,-1 0-1,1-2-167,0 1 1,1-1 0,-3 1 0,-1 4-18,-3-9 0,-1 4 0,-1 2 0,-1 0 0,-1-1 0,0-4 0,0-4 381,-5 10 0,0-7 1,-2 2-421,1-5 1,-2 3 0,0 0-1,0-2 1,2-6 493,-5 7 0,1-4-746,1-2 1,-1 0 0,0-1-1477,-5 2 1,0-4 1485,0-4 1,2-3 0,-3 12 0,14-25 0</inkml:trace>
  <inkml:trace contextRef="#ctx0" brushRef="#br0" timeOffset="181602">5713 13997 18632,'29'-27'433,"0"1"0,0-1 0,9 2 1,5-1-1,0 3 0,-3 3-1413,-8 7 1,-3 3-1,4-1 988,4-1 1,5 0-1,-1 1 1,-3 2 332,6 3 1,0 4-327,-7 3 0,2 3 0,-1 4-694,-4 4 0,-2 3 1,0 0 760,-1 1 0,0 0 0,-4 3 41,5 14 1,-9 7-372,-15 7 0,-7 6 0,-3-4 368,1-7 1,-5 1 183,-3-1 1,-4 6 0,-2-2 0,-1-7-143,-8-5 1,-6-5 12,-5-1 0,-8 3 0,-1-1 0,4-5-372,7-7 0,3-2 0,-4 0 208,-2 1 0,-5 2 0,1-1 1,2-4-26,3-4 1,3-4 0,0-2-1626,-13-4 1,2-4-1,9-2 1,6-7 1674,7-11 1,9-3 0,14-2 0,6-4-1</inkml:trace>
  <inkml:trace contextRef="#ctx0" brushRef="#br0" timeOffset="182455">6807 14640 15120,'-14'-15'636,"39"-4"0,13-1-575,-14 8 1,2 2-29,13-6 1,6 1 0,-7 12 313,-9 20 1,-6 7-74,9 13-599,-34-4 1,-10 9 0,-6 0 587,-6-5 0,-6 0 1,-3 0-1,3-2 47,3 1 0,1-2 0,-1 0-310,0-4 0,-2 3 0,2-4 0,8-8 1000,5-5-1392,8-8 1444,29-4-1052,3-2 36,10-2 1,6 1-11,-8-1 0,1 0 0,-1 1 895,8-2 1,-2 1-1317,5 0 0,-7-1-2882,-14-8 0,-11 2 2457,-3-8 1,-9 16 0,-1 1 0</inkml:trace>
  <inkml:trace contextRef="#ctx0" brushRef="#br0" timeOffset="182736">7282 14035 16672,'44'3'546,"0"0"0,0 1 0,0-2 0,4 1 0,-2-1 0,-8-1-739,-6-1 1,-3 0-1447,22 0 1,-13 9 1309,-39 18 0,-2-12 0,-8 10 0</inkml:trace>
  <inkml:trace contextRef="#ctx0" brushRef="#br0" timeOffset="182887">7320 14448 18235,'38'-3'383,"1"1"1,0-1 0,-1 0 0,-1 2-1,-3 1 1,-1-3-2023,12-6 1,-5-3 818,0-3 1,-28 13 0,-2-1 0</inkml:trace>
  <inkml:trace contextRef="#ctx0" brushRef="#br0" timeOffset="183268">8079 13776 10822,'-28'38'655,"0"0"0,0 0 1,11 2-1,6 1 0,9-6 464,11-9 1,8-4-1118,11 5 1,9-4 38,0-9 0,5-2 0,-4-1 298,-6 2 0,-3 5 17,3 8 1,0 6 0,-12-1-357,-18-5 0,-8-1-9,-6 17 1,-11-3 8,-8-20 0,-7-6 0,5 0 0,-6 10 0,-1-12 0,-1-1 0</inkml:trace>
  <inkml:trace contextRef="#ctx0" brushRef="#br0" timeOffset="183489">8436 13554 17235,'25'36'297,"1"0"1,0 1 0,-1-1 0,1 1 0,0-1 0,-2-2 0,2 0 0,-1-1-1,-2 2 1,-2 1 0,-5 5 111,-6 0 1,-3 4-1,-3 3 1,-2 2-1,-2 0 1,-1-2 0,0-2-1,1-4-1065,0 4 1,-1-6-1,0 0 1,-3 1 0,-3 5 290,-1-5 1,-2 4 0,-2 4 0,-1 2 0,-2-1 0,0-1 0,-1-3 0,0-5 0,0-6-456,-6 3 1,-1-8 0,-1-2 0,-2 1 350,-7 7 1,-4 3 0,4-4 0,11-11 0,11-7 0,19-22 0</inkml:trace>
  <inkml:trace contextRef="#ctx0" brushRef="#br0" timeOffset="184687">9124 13929 13474,'5'-4'3276,"-1"2"0,-4 2-15,14 103-2964,-12-66 0,-1 0 0,1 3-370,2 1 0,1 4 0,0 0 1,-1-4-208,-2-2 0,-1-3 0,1-4-1359,2 0 1,-4-11 818,-11-20 1,17 7 0,-9-9 0</inkml:trace>
  <inkml:trace contextRef="#ctx0" brushRef="#br0" timeOffset="184886">8982 14350 10413,'38'-14'646,"1"0"0,0 0 1,-3 2-1,0 0 1,-3 4-647,3 3 0,-4 3-485,-5 1 1,-3 0-813,1 1 1297,1 0 0,-12 0 0,0 0 0</inkml:trace>
  <inkml:trace contextRef="#ctx0" brushRef="#br0" timeOffset="185571">9652 13674 18285,'6'48'364,"0"1"0,0-1 0,-1 1 0,1-1 0,-1-5 0,-1-1 0,1-1 0,-1 0 0,-1-1-141,2 8 0,-1 0 0,-1-2 0,0-4-926,0-2 0,-1-2 0,0-4 428,-1 3 1,0-3-1365,1-3 1,-1-4 1040,-1 4 1,1-1 0,-3-29 0</inkml:trace>
  <inkml:trace contextRef="#ctx0" brushRef="#br0" timeOffset="185871">9505 13704 14633,'45'-22'468,"-1"0"0,1 0 0,-1-1 0,-4 3 0,0-1 0,-1 3 0,-5 8-2107,8 9 1,-6 12 2228,-8 19 0,-4 6-478,0-9 0,-7 3-383,-19 6 0,-9 7 1,-6 2-1,0-6-177,-3-3 0,-2-4 0,-2 1 85,2-2 0,-2 2 1,0-2-1,0-3-738,-12 8 1,2-7-539,7-12 1,3-5 818,-5 2 1,8-5 0,22-9 0</inkml:trace>
  <inkml:trace contextRef="#ctx0" brushRef="#br0" timeOffset="186170">10501 13299 13793,'-32'33'819,"1"1"0,14-2 0,2 4 0,0 7-410,3-7 1,-1 5-1,0 6 1,-1 1-1,0 2 1,1-1 0,2-4-1,1-4-804,0 2 1,1-5 0,2-1 0,1 1-1,-1 3 276,1 2 1,0 3 0,0 3-1,1 1 1,1-3 0,3-2-1,3-5-701,4 2 1,4-5 0,1-2 0,0-2 409,-1 3 0,1-2 1,0-1-1,3 6 1,1-1-1,-1-7 0,6-1 1</inkml:trace>
  <inkml:trace contextRef="#ctx0" brushRef="#br0" timeOffset="186422">10555 14057 14611,'0'-3'3276,"0"0"-3662,1 25 1,2 14 990,-2 9-395,1 1 0,0 3-1595,-2-14 1,0-2 1384,-2-2 0,0 1-1060,-3 6 0,0-3-1018,-5 12-1199,-5-2 3124,2-30 1,6-11-1,-1-2 1</inkml:trace>
  <inkml:trace contextRef="#ctx0" brushRef="#br0" timeOffset="186688">10414 13884 15692,'41'-17'468,"-1"1"0,0-1 0,0 0 0,2 0 0,2 1 0,-3 3 0,-5 9 493,3 12 0,-5 10-199,1 8 0,-5 5-468,-9 2 0,-9 3-107,-10 6 1,-12 5-429,-6-10 0,-8 4 0,-3 2 1,-1-1-1,5-6-852,3-3 1,2-3 0,-3 2 682,-1 0 0,-5 6 1,0 0-1,3-5 1,6-10-1,2-2 0,16-20 1</inkml:trace>
  <inkml:trace contextRef="#ctx0" brushRef="#br0" timeOffset="187153">10815 14586 9410,'47'-16'497,"0"0"0,-11 2 0,-4 6 1115,8 18-895,-28 8 1308,-8 18-1664,-10-12 1,-3 0-492,1 5 0,0-1 105,0-4 0,0 0 1486,-2 20-1506,10-26 50,18 19 74,-7-13 22,15 13-1,-10-17 46,-3-3 3130,0 20-2900,-9-14-376,-9 17-1639,-22-15 1,-7-5-1639,-8 0 3694,-2-12 1,4-5-1,17-8 1,1-16-1</inkml:trace>
  <inkml:trace contextRef="#ctx0" brushRef="#br0" timeOffset="187372">11272 14067 16392,'44'0'655,"0"-1"0,1 1 1,-6 0-1,0 0 0,-8-1-3932,4-1 0,-12 10 2457,-15 4 1,1-10 0,-7-4 0</inkml:trace>
  <inkml:trace contextRef="#ctx0" brushRef="#br0" timeOffset="187554">11216 14434 12858,'-3'7'3276,"50"-1"0,-17-10-2021,3 3 0,4-2-1255,-1-9 0,-4 0 0,-10 7 0,18-9 0</inkml:trace>
  <inkml:trace contextRef="#ctx0" brushRef="#br0" timeOffset="187805">11711 14109 12421,'0'40'251,"0"0"0,0 0 0,0 0 0,0 5 1,1-1-1,0-4-1890,0 4 1,1-6 818,5 7 1,-7-40 0,-1-7 0</inkml:trace>
  <inkml:trace contextRef="#ctx0" brushRef="#br0" timeOffset="189236">11709 14033 12623,'38'-24'655,"1"0"0,-1 0 1,0 0-1,-1 1 0,-4 3 983,-7 3 0,-2 2 183,12-8-970,-29 17-851,-8 5-28,-4 1-92,-29 15 0,-9 9 89,10-3 0,-1 5 12,4-1 0,-4 7 0,-2 3 0,1-1 0,6-2 6,2 1 0,3-2 0,2 3-798,-1 3 1,0 4 0,3-1 0,7-6 922,11 13 22,16-5 57,22-24-169,-9-5 0,1-1-16,16 8 13,-19-9 1,-1 0 199,2 4 117,-5 4-252,-1 0 73,-3 6 515,-10 10 235,-12 11 731,-1-21 0,-7 1-1224,-9-1 0,-9 3 1,-5 2-1,1-1 0,4-5-388,2-1 0,3-4 1,-3 3-847,-10 8 1,-5 7 0,2-7 0,14-17 314,11-26 1,13 6 0,21-24 0</inkml:trace>
  <inkml:trace contextRef="#ctx0" brushRef="#br0" timeOffset="190322">12284 14494 18336,'-28'19'1638,"1"1"0,-12 6 228,13-15-5143,15-13 1229,7-6 3177,12-12-1476,19 6 0,6 2 668,11-6-324,-5 6 1,0 12-554,-14 26 1,-5 13-1,-3-3 690,-2-8 1,-4 1-68,2 12 0,-1 7 1,-11-1-91,-19-2 1,-11-1 0,2-6-233,6-6 0,-1-2-821,-8 10 1,-3 2 0,8-23 1075,9-44 0,1 38 0,15-30 0</inkml:trace>
  <inkml:trace contextRef="#ctx0" brushRef="#br0" timeOffset="190571">12863 13842 10895,'-1'44'409,"1"0"1,-1 0-1,1 0 1,-4 0-1,-1 2 1,-1 0 0,0-1-1,1-5-472,0 3 0,0-4 0,-1 1-817,-3 10 1,-3 0 0,0-9-2398,-9 4 2457,6-21 1,6-6 0,11-19 0</inkml:trace>
  <inkml:trace contextRef="#ctx0" brushRef="#br0" timeOffset="190810">12633 13985 16969,'46'-5'468,"-1"-1"0,1 1 0,-1 0 0,-3 17 0,0 8 0,-5 4 0,-8 1 711,-2 14 1,-12 8-1229,-11-4 0,-5 7 0,-5-1 0,-2-6-1590,-9-3 1,-5-2 1514,3-3 1,-2 5 0,0-1-1,3-7 1,3-8 0,2-1-1,-5 14 1,0-1 0</inkml:trace>
  <inkml:trace contextRef="#ctx0" brushRef="#br0" timeOffset="191171">12896 14801 18616,'28'-6'616,"0"1"0,3-1 0,-5 7 314,-8 26-476,2 4-256,-20-4 1,-6 2-1838,1-4 1,-3 1 1297,-4 4 1,-4 3 0,2-2 767,1-4 1,0 0-428,-9 12 0,6-3 90,15-8-410,8-17-491,19-4 811,3-21 0,7-13 0,-5 4 0,5 3 0,-9-1 0,1 0 0,-1 0 0</inkml:trace>
  <inkml:trace contextRef="#ctx0" brushRef="#br0" timeOffset="191426">13282 14255 14359,'39'4'655,"0"0"0,0-1 1,2 1-1,-1 0 0,-9 1 1609,-7 2-2811,-33 26 1,-10 3 0,5-16 0,-13 12 0,-1-1 0</inkml:trace>
  <inkml:trace contextRef="#ctx0" brushRef="#br0" timeOffset="191604">13197 14801 13185,'36'-17'473,"0"0"1,0-1-1,7-2 1,-5 3 1520,-1 3-1994,-3 13 0,-23 1 0,12 2 0</inkml:trace>
  <inkml:trace contextRef="#ctx0" brushRef="#br0" timeOffset="192302">13850 14352 15664,'9'43'655,"0"1"0,0 0 1,-1-4-1,0-1 0,-3-3 983,-4 6 0,-3-5-662,-1 5-869,0 5-107,-1-40-406,0-27 1,2-22 0,1 0 24,-1-5 0,0-3-439,0 13 1,-2-2 0,2-3 0,3 2 324,4-5 0,3-1 0,1 3 0,0 4 105,2-1 0,3 2 343,1 0 1,5-1-1,0 10-2009,19 5 2297,-9 17 0,0 5-1404,15 9 1283,-16 0 1,-3 2 1573,4 17-1335,-8 3 422,-8 0-84,-16 4 1,-9 2-648,-3-9 0,-6 2-50,-8 10 0,-5 4 0,2-6-6,2-8 1,1-2-12,1-3 0,-1 1 1,9-2 1586,8 7-1442,12-12 236,26 10-36,7-11 0,5-2-272,-2 0 0,2-1-1149,6-1 1,5 1 0,-4-3 558,-4-3 1,-2-1-1,2-1 1,-5-1-1,-11-4 1</inkml:trace>
  <inkml:trace contextRef="#ctx0" brushRef="#br0" timeOffset="192670">14238 13517 16292,'34'32'468,"1"0"0,-1-1 0,-8 2 0,1 3 0,-2 3 0,-1 0 0,-4-1-863,-2-1 0,-4 0 0,-1 1 0,-1 2 462,3 2 0,1 2 1,-2 2-1,-4 2 0,-6 1-97,-7-8 1,-6 3 0,-3 1-1,-3 2 1,-1-2 0,0 0-1,1-3 1,3-4-305,-1 10 1,3-6 0,-2 0 0,-5 4 333,-1-7 0,-5 5 0,-2 2 0,-2 2 0,0-2 0,1-4 0,3-6 0,5-7 0,-3 1 0,0-5 0,-2-1 0,0 1 0,0 0 0</inkml:trace>
  <inkml:trace contextRef="#ctx0" brushRef="#br0" timeOffset="193786">15822 15563 21534,'-2'-42'323,"-1"0"0,1 0 1,0 0-1,0-3 0,0 0 1,1-3-1,-1-7-325,1 17 1,0-5 0,0-3 0,0-3 0,0-1 0,0 0 0,0 1 0,0 1 0,-1 2 0,1 4-546,-1-7 1,1 4 0,-1 3 0,0-1 0,-1-2 0,0-5 297,0 8 0,-1-4 0,0-2 1,-1-2-1,1-2 0,-1 1 0,-1 0 1,0 1-1,0 2 0,0 3 1,-1 3 220,-2-7 0,0 5 0,0 2 0,-2 0 0,0 0 0,-2-4-103,0 4 1,-1-3 0,-2-1-1,0-2 1,-1 1 0,0 0 0,0 2-1,2 2 1,1 3 109,-4-10 1,2 5 0,1 2 0,-1 0 0,-2-2 192,1 5 0,-2-1 0,-1 0 0,0 1 0,0 1 1,1 1-283,-6-9 1,-1 2 0,2 3 0,2 2 40,5 6 0,3 2 0,-3-3-278,-1-2 1,-3-6 0,-1-1-1,2 3 1,4 7 321,3 2 0,2 3 772,-3-4 1,-4 3-754,-4 9 1,-1 4 2074,-13-12-2067,9 10 1,-3 3 0,-16 4 0,-1 4-3,14 3 0,-1 0-660,-6 1 1,-3 0-1,1 2 660,7 1 0,2 1 0,-1 0-2,-8-1 0,-2 1 1,-4 1 84,11-1 1,-2 1-1,-2-1 1,-3 1-1,0 0 1,-2-1-105,1 1 0,-2-1 0,-1 1 0,-2-1 0,0 1 0,-1-1 0,0 0 0,0 0 7,5 0 0,-1 0 0,0 1 1,0-1-1,0 0 0,-2-1 1,0 0-1,-2-2 0,-2-1-15,11 0 0,-3-1 0,-1-1 1,-1 0-1,-1-2 0,-1 0 1,-1 0-1,1 0 0,0-1 1,0 1-1,2-1 0,0 1 1,3-1-1,1 2 0,3 0-191,-12-2 0,3 0 0,3 1 0,2 0 0,0 0 1,0-1-1,-1-1 0,-3-1 215,2-1 1,0-2-1,-3-1 1,1-1-1,-1 0 1,0 0-1,1 0 1,1 1-1,1 1 1,2 2-8,-5-1 0,1 2 0,0 0 0,2 1 0,2 0 0,1 2 0,3 0 0,-8-1 0,5 1 0,1 1 1,-4 2-536,2 0 1,-5-1 0,-2 2 0,4 1 0,7 5 0,12 6-1093,7 12 1,13 5 1336,21 9 0,11-1 0,-4-10 0,3-2 0,8-3 1,-1 1-1</inkml:trace>
  <inkml:trace contextRef="#ctx0" brushRef="#br0" timeOffset="194760">15782 15334 11676,'0'4'3276,"0"-2"0,0-2-1756,9 6-445,36 1-919,-17-3 0,8-1 0,7 2 1,6 0-1,2-1 0,2 1 0,-1 0 1,-2-1-1,-4-1-552,4 0 1,-3 0 0,-2-1-1,1 0 1,3 0 0,3 0-1,6 0 403,-19-1 1,2 0 0,2 1-1,3-1 1,2 0 0,1 0-1,2 0 1,0 1 0,2-1 0,0 0-1,0 0 1,0 0 0,0 0-1,0-1 1,-2 1 0,0 0-1,-2-1 1,-2 1 0,-1-1-133,7 1 1,-3-1-1,-1-1 1,-2 1-1,0-1 1,-1 1-1,0-1 1,1 1 0,1-1-1,2 1 1,2 0-1,2 0 1,4 0 131,-17 1 0,1-1 1,2 1-1,1-1 0,1 1 1,2 0-1,1 0 0,0 0 1,2-1-1,0 1 0,1 1 1,0-1-1,1 0 0,0 0 1,1 0-1,-1 1 0,0-1 1,0 0-1,0 1 1,0-1-1,-2 0 0,1 1 1,-2-1-1,0 1 0,-2-1 1,0 1-1,-2-1 0,-1 1 1,-1-1-112,11 1 1,-2 0-1,-2 0 1,-2 0 0,0 1-1,-2-1 1,0 0 0,0 0-1,-1 0 1,0 1-1,1-1 1,1 1 0,0-1-1,2 1 1,1 0 0,2 0-1,2 0 76,-11-1 0,1 0 0,2 1 0,2 0 0,0 0 0,2 0 0,0 0 0,1 0 0,1 0 0,1 0 0,0 0 0,0 0 0,0 1 0,1-1 0,-1 0 0,0 1 0,-1-1 0,1 0 0,-2 1 0,0-1 0,-2 0 0,0 1 0,-2-1 0,0 0 0,-3 0 0,-1 0 0,-1 0 0,-3 0 0,-1-1-48,19 3 1,-4-1 0,-4 0 0,-3 0 0,-1 0 0,-2 0 0,0 0 0,1 0-1,1 0 1,3-1 0,2 1-130,-4-1 0,1 0 0,3 0 0,2-1 1,1 1-1,1 0 0,0 0 0,0-1 0,-1 1 1,-1-1-1,-2 0 0,-1 1 0,-3-1 0,-3 0 1,-4-1-1,-3 1 155,16 1 0,-7-1 0,-5 0 0,0-1 0,4 1 0,2-1 0,5 0 0,1-1 0,-3 1 0,-6 0 0,-9 0 0,-5 1 0,0 1 0</inkml:trace>
  <inkml:trace contextRef="#ctx0" brushRef="#br0" timeOffset="196269">1076 15715 21847,'-25'0'824,"61"-4"0,24-1-897,-16 2 0,5-1-583,-10-1 1,7 0-1,1-1 1,-1-1 0,-7 1 108,13-4 1,-7-1 0,5 1 0,-11-1 0,-26 0 0</inkml:trace>
  <inkml:trace contextRef="#ctx0" brushRef="#br0" timeOffset="196437">1172 15934 18459,'43'-3'364,"-1"1"0,1 0 0,-1 0 0,0-1 0,4 0 0,0-1 0,0 0 0,-1 0 0,-1 0-304,3 0 1,-1 0-1,-3 0 1,-4 0-1,9-4 1,-5 1-1,2 4 1,1 0-1</inkml:trace>
  <inkml:trace contextRef="#ctx0" brushRef="#br0" timeOffset="205070">2643 15912 17876,'-1'43'238,"-1"0"0,4-6 0,1 3 0,-1 0-1331,0-1 1,0 0 0,1 1 350,2 4 0,1 1 1,0-3 741,-1 3 0,1 0-1093,3 3 1,2 4 0,-2-13 743,-2-13 0,5 22 0,-3-15 0,-12-67 0</inkml:trace>
  <inkml:trace contextRef="#ctx0" brushRef="#br0" timeOffset="205388">2398 15707 14404,'38'5'243,"1"0"1,0 0 0,0 0 0,3 7-1,3 3 1,1 3 0,-5 1 0,-6 1 177,-5 2 1,-6 2 0,-2 6-1200,1 10 0,-1 7 1,-5 2-1,-7-6 915,-12 1 1,-10-1-82,-4-3 0,-6 1 0,-2-6 709,-5-9 0,-1-5-950,6-5 1,2-1-57,-18 10-1445,23-18-1591,16-8 3256,19-12 1,-22 16-1,11-8 1</inkml:trace>
  <inkml:trace contextRef="#ctx0" brushRef="#br0" timeOffset="206936">3603 15962 12107,'3'-7'3276,"-1"2"-2423,-2 5 468,0 0-134,6 88-828,-2-51 0,-1 3-261,0-1 0,-1 6 0,1 1 0,-1-5-100,0-5 0,0-4 0,0 1-1637,0 20 1,-1-7 1048,-1-20 1,1-5 0,-1-29-1</inkml:trace>
  <inkml:trace contextRef="#ctx0" brushRef="#br0" timeOffset="207187">3425 16020 14981,'28'-27'726,"0"-1"0,0 3 1,5 5-1820,7 12 1,6 6 0,-2 4 746,5 6 0,-1 4 493,-8-7 1,2 1 0,-7 4 780,-3 8 0,-11 10-695,-16 12 1,-12 9-1,-2-2-735,1-14 0,-2-2 0,-1 4 345,-3 9 1,-1 5-1,-1 0 1,0-10-1,-3-6 1,1-6-1,5-4 1,0 0-1</inkml:trace>
  <inkml:trace contextRef="#ctx0" brushRef="#br0" timeOffset="207656">4055 16539 18028,'42'-19'455,"-1"0"1,-12 5 0,-3 6 350,8 13-156,-27 19-65,-11 19 0,-4 3-2149,1 0 1547,0-1 0,0-6-50,3-22 227,3-4-367,20 1 207,-6-2 42,9 0 0,2 1-270,-2 6 498,6 3 1163,-21-3-1159,-6-5-3144,-3 16 2904,-19 6-331,4 1-521,-17-2 818,10-51 0,1-6 0,4 17 0,2-20 0,0-1 0</inkml:trace>
  <inkml:trace contextRef="#ctx0" brushRef="#br0" timeOffset="207921">4559 16014 20408,'43'0'99,"-1"0"1,1 0-1,8 0 1,-6 1-1018,-6 2 371,-32 24 1,-5 3 0,5-13 0,-8 11 0,-1 0 0</inkml:trace>
  <inkml:trace contextRef="#ctx0" brushRef="#br0" timeOffset="208104">4590 16389 16964,'43'3'-30,"0"1"1,-4-3-1,3-1 1,-3-1-1610,-1-5 1,0-1 1169,0-2 1,2-1 0,-4 0 0,-10 2 0,-3 0 0,18-11 0</inkml:trace>
  <inkml:trace contextRef="#ctx0" brushRef="#br0" timeOffset="208469">5319 16068 18913,'-26'36'361,"1"-1"0,0 1 1,-9 2-1,13-3-266,25-8 0,9-4 17,9-7 109,8-2 1,3 0 125,2 0-140,-7-4 0,-1 2 185,-4 0 1,-2 2-689,5 13 582,4 6-79,-22-1-1059,-19-4 1,-9 6 0,-2-4 851,-8-1 0,-1 0 0,9 0 0,0 2 0,0-6 0,-1-14 0,-1 1 0</inkml:trace>
  <inkml:trace contextRef="#ctx0" brushRef="#br0" timeOffset="209021">5591 15844 18095,'37'-4'593,"1"0"1,0 0 0,0 0 0,9-1-1,-2 7-491,-7 8 1,0 6 0,-7 9-595,-14 10 1,-7 11-1,-5 4 1,-2-2 471,-3-3 1,-4-1-1,-2 2 1,2 1-428,2-3 1,1 1-1,0 1 1,-2-1-1,-3-3 37,-3-1 0,-3-3 0,-2-1 0,-3-1 410,-6 1 0,-5 0 0,1-4 0,5-4 0,4-4 0,1-2 0,-9 7 0,0 0 0,0-1 0</inkml:trace>
  <inkml:trace contextRef="#ctx0" brushRef="#br0" timeOffset="211138">4240 16738 14745,'-4'-3'3276,"-1"0"-178,-10 6-2711,-12 3-230,-3 0 44,-6 2 127,3-6 0,1-5-389,-4-12-49,3-16 1,7-5-412,18-11-31,22 7 0,8 6 469,6 15 38,1 11 0,1 5-123,7 13 403,-8 18-50,-6-3 56,-12 11 201,-14-12-50,-24-7-314,7-4-53,-5-9 1,-2-6-32,-17-18-61,9 4 5,3-12-554,32 6 387,25 9-1410,11 9 1,4 4 1485,-13 4 1,1 2 252,11 3 1,-4 9-592,-19 12 0,-5 8 0,-3-3 550,0-7 0,-2 0-2,3 6 1,0 6 0,-8-1 190,-14 4 1,-10-1 0,1-4-53,1-5 0,-2-1-90,-4 7 0,-4 2 1,1-9 35,2-17 1,2-7 2126,-12-6-2370,6-14-36,11-19 0,4-3 53,1 8-14,-3-4 0,11 4-502,56 23 594,-21 2 1,3 2 10,13 7 1,6 4 0,-1 1 53,-7-1 1,-1 2 0,1 3-17,-5 0 1,1 3-1,0 0 1,-4-1-51,-2-1 0,-3 0 0,1 1 61,1 2 0,1 1 0,-5-4-14,6 3 21,5 4 113,-32-23-1188,-3-2 1014,-25-29 0,17 21 0,-17-21 0</inkml:trace>
  <inkml:trace contextRef="#ctx0" brushRef="#br0" timeOffset="211755">3485 15573 13513,'0'-4'3276,"0"2"-2228,0 2-1591,-75 125 810,63-90 1,2 2 0,3 2 0,0 4 0,0 3-166,2-5 1,0 3-1,1 4 1,0 3-1,0 1 1,1 1-1,1-1 1,0-2 0,0-2-1,1-3-545,1 8 1,0-4 0,1-1 0,2-1-1,0 0 1,3 3 442,0-5 1,0 3 0,1 1 0,2 1-1,0-2 1,3-3 0,1-4 0,2-7-35,10 4 0,3-7 1,2-5-1,-3-1 246,5 7 1,1-2-620,4-2 0,5 1 1,0-8 146,-5-15 1,0-5 0,-6 2 0,8 13 0,-12-14 0,0-1 0</inkml:trace>
  <inkml:trace contextRef="#ctx0" brushRef="#br0" timeOffset="212405">6330 16146 15995,'-5'-3'2565,"1"0"-2100,4 3 1562,48 79-1848,-35-56 1,2 2-111,6 10 0,3 6 0,-3-4-44,-4-6 0,-2-2-1664,5 5 1,-1 1 1197,-4-8 0,0-1-371,-1 0 0,0-5 366,4-8 1,-13-10 0,0-12 0</inkml:trace>
  <inkml:trace contextRef="#ctx0" brushRef="#br0" timeOffset="212621">6629 16289 17468,'-29'29'546,"0"1"0,0 0 0,0 0 0,-5 6 0,0 0 0,4-2-816,4 0 0,4-3-1090,-3 8 540,35-14 1,-15-22 0,15-1 0</inkml:trace>
  <inkml:trace contextRef="#ctx0" brushRef="#br0" timeOffset="213072">7161 15990 18761,'0'46'546,"0"1"0,-1-1 0,1 0 0,0 3 0,0-2 0,-1 3-1366,0-1 1,-1 3 0,0-1 0,0-6-518,0 3 0,-2-1 990,1-1 0,-1 2 0,0-6-1292,-1-11 1,0-5 1326,-3 5 1,3-6-1,3-23 1</inkml:trace>
  <inkml:trace contextRef="#ctx0" brushRef="#br0" timeOffset="213357">7063 15817 14236,'42'-18'655,"0"-1"0,0 1 1,-3-1-1,-1 1 0,1 10-1134,5 18 0,1 10 0,-6 1 846,-8-5 0,-2 4-104,3 15 0,0 9 1,-14-1 205,-20-5 0,-13 2-446,1-6 1,-6 6-1,-3 1 1,0-1-1,1-6-149,-1 1 0,0-5 0,-3 1 15,-2 5 0,-2 4 1,-2-3-1,2-9-1528,-8-6 1,4-10 818,1-11 1,-5-5 0,38-14 0</inkml:trace>
  <inkml:trace contextRef="#ctx0" brushRef="#br0" timeOffset="214308">8177 15617 18565,'-1'-37'1092,"-17"57"0,-9 28 0,1 1-1693,6-8 1,2 3 0,-1 6 621,7-14 1,-2 4 0,0 3 0,0 3-1,0-1 1,1 0 0,2-3 0,1-3-586,0 10 0,2-4 0,2-1 0,0 2 565,1-2 0,-1 3 0,1-1 0,2-1 0,3-3-289,3 9 0,5-3 1,2-5 247,6 4 1,4-4-132,0 4 1,8-7-1469,16-17 1,3-8-1,-19-7 1,-1-2 1411,22-6 0,-4-4 0,-16 1 0,2-11 0</inkml:trace>
  <inkml:trace contextRef="#ctx0" brushRef="#br0" timeOffset="214720">8569 15942 18112,'-2'48'-144,"0"0"0,1 1 0,-1-1 0,-1-7 0,0-1 0,-1 0 0,1 1-676,-1 4 1,0 0 0,0 0 0,-2-4 356,-2 2 0,0-3 0,0-8 0,-2-2 0,-2-2 1</inkml:trace>
  <inkml:trace contextRef="#ctx0" brushRef="#br0" timeOffset="-214509.73">8413 16026 7943,'43'-14'546,"0"1"0,0-1 0,0 0 0,2 5 0,-2 3 0,-3 7 1092,12 11 0,-11 14-1008,-24 13 0,-10 11 0,-9 1-616,-7-11 1,-8 1-1,-2 0 1,1 1-720,2 3 1,0 1 0,0 0 0,-2-3 598,-1-2 1,-3-1 0,1-3 0,2-6-1,-3 1 1,4-8 0,9-2 0</inkml:trace>
  <inkml:trace contextRef="#ctx0" brushRef="#br0" timeOffset="-214075.73">8908 16453 11945,'4'0'3276,"-1"0"-1638,32 11 0,5 9 973,-21 22-2352,-4-2 1,2 9 0,-8-6-283,-12-9 1,-5-1-44,-3 6 1,-2 3 0,9-9 199,18-9 283,13 5 1,3 1 142,5 3-325,-7-4 1,-7 1-119,-26 14-727,-8-8-17,-15 2-19,-2-43 0,1-2 0,10 28 1,-19-27-1</inkml:trace>
  <inkml:trace contextRef="#ctx0" brushRef="#br0" timeOffset="-213590.73">9429 16247 21551,'27'1'330,"-1"0"1,18 0 0,-1 0-2432,-7-1 462,-4 0 1,-7 0-1639,-21 0 2184,-4 0 1,0 0 0</inkml:trace>
  <inkml:trace contextRef="#ctx0" brushRef="#br0" timeOffset="-213310.73">9331 16614 15628,'43'7'819,"-1"1"0,-1-4 0,3-1 0,-8-2 1475,3-2-3933,0-1 1,-7 2 818,-25 4 1,-2-1 0,-3 0 0</inkml:trace>
  <inkml:trace contextRef="#ctx0" brushRef="#br0" timeOffset="-210776.73">10091 16062 16777,'-44'-4'873,"10"9"1,1 4 60,9 2 1,1 3-711,-18 10 0,2 1-191,0 4-33,17-11 0,3 0 473,8 2-737,32 10 175,8-11-21,12-4 1,4-1 75,-14-9 1,1-1 3,7 3 0,3 0 0,-4 1 78,-12-2 1,-1 1-49,10 3 0,-5 3 106,-14 6 477,-8 18-309,-8-12 1,-3 1-200,-1 1 1,-3-1 460,-1 3 1,-4-1-1221,-16 6 1,-2-4-2594,6-2 3019,-14-28 1,39-11-1,8-31 1</inkml:trace>
  <inkml:trace contextRef="#ctx0" brushRef="#br0" timeOffset="-210427.73">10624 15763 17921,'0'40'1638,"0"-11"0,1 6-1151,-1 4 1,0 6 0,0 4-1,0-4-1307,0-6 1,1-2 0,-1 1 0,0 4 480,-1-2 1,0 4 0,0 3-1,-1-1 1,1-3 0,0-4 482,0 7 0,0-4 0,0-1-142,-1 5 0,-1 0 0,1-6-504,1-8 1,1-4 285,0-2 1,0 0-1424,0 15 1,2 0 982,8 4 1,-9-16-1,2-4 1,6-16 0</inkml:trace>
  <inkml:trace contextRef="#ctx0" brushRef="#br0" timeOffset="-209889.73">11112 16022 15947,'2'35'366,"1"0"0,0 0 0,-1 8 1,0 2-1,-1-3-2005,1 5 1,-2-2 1497,1 2 1,-2-3-409,1-8 1,-2-4-714,-1 1 1262,-20-5 0,15-14 0,-11-3 0</inkml:trace>
  <inkml:trace contextRef="#ctx0" brushRef="#br0" timeOffset="-209644.73">10974 16044 11939,'40'-7'409,"0"1"1,0-1-1,0 1 1,0-1-1,5 4 1,0 1 0,-2 4-1,-5 6 683,-3 9 0,-5 7 0,-4 1-1212,4 14 0,-10 4 230,-16-10 0,-7 1 0,-4 1-981,-7 5 1,-6 1-1,-2-3 650,5-7 1,-2-3 0,-1 3-600,-2 1 1,-3 3 0,0-2 0,4-3-820,-2 0 1,2-3 982,-3 4 1,5-5-1,9-11 1,6-9 0</inkml:trace>
  <inkml:trace contextRef="#ctx0" brushRef="#br0" timeOffset="-209309.73">11415 16618 10032,'34'-9'228,"0"0"0,-1 1 1,14-8-1,-7 11 945,-13 28 1,-7 6-614,-3 6 238,-15-3 1,-4 6-1,-5-3-451,-11 3 1,-5-3-253,-3 8 0,0-3 317,6-14 1,8-3-917,23 6 2123,9-25-2824,23-2 1205,4-13 0,-6 3 0,-28 11 0,12-7 0,0 0 0</inkml:trace>
  <inkml:trace contextRef="#ctx0" brushRef="#br0" timeOffset="-208993.73">12065 16227 17764,'50'-6'1092,"-1"0"0,-3 0 0,-2 1-2731,-11 1 1,-2 2-1639,17 13 2457,-26 20 1,-10-9 0,-28 9 0</inkml:trace>
  <inkml:trace contextRef="#ctx0" brushRef="#br0" timeOffset="-208841.73">12041 16626 19820,'37'-11'170,"0"1"0,0 0 0,5-2 0,0-1 0,-11 3 1,-13 3-1,10-5 0</inkml:trace>
  <inkml:trace contextRef="#ctx0" brushRef="#br0" timeOffset="-208206.73">12919 15888 21534,'-39'23'159,"1"1"1,0 0 0,-1 0 0,4-3-1,1-2 1,2 3-160,-1 6 0,1 3 0,8 1-1639,9 5 1,8-2-1036,7 2 3395,11-6 0,9-4-391,16-12 1,2-6-301,-12 0 1,-2 0-492,13 7 1,-8 1 768,-19 2-340,-8 5 0,-3 3 32,-12 11-443,-2-8 1,-6 4-1,-2-1 443,-5-2 0,-4-1 0,2-1 0,8-3 0,0-1 0,0-1 0,-11 3 0,0 0 0</inkml:trace>
  <inkml:trace contextRef="#ctx0" brushRef="#br0" timeOffset="-207925.73">13077 15631 15698,'24'43'297,"1"0"1,0 0 0,-1 0 0,1 1 0,0-1 0,-4-1 0,1 2 0,-1-1-1,-2 0 1,-3-1 0,-4-2 521,-3 4 0,-4-3 0,-4 1 0,-4 3-1288,-4-8 1,-2 3 0,-3 2 0,-3 0 0,-1 1 0,-1 0 0,-1-1 64,0-3 1,-1 0-1,-1 0 1,-1 0 0,-2 1-1,-1 0 1,-1 1 0,-1 1 403,2-6 0,-1 1 0,-2 2 0,-1 0 0,0 1 0,-2 0 0,1-1 0,0 0 0,0-1 0,1-1 0,1-3 0,2-1 0,-5 5 0,2-2 0,0-2 0,1-1 0,0-1 0,0 0 0,-1 1 0,-5 3 0,1 1 0,-1 0 0,0-1 0,0 1 0,0 0 0</inkml:trace>
  <inkml:trace contextRef="#ctx0" brushRef="#br0" timeOffset="-202611.73">2946 17350 11922,'-10'-35'-996,"1"9"850,2 13 12,2 8 1119,-2 4-442,3 0 18,0 1 2715,3 0-571,0 0-1741,-1 0-124,-2 0-521,1 0-195,1 0 38,1 0-162,10 0 123,3-1-21,20-2 1,14-2 0,-2 1-72,2 0 0,1 1-30,-11 0 0,3-1 1,1 0-1,-1 1-1094,10 1 1,1 1 0,-7 0 1062,-6 1 1,-1-1 42,0 1 0,2 0 1,-2-1-1084,2 0 0,1 0 1101,-2-1 1,1-1 0,0 1-281,8-2 1,1 1 248,-12-1 0,1 1 0,1 0-449,5 1 0,2 0 0,-5 1 449,-3-1 0,1 1-2,-2 0 1,4 1 0,3 1-1,0-1 3,2 0 1,1 1-1,-1-1 1,-1 1-2,-1 0 0,-1 0 0,2-1 336,-1 1 1,2-1 0,2 1 0,0-1-335,3 0 1,2 0 0,-1 0 0,-4 0 10,-3 0 0,-4 0 0,4 0-13,3 0 0,4 0 0,-1 0 0,-4 0-340,-4 0 0,-3 0 1,-6 0 333,14 0 762,-8 1 0,-2 0-751,-3 2 677,6 2-676,-11-2-6,-6 0 0,-12-3-6,2 0 2613,-7 1-2607,2-1 5,-4 1-5,-1 0 2737,-1-1-2530,0 2-162,-5-2-51,0 1-156,-4-1 55,0 0 57,-1 0-3227,-13-3 3000,11 2 242,-8-3-21,15 4-465,-3 0 320,-1 0 117,-15 0 89,7 0-5,-7 0 3276,8 0-3154,-7-1-122,5 1 6,-9-1-9,-13 1 0,-5 0 3,8 0 0,-1 0 0,-6 0 0,-5 0 0,0 0-685,-3 2 1,0 0 0,3 0 686,13 0 0,2-1 0,-3 1-659,-3 0 0,-4 1 0,2 0 0,4-1 682,-1 0 0,2 0-25,-8 0 0,2-1 0,16-1 0,2-1 0,-12-2-23,-5-1 1,-3 0 0,12 0 0,-1 1-596,-2 0 0,-3 0 1,3 1 591,4 0 1,2 1 403,-10 1 0,1 2-431,6 1 0,1 1 1164,0-2 1,-1 2-1165,-10 1 0,1 0 47,0-1-11,12-2 1,-2-1-46,-10 1 1,1-1 16,15 0 0,-3 0 26,-14 1 0,-6-1 1,5 0 21,11 0 0,0 0-9,-6 0 0,-2-1 1,5 0-1,-10 2 1644,12 0 0,-1 0-1591,8 1 0,2 1-667,-21 3 620,17-4 0,2-1 0,-8 2 0,3-2 5,-10 3-2943,13-2 2938,-8 1 5,14-1 1,-9 0-6,7 0-519,-18-1 525,19 0 399,-7 0-400,11 1 1,-21 5 173,17-5 2865,-13 3-2949,26-5 713,6 0-803,3-1-105,1 0 128,16 1 274,29 0-212,-8-2 1,11 0 0,7-1 0,0 1 0,-6-1-741,-3 1 1,-4 1 0,1-1 0,6 0 655,-6 0 0,4 0 1,4 0-1,2 0 0,1 0 1,-2 0-1,-2 0 0,-4 0-3,7 1 1,-3 0-1,-3 0 1,1 0-1,1 0-421,-3 1 1,1-1 0,1 1 0,-1-1 0,-2 1-1,-2 0 419,4 0 1,-2 1-1,-2-1 1,-3 1 0,3-1 0,-3 0 0,-1 1-125,9 0 1,0 0 146,-6 0 1,1-1-1,-2 1-22,-6 0 0,-2-1 0,0 1-1,4 0 1,0 0 0,-5 0 9,9 3-5,-12-3-112,-8 0 1516,-11-2-1965,-9 0-333,1 0-2389,-2 1 0,1 2 2574,-5 1 0,3-2 0,-3 0 1</inkml:trace>
  <inkml:trace contextRef="#ctx0" brushRef="#br0" timeOffset="-198655.73">19625 15074 21142,'19'0'672,"6"0"-3949,12 0 2180,-4-1 1,2 0 1034,5-4 1,0 0 313,-1 2 1,0-1-685,-5-3 1,-2 0-2181,7 1 2612,-19 6 0,-3-1 0,-16 4 0</inkml:trace>
  <inkml:trace contextRef="#ctx0" brushRef="#br0" timeOffset="-198425.73">19663 15274 12640,'48'3'1092,"0"0"0,-3-1 0,0 0-1648,-5-1 1,3-2 0,-6 1-93,-11 0 1,0 0-921,24 0 0,-9 0 1920,-32 0 0,-7 0 0,-1 0 0</inkml:trace>
  <inkml:trace contextRef="#ctx0" brushRef="#br0" timeOffset="-195410.73">20715 15116 17815,'-41'28'358,"14"2"-1997,43-1 1,11 0-555,5 0 2591,4-1 0,7-7 904,3-32 1,-1-7-1166,-17 11 0,-2-2 603,16-17 0,-15-4-796,-56-8-56,2 8-67,0 15 0,-3 4-569,1 7 1,2 2 2428,-12 5-3320,15 10 1,4 6 1277,9 26 0,4-6 0,10-5 0</inkml:trace>
  <inkml:trace contextRef="#ctx0" brushRef="#br0" timeOffset="-195258.73">21274 15354 21573,'48'12'-109,"-47"-13"1,26 8 0</inkml:trace>
  <inkml:trace contextRef="#ctx0" brushRef="#br0" timeOffset="-194810.73">21811 15268 15490,'-41'-15'468,"-1"-1"0,1 1 0,0 0 0,-2-8 0,-1-2 0,6-1 0,15 1 945,20-20-1593,4 9 1,9 5 22,22 18 1,6 13 133,-12 10 1,-4 9 193,2 10 0,-11 9-556,-20 1 0,-12 4 1,1-2 498,2 4 1,-2-1-33,-6-4 1,-4 0-1,5-4-85,9-7 0,2-3-30,-10 19-62,17-12-1544,32-20 1,11-6 1169,-5-4 1,2-2 0,4 5 0,-1-1 0,-13-7 0,0 0 0</inkml:trace>
  <inkml:trace contextRef="#ctx0" brushRef="#br0" timeOffset="-194592.73">22161 15298 21534,'-6'40'-820,"-1"-1"1,1 0 0,-2 1 0,-1 0 272,-1 2 1,-1 4 0,1-9 0,-4 5 0,1-18 0</inkml:trace>
  <inkml:trace contextRef="#ctx0" brushRef="#br0" timeOffset="-194408.73">21973 15533 19423,'35'-3'-185,"0"1"0,0-1 0,11 0 0,-1 0-471,-5-3 1,-8 3-1,-18 4 1,19-5 0</inkml:trace>
  <inkml:trace contextRef="#ctx0" brushRef="#br0" timeOffset="-193538.73">21829 15094 18632,'4'-25'1504,"0"-1"0,3-14-1493,-7 42 320,0 46-2223,2-5 1914,0-3 0,0 8-678,-1-11 1,1 6-1,0 2 1,0 0 0,-1-3 357,0-1 0,-1-2 0,0 0 0,1 1 0,0 9 0,1 3 0,0-2 0,-2-6 1,-1-3-1,-1 0 0</inkml:trace>
  <inkml:trace contextRef="#ctx0" brushRef="#br0" timeOffset="-192808.73">22818 15282 19565,'-41'9'456,"0"-1"0,0 1 0,-3 8 0,0 3 0,6 3-1152,6 2 0,5 3 665,-5 7 1,13 1-3107,32 6 3154,27-25 0,11-8 1,-18-5 1,1-3 0,3-3 123,1-5 0,4-5 1,-1-1-1,-6-1-5,7-4 1,-6-4-113,0-8 0,-17 1-1664,-42 6 1,-13 9 1389,-13 24 1,14-21-1,2 4 1,0 32-1</inkml:trace>
  <inkml:trace contextRef="#ctx0" brushRef="#br0" timeOffset="-192641.73">23223 15457 21338,'10'0'-1093,"-5"0"1,-2 2 0</inkml:trace>
  <inkml:trace contextRef="#ctx0" brushRef="#br0" timeOffset="-191875.73">23729 15252 20839,'-46'15'256,"0"0"0,8-4 0,5 3-226,7 10 1,5 1-31,-4 12-25,15-9 0,5-2-282,6 4 436,15 8 22,14-32-869,1-9 1,5-4-1,-2-3 1594,-4-7 1,-2-4-732,22-2 1,-16-5-1785,-46-4 1,-13 2-998,-6 4 997,-10 7 1,5 12 965,28 22 1,-15-15 0,21 11 0</inkml:trace>
  <inkml:trace contextRef="#ctx0" brushRef="#br0" timeOffset="-191475.73">24333 15053 22240,'-26'6'1607,"-9"9"-1486,12 5 0,-7 10 0,-2 4 0,2 1 0,4-4-157,2 0 1,4-2 0,-3 3-621,-3-1 1,-5 4-1,1 1 1,7-3 0,14-6-769,25 2 0,12-7 1491,14-3 507,-4-21 0,7-7 0,-6-2-319,-15-1 0,-2-2-255,13-4 0,-10-1 512,-30-3-1346,-18 12-259,-11 8 1,-9 4 0,0 3-1,9 1 1,0 2 0,-3 1 794,-2 0 0,-5 3 0,-2-1 0,2 1 0,8 0 0,-8 4 0,5 1 0,9-4 1,-1 0-1,0 0 0</inkml:trace>
  <inkml:trace contextRef="#ctx0" brushRef="#br0" timeOffset="-190841.73">22633 16642 10100,'-46'-2'655,"-1"1"0,1 0 1,4 4-1,1 2 0,3 4-100,-2 10 0,7 4-505,8-1 1,6 3-49,3-1 1,8 1 1156,12 1 0,7-3-790,14 3-384,0-9 1,3-4 171,0-11 0,2-4 30,2-2 1,1-5 121,5-12 1,3-8 0,-6 2-117,-9 6 1,-3-2 199,2-9 1,-1-5 0,-13 6-926,-34 1-1107,-16 10 1,-4 8-1571,-6 15 1570,10 7 1,5 9 1624,21 16 1,6-1-1,-2-15 1,6 1 0</inkml:trace>
  <inkml:trace contextRef="#ctx0" brushRef="#br0" timeOffset="-190675.73">23065 16804 20005,'5'20'-1093,"-7"-19"1,2 4 0</inkml:trace>
  <inkml:trace contextRef="#ctx0" brushRef="#br0" timeOffset="-190259.73">23881 16790 16387,'-17'-38'1092,"0"-1"0,-2 3 0,-8 4-1561,-2 13 1,-9 4 0,-1 1-1,2-1 456,2-2 0,2 0 0,-1 0 115,-10-4 0,-1-1 1,8 1-389,8 2 0,13 0 348,29-9-404,19 17 1,8 6 419,-3-1 1,0 8-286,-6 14 0,0 9 1,-7 0 399,-9 1 0,-7 2-113,-8 3 0,-5 3 1,-8 1 378,-10 1 1,-10 1 0,-1-2-1,6-1-484,-2 6 0,8 3-535,7-5 0,1 7 1,6-3-1,14-12 560,25-15 0,14-12 0,-1 2 0,3 15 0,-1-4 0,-11-21 0,1 0 0,0 0 0</inkml:trace>
  <inkml:trace contextRef="#ctx0" brushRef="#br0" timeOffset="-189939.73">24531 16297 18852,'-42'21'468,"-1"0"0,1 0 0,-1 0 0,4-1 0,0 1 0,3 0 0,7 1-2107,1 9 1,7 5 1586,4 4 1,4 6 0,1-4 590,-1-4 0,5 0-579,5 5 1,4 3 0,9-8-592,16-12 0,6-6 911,1 0 0,1-4-28,1-6 0,-1-8 605,6-15-1047,-47-18-763,-21 5 135,-5 10 1,-12 4 817,8 11 0,-9 3 0,-4 3 0,2 0 0,5-1 0,11-4 0,-12-7 0,0 9 0,0 1 0,0-1 0</inkml:trace>
  <inkml:trace contextRef="#ctx0" brushRef="#br0" timeOffset="-187275.73">23943 16491 11351,'-3'-10'3276,"-5"-3"0,2 6-916,-4-2-1179,1 6 80,1-1-1048,2 1-208,3 1 539,23-5-158,20 0-322,-16 2 1,3 1-1691,19 0 0,-1 1 1631,-1 1-2,-14 0 0,0 5 29,-5 14 1,-5 5 85,3 20 13,-14-8 1,-1 8-1,-1 2 1,-4-5-127,-3 11 1,-3 0-569,0-6 0,-2 5 1,0 0-1,0-9 580,-1-5 0,0-2 139,0 14 1,2-5 236,2-13-326,0 3 2257,1-20-2290,0-7-18,1 3 9,0-1-25,0 1 0,0-1 3276,0-5-3154,0 3-408,0-4-2991,0 0 4470,0 13-907,0-8-40,0 9 387,-1-9-599,0-3-3311,0-1 2457,1-9 1,0 5 0,0-5 0</inkml:trace>
  <inkml:trace contextRef="#ctx0" brushRef="#br0" timeOffset="-186760.73">23950 16912 8909,'0'-5'3276,"0"0"0,0 4 0,-1 1 0,13-3-2463,21-2 0,12-1 0,-1 0-1101,-6 0 1,3 1 299,1-1 1,7 0 0,1 1-1,-8 0-169,0 2 1,-5 0-4,-3 0 1,-5 1-3118,0 1 0,-43 0 0,-15-3 2715,-5-1 1,0 0 0,-4-2 0,-9-1 0</inkml:trace>
  <inkml:trace contextRef="#ctx0" brushRef="#br0" timeOffset="-186193.73">23814 16433 11256,'-16'-12'3276,"3"2"-1623,22 10-796,8 0-179,14 0 2,2 0 1,4 0-982,4 4 1,-1 2 423,2-2 1,-1 2-18,-3 4 0,-6 4 230,3 13 104,-16 11 0,-6 5-328,-4-15 0,-3 2-38,0 7 1,-1 6 0,-2 0 24,-4-3 0,-3 0 0,1-1-96,1-5 1,0-1 0,0 1-10,-2 12 1,0 1 0,0-6-467,-1 8-1167,3-20 1,-1-5-1639,-2-14 2557,-10-5 1,7-5 0,-4 0 0</inkml:trace>
  <inkml:trace contextRef="#ctx0" brushRef="#br0" timeOffset="-185976.73">23932 16985 13183,'47'0'1638,"-20"0"0,1 1 0,14 2 0,3 0-1156,4-1 0,-6 0-2212,-8-1-1547,5 4 3212,-35 7 1,-5-10 0,0 3-1</inkml:trace>
  <inkml:trace contextRef="#ctx0" brushRef="#br0" timeOffset="-183758.73">3931 18166 12287,'-14'-38'1092,"1"0"0,2 4 0,0 7-2064,-1 17 1650,5 6 1408,-12 0-1593,-10 26-403,7-5 826,-9 21-942,23-7 1,5 2-697,1-4 0,2 1 704,2 6 1,3-2-3,1-8 1,7-5 753,16-7 1,9-6 0,-1-5-615,0-6 1,2-5-894,4 2 1,4-1 0,-6-6 900,-7-14 1,-7-3 25,-8 7 0,-3 1 160,-3-14-93,-26 8 0,-7 2-574,-16-7-740,6 17 1,-7 2 0,4 8-350,4 9 0,3 8-197,-8 19 1,8 7 982,22-10 1,5-2-1,-5 16 1,2-44 0</inkml:trace>
  <inkml:trace contextRef="#ctx0" brushRef="#br0" timeOffset="-183489.73">4548 18258 18464,'38'1'-967,"-36"0"0,18-1 1</inkml:trace>
  <inkml:trace contextRef="#ctx0" brushRef="#br0" timeOffset="-182891.73">5218 18380 13502,'-1'5'3276,"0"-2"-3639,22-30 1,7-14 788,-16 14 125,2-2 1,2-6 0,-13 2-580,-26 3 0,-15 4 0,3 1-28,3-5 1,0 1 55,-7 0 0,-5-1 0,6 3 0,12 8 0,4 0-227,-3-7 0,3-2 1226,8 3 0,5 0-1254,6-5 1,7 2-2915,14-8 3040,14 20 0,5 7 843,2 8-714,-8 2 0,-2 10-400,-13 20 1,-7 13 0,-2-4 553,-1-7 0,-1 2-42,-1 9 0,-1 7 0,-6-5 29,-6-13 1,-4-3-1,-2 2 174,-3 6 1,-3 3 0,1-2-246,3-2 1,0-1 0,1-1-71,-1-3 0,1-1 0,3-4-229,2 14 223,16-29 136,6-2-124,10-9-144,8-5 1,4-1-916,11-5 73,-6 2 0,0-2-659,-13 0 1,-2-2-1639,21-10 2861,-20 7 0,-5 3 1,-13 9-1,-9 5 0</inkml:trace>
  <inkml:trace contextRef="#ctx0" brushRef="#br0" timeOffset="-182486.73">5481 17797 20378,'33'-20'398,"-1"1"1,0-1 0,2 2 0,0 2 0,-4 5-824,14 10 626,-1 10-21,-15 10 579,-10 8-479,-7 20 0,-4 4-230,-1-20 1,-2 1-925,-3 14 1,-1 8-1,-2-7 874,-2-13 0,-1-1-75,-1 1 1,-1 3-1,1-5-289,-2 17 22,4-22 1,1-2-2936,5 4 0,2-13 0,-2-1 2457,1-11 1,-3-4 0,0 0 0</inkml:trace>
  <inkml:trace contextRef="#ctx0" brushRef="#br0" timeOffset="-182225.73">5575 18109 19871,'34'-3'798,"-1"0"0,1 0 0,10-2 0,-6 1-4075,-6 2 0,-16 0 2457,10 2 1,-19 0 0,-1 0 0</inkml:trace>
  <inkml:trace contextRef="#ctx0" brushRef="#br0" timeOffset="-172443.73">7304 17843 19350,'-21'18'599,"0"-1"-546,0 8 1,-2 3-24,1-3 1,1 0-1670,1 1 1,-1-1-1,-3 7 1,2-3-647,4-4-666,-7 8 2951,17-23 0,4-6 0,1-1 0</inkml:trace>
  <inkml:trace contextRef="#ctx0" brushRef="#br0" timeOffset="-172194.73">7061 17791 17048,'38'27'759,"0"0"0,-1 0 0,-2-3 0,-1 0-795,-6-3 1,3 0-1,1-3-1057,6-4 1,3-4 0,-5-1 623,-6-2 1,-1 0 0,5 1 0,3 0 0,-9-4 0,-8-4 0</inkml:trace>
  <inkml:trace contextRef="#ctx0" brushRef="#br0" timeOffset="-171859.73">7890 17789 17367,'-4'39'430,"0"-1"0,0 1 1,0 0-1,2 8 1,2-1-1,7-5-2069,13-3 1,6-8 533,-1-8 0,3-6 1108,4-4 0,1-6 743,-5-10 1,0-6-484,12-9 0,0-8 6,-5-6 0,-2-4 200,-8 8 1,-1-2-1,-14 1-785,-22-2 1,-14 1 0,0 4-103,6 2 1,-4 5 62,-14 6 1,-7 3-1,6 10-1284,11 10 1,7 7 1276,-6 16 1,8-12 0,19-11 0</inkml:trace>
  <inkml:trace contextRef="#ctx0" brushRef="#br0" timeOffset="-171626.73">8739 18051 22207,'19'9'-820,"3"-1"1,-16-6 0,2-1 0</inkml:trace>
  <inkml:trace contextRef="#ctx0" brushRef="#br0" timeOffset="-171058.73">9692 18029 15972,'34'-7'819,"-1"-1"0,0 0 0,17-1 0,-20-1 1512,-44-2-2320,-17-5 0,-8-2-53,-3-3 0,-1-7-614,16 4 1,-2-5-1,0-3 1,1 1 0,4 2-383,-2-1 0,3 2 0,4-4 846,4-8 0,2-6 0,6 0 1,12 9-412,21 6 1,12 8 0,-2 0 680,-1-11 1,1 6-16,2 15 1,4 5-1,-8 11 332,-11 15 1,-9 11 128,-12 10 1,-9 10-1,-2-2-752,1-4 0,-1-2 1,-4 3 285,0-7 0,-2 2 1,-2 0-1,-2 1 0,0-2 56,-2-2 1,-1 0-1,-2-1 1,1-1-1,2-1 24,-1 1 1,2-1 0,0-1-1,0 0-133,-7 11 1,0-1 0,5-4-71,3-4 1,12-6 1714,28-6-1650,11-5-532,-2-18 1,3-7 511,2-1 0,-1-4-33,1-3 0,4-4-767,-5 3 1,5-2 0,0 0 0,-5 3 419,0-1 0,-2 2 0,6-4 0,2-1 0,-13 9 0,-20 12 0</inkml:trace>
  <inkml:trace contextRef="#ctx0" brushRef="#br0" timeOffset="-169643.73">11268 17664 20408,'0'26'1036,"1"7"1,2 5-992,-1-4 0,1 3-865,1 2 1,1 7 0,1 1 0,0-4 54,1-4 0,-1-2 1,1 0 923,2 9 0,-1 2 1,1-5-413,0-5 1,0-5-1387,3-7 1,-1-4 818,0-1 1,6 4 0,-15-25 0</inkml:trace>
  <inkml:trace contextRef="#ctx0" brushRef="#br0" timeOffset="-169343.73">11163 18059 15760,'-7'0'1988,"1"0"-1916,6 0 500,0 0 2704,167-20-3122,-130 18 0,-2 1 0,4-1-106,0-2 0,5-1 1,1 0-1,-2 1 0,-4 1 15,-1 3 1,-4 1 0,-5 0 129,8 0-193,-9 1-3277,-20-1 0,0-1 0,-1 1 2457,4 1 1,-6 0 0,-1-1 0</inkml:trace>
  <inkml:trace contextRef="#ctx0" brushRef="#br0" timeOffset="-163008.73">12872 17704 21063,'2'-12'1687,"0"18"-2780,1 27 1,0 20 0,-1-3-19,1-11 1,-1 2 1110,0-2 0,1 5 0,0 1 0,1-1-820,1-4 1,2-1 0,0-1 0,-2-4-820,1 6 1,-1-2 1408,3 3 1,0 4 0,-2-13 0,-3-15 0,-3-15 0</inkml:trace>
  <inkml:trace contextRef="#ctx0" brushRef="#br0" timeOffset="-162741.73">12887 17664 13765,'41'-13'546,"-1"0"0,0 0 0,0 0 0,9-4 0,-1 2 0,-7 16 546,-9 23 0,-7 13 0,-6 1-408,-6 1 0,-8 4-1504,-5-2 1,-5 7 0,-3 0 0,-2-9-820,-8-1 1,-6-5 563,0-2 1,-4 0 0,13-19 927,19-37 1,-5 19 0,16-27 0</inkml:trace>
  <inkml:trace contextRef="#ctx0" brushRef="#br0" timeOffset="-162458.73">13921 17536 21282,'-26'37'146,"0"1"1,0-1 0,0 1 0,0-1 0,0 1 0,1 3 0,2-3 0,3 1 0,0 4-149,3-2 0,-1 3 0,1 3 0,2-1 1,4-2-1,5-4-1091,6 10 1,8-4 0,2-3-547,2 3 1,5-6 838,5-8 1,3-7 135,11-4 664,-3-20 0,-2-4 0,-4 5 0,18-17 0</inkml:trace>
  <inkml:trace contextRef="#ctx0" brushRef="#br0" timeOffset="-162224.73">13999 17863 18397,'4'41'192,"-1"0"0,0 0 0,1 0 0,-1 0 1,2 9-1,-1-4 0,-1-2-756,-1-6 0,-2-2 0,0-5-1313,0 6 1057,0-11 1,0-13 0,0-6 0</inkml:trace>
  <inkml:trace contextRef="#ctx0" brushRef="#br0" timeOffset="-161943.73">13993 17815 16163,'43'1'655,"0"1"0,0-1 1,0 11-1,-1 5 0,-6 1 197,-7 1 0,-6 4-701,3 12 0,-11 3-30,-20-6 0,-8 1-1214,0-3 1,-2 2 0,0-1-547,-4 10 1,-1 1 1527,2-7 0,-2 1 0,4-7 0,2 2 1,1 0-1</inkml:trace>
  <inkml:trace contextRef="#ctx0" brushRef="#br0" timeOffset="-161574.73">14367 18338 12937,'5'-2'3276,"-1"0"-1638,26-2 0,8 5 519,-1 23-3250,-8 0 1,4 6 0,-7 0 586,-11 3 1,-6 1 585,-3 0 0,-2 4 1,-5-3 1018,-10 4 0,-4-4-970,-1 9-718,1-13 0,2-4 589,6-10-107,4-7-55,2-4-73,30-4 1617,15-13-1382,-7-3 0,6-3 0,-6 4 0,4 1 0,-12-2 0,0 0 0</inkml:trace>
  <inkml:trace contextRef="#ctx0" brushRef="#br0" timeOffset="-161224.73">15198 17885 14695,'-5'-8'3276,"1"2"-1638,24 4 0,13 3-2343,3 1 0,2 0-889,-1-2 1,-4 5 1593,-8 18 0,-7-3 0,-10-20 0,-13 21 0</inkml:trace>
  <inkml:trace contextRef="#ctx0" brushRef="#br0" timeOffset="-160859.73">15138 18224 18072,'33'-3'3137,"-5"0"-1305,-13 0-1625,-8 2-89,-1-1-85,-6 2-861,0 0 408,3 0-119,2 0-362,4 1 44,-1 0-521,0 0 1378,16-2 0,-22 2 0,10 0 0</inkml:trace>
  <inkml:trace contextRef="#ctx0" brushRef="#br0" timeOffset="-160494.73">15844 17686 20873,'0'30'424,"-1"-1"1,-3 7 0,-2 8-1,-1 0 1,2-6-893,1 2 0,0 0-553,-3 9 0,-3 5 0,5-12-2256,5-11 2457,0-24 1,0-6 0,0-6 0</inkml:trace>
  <inkml:trace contextRef="#ctx0" brushRef="#br0" timeOffset="-160124.73">15835 17614 14443,'34'-19'546,"0"0"0,-1-1 0,1 1 0,-3-2 0,-2 1 0,1 8 608,23 8 1,-10 18-80,-27 20 1,-9 8-962,0-12 1,-4 2-45,-10 14 0,-11 0 38,-9-14 0,-7-3 1,4-4-126,9-5 0,2-2-28,-23 16 1,9-2-236,31-16 291,6-6 79,5 9 78,18 13-196,1-3-96,-10-10 1,-1 0-555,9 5-2599,-7-13 2958,29-20 1,-30 8-1,22-15 1</inkml:trace>
  <inkml:trace contextRef="#ctx0" brushRef="#br0" timeOffset="-159840.73">16537 17215 16247,'16'43'655,"-1"0"0,1-1 1,-2-2-1,-1 0 0,-5-1-1680,-6-1 1,-4 0 0,-3 1 1323,-6 4 0,-4 1 0,-1 0 7,2 1 0,0-1 0,-5 2-288,1-13 0,-4 3 0,-2-1 0,0-2 0,2-2-216,-3 3 0,2-3 0,-5 2-458,-2 0 1,-5 5-1,-2 0 1,2-3 0,4-4 245,3-5 0,4-4 1,-2 1-1,-9 9 1,-2 1-1,8-9 0,8-12 1</inkml:trace>
  <inkml:trace contextRef="#ctx0" brushRef="#br0" timeOffset="-158893.73">17190 17793 9699,'2'-6'3276,"0"2"0,10-9 0,-9 10-2188,9-9-707,-12 15-3246,-3 21 2974,-4 0 0,-2 3-188,-5 10 1,0 2-266,-1-4-1,0-2-1246,-3 2 1,1-5-1687,3-6 0,1-5 3164,9-29 1,3 7-1,0-10 1</inkml:trace>
  <inkml:trace contextRef="#ctx0" brushRef="#br0" timeOffset="-158725.73">17003 17773 16476,'38'18'396,"0"1"0,0-1 0,0 1 0,0 0 1,3-2-1,-2-1 0,2 4-396,-1 3 0,4 5 0,0 1 0,-4-1 0,-10-5 0,-7-2 0,-4-4 0,4-4 0,0-1 0</inkml:trace>
  <inkml:trace contextRef="#ctx0" brushRef="#br0" timeOffset="-158258.73">17916 17396 16622,'6'44'468,"0"1"0,0 0 0,0 0 0,-1-3 0,1 1 0,-1-2 0,0 1-310,0-4 1,-1 0-1,0 1 1,0 1-716,-2-1 0,0 2 0,0 1 0,-1-1 1,1-4-537,1 9 1,-1-3 0,-1 0 545,-1 4 1,-1-1 0,-1-11 0,1-17 0,-3-18 0</inkml:trace>
  <inkml:trace contextRef="#ctx0" brushRef="#br0" timeOffset="-157992.73">17745 17374 14910,'40'-10'327,"1"1"1,0-1 0,-1 1-1,1-1 1,0 1 0,4 2-1,0 0 1,-1 3 0,-1 3-1,-4 6 422,9 11 0,-4 9 0,-5 2-1164,-10-3 1,-3 2 0,-6 1 719,3 15 0,-14 1-1111,-15-11 0,-9 0 0,1-2 806,-1 6 0,-4-1-260,-9 1 0,-6 3 1,2-5-247,3-7 1,-2-3-529,-7 3 1,-2-4 1040,11-14 1,3-3 0,9-2 0,4-4 0</inkml:trace>
  <inkml:trace contextRef="#ctx0" brushRef="#br0" timeOffset="-157059.73">19200 17073 17372,'-48'14'877,"1"-1"1,6-1 0,3 4-598,8 8 0,2 6 0,1 10-690,11-6 0,1 7 1,0 6-1,2 3 1,-1 1-1,2-1 0,-1-2 1,1-5 134,-3 5 0,1-3 0,1-3 0,0 3 0,1 5 402,3-10 0,-2 4 1,0 3-1,0 1 1,1 0-1,3 0 1,2-2-1,5-3 1,4-3-153,8 3 1,6-2 0,5-2-1,1-3 1,2-2 0,-3-3-62,3 2 1,-1-5 0,3-1-1,3 0-461,0-1 1,4 2 0,2-1 0,0-1 0,-1-5 0,-5-5-1093,16-3 1,-4-10 1143,5-11 1,-11-6-1,-23-6 1,-3-6-1</inkml:trace>
  <inkml:trace contextRef="#ctx0" brushRef="#br0" timeOffset="-156591.73">19376 17600 15093,'1'-7'3276,"0"2"0,-1 51-2866,-3-1-427,1-10 0,-1 10 0,0 2 0,0-6-1622,0 6 1,-1-1 1114,0 4 1,0 3 0,0-8-376,2-15 0,1-4-1220,0 17 2119,-7-23 0,6-8 0,-5-13 0</inkml:trace>
  <inkml:trace contextRef="#ctx0" brushRef="#br0" timeOffset="-156325.73">19237 17771 12158,'25'-39'655,"0"1"0,0-1 1,0 10-1,2 3 0,3 5-1450,4 7 1,3 5-1,-1 10 1181,7 19 1,0 14 0,-8 1 207,-9-1 0,-6 6-471,-3-1 0,0 7 0,-3 1 0,-9 0-943,-12-2 1,-8 0 0,-2-1 0,1-3 778,5 3 1,1-3-1,-3 0 1,-7 3-1,-3-1 1,4-12-1,3-15 1</inkml:trace>
  <inkml:trace contextRef="#ctx0" brushRef="#br0" timeOffset="-155889.73">19884 18091 11427,'36'-6'303,"0"0"1,0 0 0,12 4 0,-7 6 521,-3 16-640,-17 24-73,-26-9 1,-8 5 0,1-3-80,7-8 1,-1-1 185,-5 7 0,-2 2 0,4-7-219,5-8 1527,2-5-1560,5 1 66,12 2 40,2-1 1618,19 6-1523,-13-12 2980,6 5-2756,-8-5-174,-7-2 1194,-3 3-1176,-8-3-3242,-3 16 2984,-18 12-393,2 0-453,-14-1-639,7-21-1473,4-8 2980,-5-42 0,13 24 0,-3-28 0</inkml:trace>
  <inkml:trace contextRef="#ctx0" brushRef="#br0" timeOffset="-155524.73">20507 17791 20912,'49'3'-656,"0"0"1,0 0-1,-5-3 1,-2 0 0,-17 8-1,-30 20 1,-4-5-1,16-22 1,-15 24 0</inkml:trace>
  <inkml:trace contextRef="#ctx0" brushRef="#br0" timeOffset="-155326.73">20545 18079 16476,'30'-1'1092,"1"0"0,-5 0 0,0-2-2731,3-5 1,-1-4 1596,16-10 1,-18 12 0,-3-1 0,0-4 0</inkml:trace>
  <inkml:trace contextRef="#ctx0" brushRef="#br0" timeOffset="-154959.73">21305 17496 11953,'-27'27'252,"-1"-1"0,1 1 0,-9 5 0,10 0-221,19 0 0,9-2-25,4 3 726,-2-8 1,2 1-526,20 13-120,4 0 272,2-2 10,-3-9 1524,-13-12-1546,-3-3 246,-6 5-100,-12 7-521,-10-3 0,-4 0-202,1-2 1,-2 0-970,-16 10 1,-4-3-441,11-12 1,0-3 983,0-1 1,2-3 0,-4-3 0,19-10 0</inkml:trace>
  <inkml:trace contextRef="#ctx0" brushRef="#br0" timeOffset="-154589.73">21666 17446 20481,'10'15'1103,"-2"23"1,-2 9-2743,-2-8 1,-2 3 1558,0 3 0,0 4 0,-2-2-500,-2-10 0,-1-2 0,-1 1 634,-2 7 0,0 0 0,-1 0-88,1-2 1,1-1-1,-1 1-599,1 0 0,-1 1 1,2-4 632,1 5 0,2-5 0,-1 7 0,3-29 0</inkml:trace>
  <inkml:trace contextRef="#ctx0" brushRef="#br0" timeOffset="-153623.73">22047 17646 18828,'8'41'546,"0"-1"0,-1 1 0,1-1 0,1 10 0,0-1 0,-3-4-419,-2 3 0,-3-5-127,1-11 0,-2-1-524,1 5 0,-2-4-1234,1-10-1519,-11-63 2195,7 3 1061,-2 3 1,0-7 0,5 1-10,11 1 0,6 0 0,0 1-1063,-5 6 1,-1 2 0,3 0 1157,9-5 1,3 2-1,1 6 184,0 9 1,2 6-303,19 2 1,0 5 752,-5 8 137,-7 10 1,-11 9-168,-36 4 0,-18 6 1,2-1-411,11 0 0,-3 0-47,-10-1 0,-6 0 0,8-4 1112,9-2-1325,7 1 3211,24-2-3107,13 3 1,10 5-1,-2-3-1118,-3-4 0,2-1 194,-1-2 1,5 1 0,0-1 0,-5-6 163,1-7 1,-5-4-1,3 2 1,-34-3 0</inkml:trace>
  <inkml:trace contextRef="#ctx0" brushRef="#br0" timeOffset="-153390.73">22842 17472 12474,'35'31'454,"0"1"1,0-1 0,-2-3 0,-1 0 0,-4 8 123,-9 2 0,-3 7 0,-3 3 0,-3 0 0,-4-4-685,-4 4 1,-7-2 0,-2 4-441,4-9 1,-1 4 0,-1 2 0,-1 0 0,-5-4 0,-3-7 457,-11-1 1,-7-7 0,-1-3-1,3-2 1,2 1 0,1-2 0,0-4-1,-4-2 1,0 0 0</inkml:trace>
  <inkml:trace contextRef="#ctx0" brushRef="#br0" timeOffset="-145609.73">19315 16716 17137,'-23'-2'848,"6"20"1,4 6-591,8 10-152,11 6 1,7-1-62,13-7 109,12-13 0,8-12 170,-6-20 1,2-11 0,-4 0 53,9 2 0,-12-7-569,-23-5 1,-9-7 0,-11 8-395,-18 10 0,-11 8-293,-5 4 1,-5 4-1,6 9-761,6 15 1,12 9 1256,21 2 0,8 2 0,5 9 0,23-12 0</inkml:trace>
  <inkml:trace contextRef="#ctx0" brushRef="#br0" timeOffset="-145474.73">19703 16876 15070,'5'0'3276,"-1"0"0,-4 0-2624,0-3-3929,1 3 2184,3-3 1,2 5 0</inkml:trace>
  <inkml:trace contextRef="#ctx0" brushRef="#br0" timeOffset="-145109.73">20167 16509 16829,'-36'32'655,"0"1"0,1-1 1,2-3-1,1 0 0,7 3-1748,10 9 1,7 2 0,2-3 833,0-7 0,2-1 231,2 5 0,1 3 0,6-10 1381,22-6-1247,12-15 1,5-6 139,-10-7 1,0-3 72,12-2 1,-5-4-941,-17-4 1,-12-2-590,-32-11 34,-12 12 389,3 11 0,-5 4 787,-3 10 0,-4 5 0,7-4 0,1-8 0,-1 9 0,0 0 0</inkml:trace>
  <inkml:trace contextRef="#ctx0" brushRef="#br0" timeOffset="-143456.73">21550 15832 19507,'3'48'336,"-1"1"0,1 0 0,-2-12 0,0-1 0,0 4-336,2 1 0,1 5 0,1 2 0,0 0 0,-2-2-447,0-4 1,0-2-1,-1 0 1,0 0-1,1-1 457,0 6 0,1 0 0,-1-1 0,1-1-449,-1-3 1,0 0-1,-1-2 1,2-2 473,0 2 1,0-3-1,2-1-645,5 12 0,4-3 632,-2-9 1,2 0 5,5 10 0,8-2-55,-2-20 0,4-3 1,1-2 98,7 3 1,7-4-51,-9-6 1,7-1-1,3 0 1,-1-1-1,-4-1-17,5 0 1,-3-1 0,6 0 50,-9 0 0,5 0 0,4 0 0,1 0 0,-1 1 0,-2-1 0,-4 0 4,5 0 0,-4 0 0,0 0 1,5 1-9,-7-1 1,3 1-1,4 0 1,1 1-1,1-1 1,-2 1-1,-2-1 1,-4 0-8,3 0 1,-4 1 0,-1-1 0,0 1 0,3 0-23,1 1 0,2 0 1,2 0-1,-1 1 1,-1 0-1,-2 1 4,1 1 0,-1 1 0,-2 0 0,-2 1 0,-1-2-149,9 4 1,-3-1-1,1 1 140,-9-3 0,0 1 1,1 0-1,4-1 49,-2-3 0,3 0 0,3-1 1,-1 1-1,0-2 0,-4 1-67,5 1 0,-3-1 0,0 0 0,7 2-1,-12-3 0,4 0 1,4 1-1,1 1 1,2-1-1,-1 1 1,-2-1-1,-3-1 1,-4-1-8,5 1 0,-4-2 0,-2 1 0,-1-1 1,2 0-21,2 2 0,2 0 0,-1 0 0,-1 0 0,-25-5-283</inkml:trace>
  <inkml:trace contextRef="#ctx0" brushRef="#br0" timeOffset="-142437.73">17620 16750 20044,'31'-27'1092,"0"-1"0,0 1 0,-13 11-761,-33 25-202,-5 8 1,-8 5 1,-8 5 0,3-1-940,1-1 1,0 0 808,-2 1 0,-3 3 0,2 0-1093,5-3 1,2 0 0,2-2 545,2 0 1,2 0 0,-8 5 0,5-2 0,13-9 0</inkml:trace>
  <inkml:trace contextRef="#ctx0" brushRef="#br0" timeOffset="-142219.73">17268 16718 16040,'40'8'546,"1"0"0,-1 1 0,0-1 0,-1-1 0,-4 0 0,1 1 546,7 6 0,0 3 0,-3 0-1128,1 1 0,-6 3-1603,-9 10 1,-5 1 982,-3-8 1,-3 0-1,-7 25 1,-17-34 0</inkml:trace>
  <inkml:trace contextRef="#ctx0" brushRef="#br0" timeOffset="-127624.73">14677 16590 7179,'6'-2'3153,"-1"2"-1389,-5 0-414,-8-11-504,2 6-57,-7-8 455,2 9-303,-6 0-790,2 1-22,-5 3 501,-4 12 0,0 3-467,-4 7-163,1 0 0,2 3 0,5 13 0,9-5-5,4 0-18,5-1-50,8 7-6,10-4-3198,14-2 3037,-4-23 1,3-4 242,-2 0 0,1-4 128,17-13 1,-1-4-597,2-2 504,-16-1 1,-4-7 244,-11-8 0,-6-2-16,3-9 1257,-20-4 1,-9 1-1716,-18 15-903,6 18 1,-6 1 0,4 6 74,-16 7-188,11 5 1,6 5-2072,20 11 1267,4 0 772,25 2 1238,20-6 0,-31-11 0,3-1 0</inkml:trace>
  <inkml:trace contextRef="#ctx0" brushRef="#br0" timeOffset="-126443.73">15156 16816 11990,'6'1'3153,"-1"0"-873,-5-1-5327,1 0 3047,5 6 0,-4-4 0,4 4 0</inkml:trace>
  <inkml:trace contextRef="#ctx0" brushRef="#br0" timeOffset="-125308.73">15512 16351 15832,'0'-29'3276,"0"6"-2166,0 53-763,0 0 0,-1 5-204,1 2 0,0 3-40,-1 7 1,1 4 82,1-9 1,1 3 0,0-5-179,0-8 1,0-2-1648,1 20 1,1-10-151,-1-32 557,-2-6 1232,-1-14 0,0 9 0,0-10 0</inkml:trace>
  <inkml:trace contextRef="#ctx0" brushRef="#br0" timeOffset="-124644.73">15668 16351 8231,'4'-6'3276,"-1"2"-1638,21-6 0,8 1-366,-6 9 1,1 1-1069,9-7 0,-2 3 278,9 22 176,-38 8 1,-8 4-279,-4-1 1,-2-1-216,1 8 1,-2-2-24,-5-7 1,-1-3 31,-5 1-1935,2-4 1761,9-12-6,3-3-206,7-7 212,5 0 145,17 0-61,3 0-39,18 0-85,-10 2 1,5 2 0,-3 1 36,-4 3 1,-2 3-307,8 5 1,2 4-1,-8 0 690,-7 17 8,-18-4 1,-7 0-20,-13-4 176,-13 1 0,-5 0-378,13-15 0,-2 0-23,-11 7 1,-2-2 95,9-9 0,2-3-168,-4 1-73,-2 0-202,24-9-3075,5 0 0,5 3 2457,2 3 1,-1-1 0,-1 1 0</inkml:trace>
  <inkml:trace contextRef="#ctx0" brushRef="#br0" timeOffset="-35323.73">20953 14891 19445,'-2'-3'1870,"8"-3"-1618,7 2 34,12-3 12,7 2-46,6 2 0,8 2 0,-1 0-208,-1 0 1,1 3-43,-2 4 1,5 2 0,-1 1 0,-8 0-309,-2-1 1,-6 4 321,6 7 1,-5 6-1456,-11 6 1,-7 1 1583,1 9-78,-3-3 1,-3 0 49,-9 9-81,-1-22 1,-3 3 22,-4 10 1,-3 5 0,0-2-188,0-1 0,0 1 228,1-4 1,-3 5 0,1 0 0,2-5-34,2-2 0,0-1-600,1 3 1,0 1-1,2-4 583,-2 8 1014,3-14 1,1-4-948,0-9-78,0-9 6,1 0 434,1-6-1604,0 0-34,-1-2-1174,-8-11 2333,-3-9 0,3 5 0,1 1 0</inkml:trace>
  <inkml:trace contextRef="#ctx0" brushRef="#br0" timeOffset="-34991.73">21229 15467 22649,'42'-18'1389,"0"9"0,3 4-1302,-8 4 0,3 3 34,6-1 0,5 0 1,-8 0-731,-13 0 0,-2 1 640,10-2 0,-7 2 493,-21-1-480,-6 0-1248,-3-1-191,-7 2-1882,-10 1 2457,-21 4 1,15-3 0,-6 1 0</inkml:trace>
  <inkml:trace contextRef="#ctx0" brushRef="#br0" timeOffset="-33658.73">21933 15152 17400,'-8'-7'3276,"-19"2"-4915,-13-3 1,-3-1 1388,17 3 0,1-2 306,-11-4 0,11-6 466,36-21 0,18-3-531,0 18 1,4 1 272,-7-4 0,3-2 1,2 7-247,8 12 1,3 8 0,-7 8 205,-10 9 0,-7 9-28,-4 9 0,-3 7 0,-9 0 303,-14 2 0,-9 0 1,-1 0-440,5-8 0,0 1 0,-1-1 1,-4-1 52,-7 2 0,-4-1 1,-1-1-1,1-1-557,5-4 0,-1-2 0,1 0 0,-1-1 469,1 1 1,0 0-1,0 0 1,2-2-26,-5 5 0,2-1 0,4-3 49,4-5 0,9 0-111,34 23 30,12-25 34,0-9 0,8-1 0,2-2-173,-5-5 0,3-1 0,0-1 0,-3 1 187,1-1 1,-3 2 0,1-1 824,10 2 1,1 1-1,-14 2-791,-17 1-50,-1 5 6,-15-4-1897,-1-2-1386,0 1 2457,-2-1 1,1-3 0,1 0 0</inkml:trace>
  <inkml:trace contextRef="#ctx0" brushRef="#br0" timeOffset="-28374.73">22972 16369 19325,'47'0'819,"0"0"0,-8 0 0,0 0 0,-2 0-82,3-2 0,0 0-1830,-4 2 1,2 0 0,-4 0 408,-3 2 1,-2 0 685,1 0 1,-3 7 567,3 24 1,-7 11-353,-11-9 1,-8 6-77,-5-7 1,-4 7 0,-3 3 0,-1 2 0,-1-3 0,2-3-106,-2-1 1,1-2 0,-1-1 0,-3 3-229,-1 0 1,-3 5 0,-1 1-1,1-1 1,1-3 0,3-7 206,0 11 1,4-7 0,2 3 0,1-6-6,0-15 0,1-7 79,1-2-90,2-7 2031,1-4-5308,1-16 2621,0-8 1,0-3-1,0 0 1,0-20 0</inkml:trace>
  <inkml:trace contextRef="#ctx0" brushRef="#br0" timeOffset="-28090.73">22978 16912 23337,'37'-4'498,"0"1"1,4-1-1,8 0 1,3 0 0,0 1-1,-8 0-412,-3 1 0,-4 1 0,4-1-742,0 0 1,7-1-1,1 0 1,-6 1 0,-11 0-1962,4 0 405,-29 2-1065,-7 0 2959,0 0 1,0 0-1</inkml:trace>
  <inkml:trace contextRef="#ctx0" brushRef="#br0" timeOffset="-18676.73">24014 17378 18000,'26'-2'1944,"8"3"-3037,-2 0 1,8 1 0,-3-1 703,0 1 1,1-1 420,3 0 0,3 1 0,-5-1 689,-6-1 0,-4 0-721,-2 0 0,-1 0-702,2-1 1,-2 1 785,-1-1 50,-1-3-134,-33-23-25,-4 7 0,-3-2-17,0-4 0,-3-1 8,-5-2 1,-6-5 29,8 8 1,-5-5 0,-3-4 0,-1-1 0,-1-1-1,3 2 1,3 3 15,-4-6 1,3 3 0,1-1 0,-4-3-17,4 3 1,-5-4 0,-1-3 0,0 0 0,2 2-1,3 3 1,5 6 634,1-2 0,4 5 0,5 2-679,1-3 0,11 6-100,23 17 0,9 7 92,2 2 0,1 3 30,11 1 1,0 2 1657,-6 4 0,-1 5-1630,-2 5 0,0 5 0,-5 0 51,-8-3 0,-1 1 14,5 0 0,2 1 1,-13 2 201,-27 13 0,-13-2-286,10-13 1,-4 0 83,-9 9 0,-7 5 1,-1 2 41,4-6 0,-2 1 0,1 0 1,1 0-63,5-7 1,1 0-1,1 0 1,1 3-651,1 2 0,-1 4 0,2 1 0,3-3 1,6-5 669,4 4 0,10-3 106,17 10 1,15-9-224,8-24 1,10-10 0,-2-1-142,-10 2 1,-1 0-1,-3 2 191,11 7 0,-7-2 0,-10-7 0,-73 23 0</inkml:trace>
  <inkml:trace contextRef="#ctx0" brushRef="#br0" timeOffset="-17357.73">15860 16644 14751,'2'-3'3148,"-19"13"-6425,-5 6 2662,-13 8 1,-6 4 867,11-7 1,-1 1 0,-3 3-384,1-1 1,-4 2 0,-1 2 0,0-1 0,4-2 131,-5 3 0,3-2 0,-1 1 267,3-2 0,-1 1 1,1-1-1,5-3-530,1 1 1,5-4-715,-6 3 174,0 4-179,23-22-2297,-6-33 2457,6 9 1,-5-14 0,9 22 0</inkml:trace>
  <inkml:trace contextRef="#ctx0" brushRef="#br0" timeOffset="-16974.73">15503 16517 16846,'-31'28'405,"-1"0"1,0 0 0,6-6-1,0 0 1,-4 3-321,1-1 0,-5 4 0,-3 3 0,1-1 0,1-2 0,5-3-671,-5 3 0,3-3 0,-1 1 586,-3 1 0,-4 3 0,2-2 0,8-6-3253,-11 6 2244,15-10 1,3-3-897,5-5 63,-2 0-1435,11-16 2484,1-5 1,3 3 0,2-1-1</inkml:trace>
  <inkml:trace contextRef="#ctx0" brushRef="#br0" timeOffset="-16675.73">14875 16584 13239,'-29'39'655,"0"0"0,0 1 1,-2 1-1,1 1 0,5-6 533,11-13 0,3-3-4465,-15 23 0,25-45 0,5-8 2457,3-6 1,-2 5 0,1 1 0</inkml:trace>
  <inkml:trace contextRef="#ctx0" brushRef="#br0" timeOffset="-15654.73">14781 16014 9671,'0'-8'3276,"0"2"-2183,0 6 363,0 0-61,0-3-662,0 3 7,-13 25-612,6-5-21,-10 27-37,13-23 0,2 2-54,2 8 1,2 0-20,1-6 1,3 0-21,0 2 1,8-5 33,29-9 0,9-11 87,-18-8 1,1-6-1125,10-5 0,4-5 0,-8-3 1045,-13-2 1,-7-4-3,7-8 0,-13-4-220,-30-5 1,-14 4 112,7 16 1,-3 2-930,-10-5 0,-5-1 0,3 10-505,6 16 1,3 9 1093,-6 13 0,8 7 0,17 4 0,8 14 0</inkml:trace>
  <inkml:trace contextRef="#ctx0" brushRef="#br0" timeOffset="-15189.73">15441 16072 11340,'2'2'3276,"0"0"0,-2-2-3460,2 1 67,0-1 50,2 2-34,4 5 101,-4-3 67,3 5 1081,-7-7-649,0 0-2560,1-1 1241,8-1 1,-10 0 0,5 0 0</inkml:trace>
  <inkml:trace contextRef="#ctx0" brushRef="#br0" timeOffset="-14391.73">15889 15846 15440,'29'-4'784,"1"1"0,14 1-2423,-14 2 1,-3 5 1462,-2 28 2286,-30-8-1488,-8 23-130,-6-20 1,-5 2 0,3-3-487,-6 14 419,-3-3 0,8-5-391,23-17 11,16-5-5,10 4 2997,18-4-6196,3-4-118,-8-6 3166,2-7 1,-26 5-1,2-5 1</inkml:trace>
  <inkml:trace contextRef="#ctx0" brushRef="#br0" timeOffset="-14008.73">16310 15801 17115,'48'1'900,"1"0"0,-17-2 0,-5 7-237,-6 16 1,-12 8-54,-21 7 1,-8 2-2250,9-7 1,-1 0 1413,-10 7 0,-1-3 354,1-1-811,13-7 0,4-1 761,10 2 72,13-6 0,11-5-383,10-15 1,10-9 0,-3 1-1057,1 5 0,0-1 1288,1-4 0,4-1 0,-13 1 0,-12 5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31:07.511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2436 3082 16818,'12'0'1422,"15"5"-3061,18 1 1,5 0 875,-14 0 1,2-1 786,1 0 0,4-1 0,4 1-22,-4 0 0,5 0 0,2 1 0,0-1 0,-5 1 2,-3-1 0,-4 0 1,2 0-1,5 1-99,-4 0 1,5 0 0,3 1 0,2-1 0,1 2 0,-3-2 0,-3 1 0,-6-1 94,3 1 0,-5 0 0,-2-1 0,4 1 0,6 1 0,5 0 0,0 1 0,-3-2 0,-7 0-100,4 0 1,-2 0 96,-4-2 0,6 1 0,-1 0 1,-6 0 418,4 0 0,-2 0-429,0 0 0,2 0 0,-2 0 448,2 3 0,-1 0-433,0-1 0,2-1 0,-1 1-2,-6-2 0,-2 1 0,2-1 854,7 1 1,2 0 0,-4-2-855,-3 0 0,1-1-347,-3-1 0,5 0 0,1 0 0,-5 0 347,6 0 0,1 1 211,0-1 1,7 2-1,0-1 1,-7-1-212,3 1 0,-3-1-178,-8 0 1,2 1 0,-3-1 177,8 0 0,-2 0-267,6 2 0,4 1 265,-13-2 1,4 2 0,0 0 0,-2-1 70,6 1 0,-2-1 0,2 1-71,-3-1 1,1 1-1,0 0 1,-2-2-1,6 1 0,-2-2 0,0-1-615,2 1 0,0-1 1,0 0 589,-2 0 1,1-1 0,-2 1 2,-5-2 0,-1 1 0,-4-1 240,-3 0 0,-1 0-382,8 0 1,-1 0 126,-3 0 239,10 0-704,-34 0 1344,-3 0-1966,3 0 1126,-6 0 0,-3 0 0,-1 0 0</inkml:trace>
  <inkml:trace contextRef="#ctx0" brushRef="#br0" timeOffset="733">3079 3042 16924,'45'-5'273,"0"0"1,0 0-1,0 0 1,-1 0-1,-1 1 1,2 0-1,1 0 1,1 1-1,1-1 1,1 1-1,1 1-638,-4 0 1,2 1 0,0 0 0,2 0 0,0 0 0,0 0 0,-1 1 0,0-1 0,-1 0 106,1 0 0,-2 0 0,1 0 0,-1 0 0,0 0 0,0 0 0,1 0 0,2 1 281,-7-1 1,1 0-1,1 1 1,-1-1-1,2 1 1,-1-1-1,2 1 1,0-1-1,1 1 1,2-1-23,-4 0 0,3 1 0,2-1 1,0 0-1,2 0 0,0 1 1,-1-1-1,1 0 0,-2 0 1,-1 0-1,-2 1 0,-2-1 1,-2 0-100,10 0 0,-5 0 1,-2 1-1,-2-1 1,2 0-1,1 0 0,5 1-176,-7-1 1,3 1 0,3-1 0,3 1 0,1-1 0,0 1 0,-1 0 0,-3 0 0,-2 0 0,-4 0 0,-6 0 0,-6 1-545,15 0 1,-10 1-1,-5 2 168,5 1 1,-16 4-2628,-63 19 2759,3-8 0,11-7 0,2-2 0,-3-2 0</inkml:trace>
  <inkml:trace contextRef="#ctx0" brushRef="#br0" timeOffset="1134">2732 3070 12309,'47'4'182,"0"0"0,0 0 0,1 0 0,-1 1 0,0-1 0,-6-2 0,3-1 0,3 0 0,2 0 0,2 0 0,1 0 0,0-1 0,1 1 0,-1-1 0,-1 0 0,-1 0 0,-2 0 0,-3 0-411,5 0 0,-2-1 1,-2 1-1,-2-1 1,1 1-1,-1-1 0,2 0 1,2 0-1,2 0 229,-6 0 1,1 0 0,2 0 0,1 0 0,2 0 0,-1-1-1,2 1 1,-1 0 0,0 0 0,-1-1 0,-1 1 0,-2-1 0,-1 1-1,-2-1 4,6 0 0,-2 0 1,-3-1-1,0 1 1,-1-1-1,0 1 1,0-1-1,0 1 1,1 0-192,3 0 0,0 0 0,0 0 1,1 0-1,-1 0 0,0 1 0,0-1 1,-1 0-1,-1 0-38,7 0 1,0-1 0,0 0 0,-2 1 0,0 0 0,-3 0 0,-1 2 224,7 1 0,0 2 0,-4 0 0,-4 0 0,-10 0 0,-1-3 0,-15 4 0,-28 16 0</inkml:trace>
  <inkml:trace contextRef="#ctx0" brushRef="#br0" timeOffset="1516">2754 3182 11362,'44'-6'163,"-1"-1"1,1 1 0,-1-1 0,1 1 0,0-1 0,-1 1-1,1-1 1,-2 2 0,2 0 0,2 0 0,2 1 0,1-1-1,1 0 1,0 1 0,1-1 0,-2 1 0,0-1 0,-2 1-1,-1 1 1,-3-1-366,5 0 1,-3 0 0,-2 0-1,-1 1 1,0 0 0,0-1 0,2 1-1,2 0 1,2 0 201,-5 1 0,2-1 1,2 0-1,1 0 1,1 1-1,1-1 1,1 0-1,-1 1 0,1 0 1,-1 0-1,-1 0 1,-1 1-1,-2 0 1,-2 1-329,6 0 0,-1 1 0,-1 1 1,-1 0-1,0 0 0,-2 1 1,0-1-1,-1 1 0,-1-1 1,0 0-34,7-1 0,-2 1 1,-1-1-1,-1 0 1,0 1-1,1 0 1,0 0 416,0 1 1,3 1 0,1-1 0,0 1 0,-3 0 0,-3 0 0,-7 0 0,-7-1 0,3 2 0,-7-1 0,-1 0 0,0 0 0</inkml:trace>
  <inkml:trace contextRef="#ctx0" brushRef="#br0" timeOffset="12484">9118 10989 10774,'-8'-2'2896,"2"0"-1339,6 2-369,-1-2-35,1 1-318,-1-1-3353,12 0 3039,34 2-474,-14-1 1,3 1-30,2 0 1,4 0 0,1 0-8,3 0 0,2 0 1,5 0-391,-8 0 1,5 1 0,4 0 0,-1-1 0,-2 1 0,-5 0 365,-1 0 1,-5 0-1,-1 0 1,4 0-47,9 1 1,5 0 0,0 0 0,-4 1 0,-12-1-776,-10 2 0,-4 0 719,13 3 0,-2 0 1621,-10 0-1512,5 0-1204,-30-5-1781,-5-2 2991,-43-2 0,47 4 0,-27-1 0</inkml:trace>
  <inkml:trace contextRef="#ctx0" brushRef="#br0" timeOffset="12884">9048 11153 17008,'37'8'870,"0"0"0,-5-1 1,3-1-748,-2 0 0,4 2 0,5-1 0,1 1 1,0-2-780,5 0 1,2-1-1,1 0 1,-1-1 0,-1 1 220,-5 0 1,-1 0 0,0 0 0,0-1 0,-1 1 427,1-2 0,0 0 1,0-1-1,-3 0 1,-5 1 419,12 1 0,-11 0-1528,-12-2 762,-36-2 1,0-1 0,-34-3 0</inkml:trace>
  <inkml:trace contextRef="#ctx0" brushRef="#br0" timeOffset="25734">1246 12252 10825,'0'-5'3276,"1"0"-867,-1 29-2045,3 2-191,-2-2 1,0 7-48,1 5 0,-1 8 0,0 0 0,0-4-1765,0 6 1,0-1 1492,0-4 1,0 6-1,-1-2 1,0-7 66,0-7 1,0-4-1561,1 13 1,-2-2 818,-1-4 1,2 12 0,-2-45 0</inkml:trace>
  <inkml:trace contextRef="#ctx0" brushRef="#br0" timeOffset="26118">1083 12148 10909,'43'2'263,"0"1"0,0 0 0,4 1 0,1 3 1,-4 5 580,-10 7 0,-4 5 0,-1-1-416,7-1 1,-6 5 287,-9 4 1,-5 7 0,-10-5-2356,-19-3 1,-7-1 1579,3 6 1,-2-2 97,-7-8 0,-4-5 393,3-5 1,0-4-3054,-18-3-123,10-19 2744,23-36 0,13 17 0,6-7 0</inkml:trace>
  <inkml:trace contextRef="#ctx0" brushRef="#br0" timeOffset="26634">2431 11919 15075,'-33'20'390,"0"0"0,0 0 0,6 5 0,-2 6 0,0 4 0,1 2 0,3 1 0,5-1-388,4 3 0,6 0 0,3 2 1,0 1-1,-2 2-366,-2 0 0,-1 3 1,-1 2-1,1 1 1,1-1-1,2-1 1,4-3 268,3 1 1,3 0 0,3-3 0,1-1-1,0-1-461,2 4 0,2 0 0,1-3 0,0-7 346,5 0 0,2-6-62,-2-3 0,4 1-821,10 3 1,7 1 0,-3-4 914,-5-8 1,1-2-1,0 5 1,2 3-1,-6-11 1,-5-15-1</inkml:trace>
  <inkml:trace contextRef="#ctx0" brushRef="#br0" timeOffset="27467">2636 12671 16152,'-15'41'2795,"3"-10"-2224,11-55-420,0-4-62,0 2 1,1-1 19,-1 0 1,1-3 39,2-12 0,3-7 1,-1 4-1549,0 1 0,1 1 1410,1-2 0,1-3 0,1 7 14,0 13 1,0 4 543,10-18-1319,-1 21 610,0 16 72,1 25-706,-5 8 1,1 12-1,1 2 1,-3-3 672,2 6 0,0 2 430,-2-5 0,3 5 0,-1 2 1,-4-2-511,-5-7 0,-3 0 0,-1-2 0,0-3-29,0 10 0,-2 0-817,-1 3 1,-1 4 0,-2-9-173,-6-1-2078,-17-6 2701,3-52 1,4 9 0,5-18 0</inkml:trace>
  <inkml:trace contextRef="#ctx0" brushRef="#br0" timeOffset="27698">2458 12693 13861,'26'-6'1638,"1"-1"0,2-3-705,10 8 0,7 3-2026,-8-1 1,1 1 0,-3-1-547,-5 1 1,0-1 1091,6 1 1,4-1 0,-10 0 0,-7 1 0,-7-1 0</inkml:trace>
  <inkml:trace contextRef="#ctx0" brushRef="#br0" timeOffset="27952">3171 13000 5285,'0'41'1092,"1"0"0,0 9 0,-1-2 546,-2-20 0,-1 0-736,-4 20 0,-2 0-3042,-6-1 1281,7-17 1,0-10 858,2-22 0,6-2 0,0-12 0</inkml:trace>
  <inkml:trace contextRef="#ctx0" brushRef="#br0" timeOffset="28452">3563 12372 17395,'-3'48'-469,"1"0"1,-1 0 0,0 0 0,0-1 0,1 5 0,1-4 0,0 1-1,2-1 1,0 3 0,1-4 0,0-11 0,4 1 0,-5-26 0</inkml:trace>
  <inkml:trace contextRef="#ctx0" brushRef="#br0" timeOffset="28934">3478 12479 15283,'25'-30'494,"-1"0"0,1 0 1,8-14-1,0 19-94,-3 45 1,-5 15 50,-12-5 1,-6 6-283,-5 1 0,-3 7 1,-2 0-1,-1-5-228,-3 1 1,-3-3-138,-6-1 0,-3 0 0,14-13 27,18-19 214,1-3-40,17 0-28,-3 5 1,1 2-70,-3 1 0,1 2 30,10 6 0,-1 2 62,-13-6 0,-4 4 583,-2 21 0,-11 6-334,-15-11 0,-6 1-249,4 13 0,-6 0-1093,-11-13 1,-8-1 0,4-5-388,7-8 0,0-3-77,-15 9 0,4-14 964,8-51 1,17 43 0,4-16 0</inkml:trace>
  <inkml:trace contextRef="#ctx0" brushRef="#br0" timeOffset="29216">4067 12076 14253,'1'-5'3276,"0"2"-749,-1 3-2197,55 66-486,-37-44 0,-1 6 245,-3 3 1,2 11-1,1 5 1,-1 5 0,0-1-1,-2-2 1,-3-7 9,-1 0 1,-3-5-1,-2 2 1,-2 6 4,-3-7 1,-1 5 0,-2 5 0,-1 2-1,-1 2 1,0-1 0,-2 0 0,0-4 0,0-4-1,0-5-924,-6 9 1,0-7 0,-3-3 0,-1 4 272,1-3 1,-3 4 0,-1 0 0,0-1 0,0-4 0,2-8 471,-15 8 0,5-12 0,3-8 0,-2-2 0</inkml:trace>
  <inkml:trace contextRef="#ctx0" brushRef="#br0" timeOffset="29736">5114 12539 11620,'-4'-2'3276,"1"0"-262,3 2-1809,6 0-494,9 0-173,13 0-2134,18 4 1,5 1 1441,-25-2 0,1 0-165,22 2 0,-3 2-740,-17 1 1059,9 9 0,-24-14 0,5 6 0</inkml:trace>
  <inkml:trace contextRef="#ctx0" brushRef="#br0" timeOffset="29951">5091 12952 17714,'40'4'655,"-1"0"0,0 0 1,0 0-1,11 0 0,-3 2-532,-11 4 1,0 1-1,-1-2-779,10-6 1,-8 2-1,-15 13 1,17-12 0</inkml:trace>
  <inkml:trace contextRef="#ctx0" brushRef="#br0" timeOffset="30300">6170 12190 21198,'-6'35'262,"0"1"0,0-1 1,-1 9-1,-1 4 1,0 1-1,0-4-217,1 0 0,-1-3 0,0 4-701,1-3 1,-2 5-1,0 2 1,1-3 0,0-6-244,1-5 0,1-4 0,0 1 661,-2 7 1,-1 1 0,2-5-1042,1-4 1,1-4-1999,-1 2 3057,8-20 0,-6 0 1,3-11-1</inkml:trace>
  <inkml:trace contextRef="#ctx0" brushRef="#br0" timeOffset="30586">5985 12376 15726,'37'-31'655,"0"0"0,0-1 1,11 17-1,4 8 0,-4 7 482,-2 10 0,-4 13-891,-14 0 1,0 7 0,-5 3 0,-11 2-144,-16-1 0,-12 4 0,-6 0 0,-1 0 0,4-2-1170,2 7 0,2-2 0,-4 1 859,-1-6 1,-4 2 0,-2 0-1,0-6 1,0-8-203,-17-10 0,6-5 0,5 24 0,-10-23 1</inkml:trace>
  <inkml:trace contextRef="#ctx0" brushRef="#br0" timeOffset="31084">7150 11955 17406,'-33'32'403,"0"0"0,0 0 1,0-1-1,0 1 0,-2 2 1,2-1-1,1 3 0,2 8-270,12-11 0,-1 6 0,2 4 0,-1 2 1,2 1-1,0 0 0,2-2 0,0-3 1,2-4-954,-4 11 1,3-7 0,1 1 0,1 6 745,1-4 1,-1 7 0,1 3 0,0 1 0,2-4 0,3-5-1,2-9 74,5 4 0,6-5-437,8 9 1,6 3-1,2-8-1202,4-16 1,2-4 1091,2 1 1,3 1 0,-6-5 0,0-2 0,-17-13 0</inkml:trace>
  <inkml:trace contextRef="#ctx0" brushRef="#br0" timeOffset="31301">7513 12328 16516,'0'-7'1019,"-2"39"0,-1 20-2330,1-23 0,-1 1 1311,0 12 0,-1 6 0,-1-1-1093,-2-2 1,-1 0 0,1-4 545,0 1 1,0-3 0,-3 11 0,2-8 0,4-19 0</inkml:trace>
  <inkml:trace contextRef="#ctx0" brushRef="#br0" timeOffset="31739">7455 12304 15020,'38'-32'819,"0"-1"0,0 1 0,12 10 0,-5 17-597,-20 15 0,-7 10 78,-5 20 0,-12 7-1139,-8-12 1,-6 2 0,-1-3 1084,-2 6 0,-1 0-110,0-2 1,-1 2 0,3-6 189,4-10 1,1-2-495,-8 19-2284,33-31 2452,2-8 241,17-1-207,-5 1 299,0 8 1,-1 2-32,-3 3-173,-2 1 0,-6 3 224,-24 24-632,-5-12 0,-4 0 279,2 1 0,-2 0 841,-5 1 1,-1-1-2481,-1-4 1,4-4 1421,10-6 0,-10 6 0,29-31 0</inkml:trace>
  <inkml:trace contextRef="#ctx0" brushRef="#br0" timeOffset="31967">8079 12954 13765,'0'3'1092,"-7"21"0,-8 16 0,1-3 546,-1-2 0,-1 2-2458,0 2 1,-1 7 0,-1-1 0,3-7-820,0-4 1,2-4 982,1 5 1,6-11-1,8-22 1,4-2 0</inkml:trace>
  <inkml:trace contextRef="#ctx0" brushRef="#br0" timeOffset="32401">8280 13253 19020,'1'-43'1017,"0"0"0,1 9 0,1-4-996,5 0 0,2-6 1,2-2-1,-1 3-572,1-1 0,0 1 1,0-1 561,2 0 0,1-2 0,0 1 0,-2 4-416,-1 7 0,-1 3 1,1-1 404,2-8 0,0 1 0,2 8-2152,15 7 2141,-1 43-34,4 10 28,-18 5 0,-4 6-142,-4-4 1,-2 3-1,0-2-3,1 6 0,-1 2-322,-2 3 1,-1 3 0,0-5 348,-2-7 1,0-3-211,-1 7 1,0-2 110,-5 2 0,3-22 0,-3-5 0</inkml:trace>
  <inkml:trace contextRef="#ctx0" brushRef="#br0" timeOffset="32617">8376 12852 20117,'34'-17'-126,"0"0"0,0 1 0,-7-2 0,2 4 126,10 7 0,5 5 0,-9 2 0,-10 1 0,17 4 0</inkml:trace>
  <inkml:trace contextRef="#ctx0" brushRef="#br0" timeOffset="32851">8982 12204 14135,'3'-1'2353,"0"0"-5630,-3 1 2708,56 79 808,-40-45 0,-1 3-80,3-4 1,4 4 0,-2 4-1,-6 6 43,-9-7 0,-5 6 1,-2 4-1,-3 2 1,-1 1-1,-2-1 0,1-4 1,0-4-769,-1 3 0,-1-4 1,-1-2-1,-1 1 0,-1 5 566,0-2 0,0 6 0,-2 3 0,0 0 0,0-1 0,0-4 0,0-7 0,2-9 0,-11 6 0,4-13 0,2-7 0</inkml:trace>
  <inkml:trace contextRef="#ctx0" brushRef="#br0" timeOffset="67397">13505 2775 15445,'15'-36'532,"0"-1"0,1 1 0,-1-1 1,2-3-1,0 1 0,1 1-416,0-1 0,1 1 0,1-1-516,2-2 1,1 0 0,1 1 638,-2 1 0,1 2 0,1-1-122,2-3 1,1 0 0,2 4-182,-4 9 1,1 3 0,-1 4 15,-2 0 1,2 10 246,14 19 0,0 12-199,-19-2 0,-3 4-930,3 3 1,1 3 0,-3 2 926,-1 8 1,-5 2-1,0 2 0,-1 2-503,-4-5 0,0 3 1,-2-3 488,1 4 0,-2 0 49,-1-4 0,0 3 1,-2-4-638,2-6 0,-5-3-1034,-10 2 1,-3-3 818,-4-4 1,-12-14 0,19-12 0</inkml:trace>
  <inkml:trace contextRef="#ctx0" brushRef="#br0" timeOffset="67645">13667 2458 12236,'-3'-1'1638,"25"-3"0,15 0 1638,9 1-2643,-15 0 1,3 0-1,3 0-303,11 2 1,2 1-1,-5-1-1093,-9 1 0,-1-1 604,5 1 1,3 1-1,-8 0-3118,-8 3 3256,5 13 0,-22-13 1,2 5-1</inkml:trace>
  <inkml:trace contextRef="#ctx0" brushRef="#br0" timeOffset="67945">14619 2484 15339,'-4'0'3276,"1"0"-1600,3 0-2847,130-6-700,-89 5 778,5-2 1,10 1 0,-18 2 272,-27 4 1,-3-5 0,-8 0 0</inkml:trace>
  <inkml:trace contextRef="#ctx0" brushRef="#br0" timeOffset="68111">14518 2689 17524,'45'7'468,"0"0"0,0 0 0,0 0 0,-5-1 0,0 1 0,-3-2 0,-5-1-1124,0-3 1,-6-1-1,-3 0 1,4 1 0</inkml:trace>
  <inkml:trace contextRef="#ctx0" brushRef="#br0" timeOffset="68857">16174 2055 22066,'-28'-27'265,"1"0"0,-9 16 1,-3 10-1234,7 9 1,-2 5 0,1 3 971,0 4 0,0 3 0,1 3-4,1 3 0,2 2 0,1 3-97,2 5 1,3 2 0,1 1-271,0-3 1,1 0 0,12 1-727,18 3 1,12 1 0,2-7-547,-1-11 1,4-7 1091,9-3 1,6-3 0,-8-5 0,-3-8 0,-8 0 0</inkml:trace>
  <inkml:trace contextRef="#ctx0" brushRef="#br0" timeOffset="69609">16176 2491 19585,'-29'23'49,"1"1"0,-1 0 0,0-3 0,4 2-114,4 6 1,9 0 48,24-1 248,18-20 0,8-8-44,0-6 0,1-9 54,1-9 1,0-10-1,-5 1-88,-2-6 0,-10-2-361,-11 4 0,-5-2 0,-8 14-835,-9 19 650,-15 16 120,18 23 1,6 7-3006,-2 9 3040,2-17 0,2-1 147,8 5 236,9-16 0,6-3 232,1-8 0,1-3-269,5 0 1,1-5 10,-5-7 1,-2-5 203,-1-6 1,-2-5 8,-2-5 0,-2 0-291,-2 3 0,-1 3-1464,1 5 1299,-14 29 1698,-3 16 1,-1 6-1688,3-1 0,3 0 339,1-5 0,6-8 540,30-24 0,6-17-532,-16 0 0,-2-6-1220,6-7 0,2-5 1,-7 5 838,-2-6-470,-7 10 554,-13 54-504,4 14-441,-1 8-803,2 1 1810,-3-17 0,0-3 0,-2-4 0,8 15 0</inkml:trace>
  <inkml:trace contextRef="#ctx0" brushRef="#br0" timeOffset="69942">17439 2382 20895,'-6'40'49,"0"1"0,0-1 1,0-3-1,0-1 1,3-4-45,6 13 1,2-3 55,-1-3 1,-1 1-62,-5 2-56,1-7 0,-9-5-1583,-21-16 1,-1-12 982,14-19 1,-10 17-1,5-3 1,30-23 0</inkml:trace>
  <inkml:trace contextRef="#ctx0" brushRef="#br0" timeOffset="70305">17809 2525 17848,'10'39'3276,"11"-12"-2390,21-34-415,-3-7-23,-37-12 0,-9-1-605,-6 9 106,-9-1 1,-4 6 16,0 19 1,-2 9 5,-1 1 0,-1 3 0,1 4-30,4 8 0,1 4 1,2-2-572,-11 8 1,9 0 637,18-7 0,6 1 1,12-3-666,17-7 1,16-3-1,8-3 1,0-1 0,-9-1-125,-3 3 1,-5-2-1,6 1 233,-5-4 1,7 1 0,2 0 0,-1 0 0,-5-1 0,-8-3-110,1 4 1,-7-3-1,4 3 1,-11-5 0</inkml:trace>
  <inkml:trace contextRef="#ctx0" brushRef="#br0" timeOffset="71339">14244 3228 22386,'-23'29'123,"6"-6"-123,4 7 0,-1 9 0,0 0-6,1-1 1,0-1-1,0 2-1017,1 2 0,0 0 0,1-1-70,0-4 1,0-1 0,1 0 832,0 1 1,0-1 0,3-7 0,0-3 0,-1-3 0</inkml:trace>
  <inkml:trace contextRef="#ctx0" brushRef="#br0" timeOffset="71822">13908 3190 13469,'47'-13'364,"0"0"0,0 0 0,0 0 0,0 0 0,-5-1 0,2-3 0,-2 2 0,-5 6 0,-6 11 728,-3 19 0,-6 10 0,-10 1-190,-10-3 0,-10 4-1722,-1 1 1,-3 6 0,-4-1 0,-1-7 33,-11 0 1,-3-5 1366,-10 3 1,16-5-498,44-12 0,9-4 448,10 6-529,2-1 0,4 2-722,-11-1 1,0 1 0,-2 1 721,2 4 0,-2 1 33,10 4 1,-6 0 2436,-11 9-1935,-21-16 61,-17 3-295,-10-5 1,-8 2-1,-1-1-293,2-2 0,-2-1 1,-1 1-832,0 0 1,-3 0 0,1 0 0,4-2-820,-7 3 1,7-5-532,9-8 2170,46-17 0,25-11 0,-13 8 0,-27 13 0,22-13 0,0 1 0</inkml:trace>
  <inkml:trace contextRef="#ctx0" brushRef="#br0" timeOffset="72037">14884 3579 18218,'38'-3'276,"0"0"0,0 1 0,1-1 0,1 0 0,2 1 1,-2 0-1,-4 3-1915,6 3 1,-4 4 1527,0 6 0,-12 3 0,-27 3 0,-5 5 0</inkml:trace>
  <inkml:trace contextRef="#ctx0" brushRef="#br0" timeOffset="72219">14902 3896 13883,'45'1'468,"0"0"0,1-1 0,-1 1 0,4-1 0,1-1 0,-1-1 0,-1 0-1288,-9 0 1,0-1 0,-2 0 0,-2 0 350,4-2 1,-3 1 0,0 0 0,17 0 0,-11 1 0,-27 0 0</inkml:trace>
  <inkml:trace contextRef="#ctx0" brushRef="#br0" timeOffset="73290">15873 3704 17412,'39'-11'1092,"0"1"0,-3-10 0,-4-4-681,-11 8 1,-5-2-418,-1-10 1,-12 5-345,-26 17 0,-9 9 179,3 5 1,-1 10-77,5 8 1,-3 8-1,3 3 1,4-3 246,2 6 0,6 1-1093,3 3 1,3 4 0,15-12 1162,17-21 0,11-9 0,3-4 29,-2-4 1,3-5-1,2-1 1,-1-1-528,-1 3 1,0 0 0,0-1 0,0-2 519,4-6 1,2-2-1,-2-2 1,-5 0-496,-7 2 0,-3 0 0,-1-3 558,5-7 0,-2-3 0,-3-2 20,-8 1 1,-3 0 0,-2-2-18,3-3 1,-1-1 0,-4 1-58,-2-5 0,-7 5-387,-24-6 6,3 47 870,-3 8 1,-2 7-680,5 7 1,0 9-1,0 4 1,0 4 78,4-6 0,0 4 1,0 3-1,0 1 1,0 0-1,0 0 1,1-3 13,0-1 1,0-2 0,0 0-1,0 0 1,1 0 0,0 3 2,1 0 0,0 2 0,0 2 1,0 0-1,2-2 0,1-2 0,2-6 47,1 12 0,4-6 1,0-2-301,-1-4 1,1-1 0,-1-2 245,1 8 0,0-3 924,1-11 0,-2-6-924,1-11-560,-3-60 252,2 7-348,10 6 1,8-12-1,3-5 1,1 1 0,-2 8 511,-2 5 1,0 6 0,5-6 162,-3 7 1,4-5-1,2-2 1,3-3 0,0 1-1,0 0 1,-2 3 0,-2 5 283,8-10 1,-3 5 0,0 3 0,1-2-142,2-3 0,2 1 1,-2 0-1,-4 2-116,-2 0 0,-3 2 0,-8 8-113,-7 10-376,-5 8 79,-3 20 218,1 10 124,4 8 0,2 5 22,0-2 0,2 2 0,1 3 315,0-1 1,2 3 0,0 0 0,1 2-274,1 3 0,1 1 0,0 2 0,-2 1 28,-2-4 1,-1 3-1,-1 1 1,-1-2-1,-1-3 214,0-3 0,-2-2 0,-2-1 0,-1 1-251,-3 3 1,0 1-1,-4-2 1,-7-4 39,-11-4 0,-6-4 0,-3-4-595,0-3 1,-3-2-1,1-1 559,0-1 1,1 0-1,0-4-37,-9-2 0,7-8-50,9-18-65,22-10 0,8-5-510,7-3 1,5-2 538,2 0 0,2-4 1,3 2-39,2 1 0,3 2 1,1 0-6,2-2 0,1-1 0,0 1 324,-2 3 1,0 1 0,2 0-264,-4 6 1,1 0 0,0 0 0,0 1 213,7-5 1,0 2 0,-1 1-450,-5 4 1,0 1-1,-2 3-529,6-6 1,-7 13 831,-14 35 0,-8-26 0,-5 18 0</inkml:trace>
  <inkml:trace contextRef="#ctx0" brushRef="#br0" timeOffset="73657">17658 4071 17585,'40'-16'711,"-10"1"-417,-3 1 1,1-3 374,-6-3 1,-3-4-214,-6-7 0,-2-2-358,1 7 0,-2 0-42,-8-3 0,-5 4-5,-6 6-3328,-20 8 2971,-17 23 283,22-4 1,1 2 22,-4 6 0,3 6 138,12 8 0,5 6 1,5-3-123,9-4 1,7 0-859,-1 4 0,4 3 1,7-9 841,10-16 0,8-8 0,2-4 0,-7 2 0,1 6 0,-2-3 0,1-8 0,0 1 0,0 0 0</inkml:trace>
  <inkml:trace contextRef="#ctx0" brushRef="#br0" timeOffset="73935">18429 3730 19284,'-20'38'104,"0"0"1,0 0 0,0 0 0,0 0 0,2 3 0,3-3 0,11 0-1198,13 11 1,13 1 0,6-12-547,12-17 1,8-11 1273,-12-8 1,5-3 0,-1-1 0,-6-1 0,-5 2 0,-2-2 0,4-6 0,-1 0 0</inkml:trace>
  <inkml:trace contextRef="#ctx0" brushRef="#br0" timeOffset="74154">18952 3597 14305,'0'46'362,"-1"-1"0,1-8 0,-1 7 1,1 1-1,0-2 0,0-7 638,0 8 0,0-1-1820,1 3 1,1 9 0,-2-3 0,-3-14-1,-11-4 1,18 5 0,-10-36 0</inkml:trace>
  <inkml:trace contextRef="#ctx0" brushRef="#br0" timeOffset="74384">18658 3559 14269,'49'5'546,"-1"0"0,0 0 0,-3 1 0,1-1 0,-1 1 0,-4 0 1092,9 2 0,-1 2-2458,-11-1 1,4 2 0,-3 1 0,-8 1 404,6 14 1,-4-11 0,-11-1 0,-34-1 0</inkml:trace>
  <inkml:trace contextRef="#ctx0" brushRef="#br0" timeOffset="114236">9282 8210 16280,'2'-9'3070,"-29"-8"-6347,-14 1 2539,15 6 0,-3 2 903,0 0 0,1 3 1602,-12 1-1627,1 5 0,0 3-140,-2 2 407,2 3 1,3 3-503,8 15-151,12-7 0,3 2 207,-4 16 5,9 5 1574,6-17 1,4 0-1595,7 4 1,3 1-206,-3 0 0,3 0 253,4-1 1,8-3-1088,10-6 1,7-4 0,-3-3 1102,-6-4 1,1-2 4,7 1 0,4-1 0,-1-9-9,0-14 1,-2-8 0,-5 1 9,-9 8 1,-1 1-17,6-6 0,2-1 0,-11 7-291,-17 9-1479,-6 4 352,0 1 1418,-8-1 0,9 1 0,-5-1 0</inkml:trace>
  <inkml:trace contextRef="#ctx0" brushRef="#br0" timeOffset="114602">9639 7826 15238,'11'47'266,"1"-1"1,-1 0 0,1 0 0,-1 1 0,1-1 0,-1 0-1,0 0 1,0-3 0,-1 0 0,0 0 0,-1 2-232,-2-3 0,0 3 0,1 2 0,-2 0 1,0-2-1,-1-4 0,0-6-33,-1 2 0,-2-5 0,0 0-38,2 10 1,-1 1-1,0-11-1121,-1-13-2120,1-7 3179,-1-25 1,0 9 0,-1-11 0</inkml:trace>
  <inkml:trace contextRef="#ctx0" brushRef="#br0" timeOffset="116803">10388 8057 11305,'-2'-11'952,"1"3"229,1 7-917,22-1 219,-1 0-481,9 0 1,4-1-1464,-4 1 0,1 1 1489,4-1 0,-1 1 500,13 0-427,-19 1 1462,-20 0-1177,-15 0 140,-21 0-78,-13 0 0,-5 0 579,16 0 1,-2 0-1008,-13 0 0,-1 2-23,11 2 0,4 2-53,-16 6 53,19-5 0,3 2-75,-4 9-6,14 2 39,0 13 6,5-4 1432,5 6-1399,4-6-1633,1 4 1,0 1 1467,2 11 140,0-9 1,0 0-32,3 3-22,2-5 0,1 0 17,1 0-12,0-4 1,0-3 73,-1-17-40,6 4 3321,-5-9-3199,5 0-3354,26-1 2926,8-2 289,-18-1 1,1 0-6,-3-1 0,-1-1-124,12-2-33,-3-1-330,6-4 162,-13 1-107,3 0-1506,-11-2 2005,1-12 0,-8 11 0,-3-7 0</inkml:trace>
  <inkml:trace contextRef="#ctx0" brushRef="#br0" timeOffset="117122">10263 8394 15210,'44'-8'603,"1"1"1,-1-1 0,-8 1 0,-2 1 0,-3 1-604,0 2 0,-5 0-73,2 1-2800,1 1-101,-17 7-303,2 1 2970,-14 6 1,0-6-1,0-2 1</inkml:trace>
  <inkml:trace contextRef="#ctx0" brushRef="#br0" timeOffset="118421">7538 8095 10914,'-1'-9'3276,"0"2"-794,1 7-1485,-4 3-913,3 27-1170,-2 6 1089,4-6 0,3 7-290,3 3 0,2 7 0,1 1 0,0-5-694,-2-8 1,0-3 0,0 4 574,2 10 1,1 6 0,0-3 0,-3-10 0,4 5 0,-8-11 0</inkml:trace>
  <inkml:trace contextRef="#ctx0" brushRef="#br0" timeOffset="118770">7460 7995 12634,'44'-12'421,"-1"1"0,1-1 0,-3 1 1,0 0-1,-2 6-207,-4 7 1,0 5 0,-1 2-1308,3 3 1,0 3 0,-1 0 1261,10 3 0,-5 2 178,-2 6 0,-11 0 1635,-19 0-1296,-21 7 0,-7 1-686,-8 4-820,0-14 1,-10 3 0,0-1 0,5-7-820,6-6 1,0-2 545,-9 5 1,-3 1 0,11-10 834,14-14 0,8 5 1,4-5-1</inkml:trace>
  <inkml:trace contextRef="#ctx0" brushRef="#br0" timeOffset="119088">8810 7574 16415,'-16'44'100,"0"-1"0,0 1 0,-1 0 0,1 0 0,0-1 0,0 1 0,0 0 0,0 0 0,-2 1 0,0-1 0,-1 0 0,2-2 0,2 1 1,3-1-1,6 0-112,6 5 1,5 0 0,4 0 0,2-1 0,0-4-1,-1-4-978,1 3 0,1-6 0,2 2 906,0-3 0,1 2 0,3-1 0,5-4-736,8-2 1,6-4 0,1-2 0,-4-3 350,5 3 1,-1-1 0,1 3 0,2 3 0,-22-14 0,-26-15 0</inkml:trace>
  <inkml:trace contextRef="#ctx0" brushRef="#br0" timeOffset="119621">10657 7482 8776,'26'31'235,"-1"1"0,0 0 0,-3-3 1,0 1-1,0 2 0,-3 1-489,-2 3 0,-2 3 1,-1 1-1,0-3 401,2 6 1,0-1 0,-2 1 10,-3-4 0,-1 1 0,-1 0 1,-3-2-81,-2 2 0,-3-2 0,-1 0-4,-1-1 1,-1 0 0,0 0 36,0-1 0,-1 0 1,0-1-376,-3 8 1,-1-5-775,-3 2 1038,0-3 0,6-20 0,0-1 0</inkml:trace>
  <inkml:trace contextRef="#ctx0" brushRef="#br0" timeOffset="139302">3596 7211 19770,'48'6'819,"0"-1"0,-16-1 0,1-1 0,7-1-726,-4 0 1,5-1 0,6-1 0,2 1 0,1-1 0,-1 1 0,-3-1 0,-5 1-750,2-1 1,-4 1-1,-2-1 1,2 1 0,4-1 357,2 1 1,4-1 0,4 1 0,1-1 0,0 1 0,-3 0-1,-5-1 1,-6 1 766,8 0 1,-7 0 0,2 0-651,2 0 1,2 1-1,-1-1 1,-6 1 34,2-1 0,-3 0-176,6 1 0,3-1 0,-20 0-2557,-25-1-40,-21 0 2919,-10-3 0,-2-1 0,-3 2 0,-11-5 0</inkml:trace>
  <inkml:trace contextRef="#ctx0" brushRef="#br0" timeOffset="139640">3378 7387 19972,'43'7'468,"0"0"0,-1 0 0,1 0 0,-3-1 0,-2 0 0,2-1 0,0 1-609,-3 0 0,1 0 0,0 1 0,3-1 0,3-1 154,-1-1 0,4-1 0,3 0 1,1 0-1,0-1 0,-1 0 1,-3 0-1,-5 1-25,10-1 1,-7 1-1,1-1 1,3 2 11,-6 0 0,5 1 0,3 0 0,-1 1 0,-4-1 0,-7 0 0,-9-1 0,13 2 0,-31 19 0</inkml:trace>
  <inkml:trace contextRef="#ctx0" brushRef="#br0" timeOffset="175756">9064 8837 8702,'-6'0'2996,"1"0"-1791,5 0 2071,-1 0-946,6 0-2134,4 0 163,27 0-222,-9 0 1,2 0-815,2 0 1,0 0 692,5 0 1,-2 0 11,-8 0 0,-1 0-11,-1 0 0,2-1-9,9 1 1,0 0-4,6-1-5,-12 1 0,-4 0 129,-11 0-45,-5 0-84,-7 0-392,-2 0 260,-5 0-1553,-3 0-225,-8 2 1910,-32 7 0,41-7 0,-18 3 0</inkml:trace>
  <inkml:trace contextRef="#ctx0" brushRef="#br0" timeOffset="176085">9075 9030 17339,'41'5'476,"0"1"0,0 0 0,-1-1 0,8 2 0,-1-1 1,-7 1-209,-9-1 1,-6-1-263,-1 1-6,7 1-1092,-30-7-2185,0-1 2855,-1-8 1,1 6-1,-1-6 1</inkml:trace>
  <inkml:trace contextRef="#ctx0" brushRef="#br0" timeOffset="188135">21301 5392 10847,'-40'-29'546,"0"1"0,0-1 0,-2 2 0,-3 0 0,0 1 0,5 3-796,8 6 1,3 2-1,-2-1 283,-10-4 1,-2-1 0,-5 0-533,7 5 0,-3 0 0,-2-1 1,2 2-1,4 1 501,1 0 0,3 2 0,-4-1-2,-1-1 0,-5-3 0,-3 1 0,-1 0 0,2 4-175,4 3 0,-1 3 0,0 2 1,3 0-1,3 0 177,-3 0 0,4 0 0,-5 0-31,-4 1 0,-6-1 0,-1 1 0,2 1 0,8 2 57,-5 1 0,2 4-7,2 1 0,-5 1 0,-1 1 0,7 0 25,-4 3 1,2 2 16,0-1 1,-3 2-1,4 1 931,1 3 1,1 3-930,10-1 1,-1 3-1,1-1-22,4-3 0,2-1 0,-1 3 874,-1 3 0,0 1 0,3 0-881,5 2 1,2-1-1191,-1 1 0,0 5 1217,0 9 1,-1 7 0,3 0-49,2-6 0,2 1 0,0 2 83,4-8 0,0 3 0,0 2 0,2-2 0,0-3-98,0 9 0,2-3 0,3-1-606,2-1 1,2 0-1,3-3 586,3 4 1,3-3 19,3 2 0,5 0-34,5-3 1,5 2 0,0-3 66,-4-6 1,0-1-1,5 1-9,4-1 1,6 2 0,3 1 0,0-1 0,-2-5-23,-2-2 1,-1-3 0,0-1 0,4 1 11,0 0 1,2 0-1,2 1 1,1-2 0,0-2-140,0-3 0,0-2 1,0-1-1,2-1 1,2 0 123,-8-3 0,2 0 0,1-1 1,1 0-1,-1-1 0,0 0 0,-2 1 1,0-1 0,-2 0 0,0 0 0,0-1 0,1 1 0,3-2 0,-2 0 1,2 0 0,2 0 0,1-1 0,0 0-1,-1-1 1,-2 0 0,-3-2 11,9-1 0,-3-1 1,-1-1-1,-1-1 1,0 1-3,0 0 0,0 1 0,-1-1 0,0-1 0,1-2 21,0-3 1,1 0-1,0-3 1,-1-2-1,-1-5-129,-5-2 0,-1-4 0,1-3 1,-2-1-1,-1 1 0,-1 3 107,6-4 1,-2 2 0,-1 0 0,2-4 174,-7 5 0,3-2 0,-1-1 0,0-2 0,-3-2 0,-4-3-137,-4-4 1,-3-5 0,-3-1-1,-3-1 1,-1 2 0,-2 4-94,2-8 0,-5 4 1,0-5 45,-1 8 1,3-4 0,-1-2 0,-3 0 0,-5 2 0,-8 4 11,-9 5 1,-7 2-1,-5 3 1,-3 2-1,-1 0 23,-1 2 1,-4 2-1,-1 1 1,-2 1-1,0 0 1,0-1-36,0 0 0,0-1 0,0 0 0,-1 1 0,-1 1 0,-1 3 184,-1 0 0,-1 1 0,-1 1 0,-2 3 0,-2 4 0,-3 4-512,7 6 0,-3 3 0,-4 4 1,-1 2-1,-1 1 0,0 2 1,1 1-1,3-1 0,3-1 1,4-2-329,-8 2 1,6-1-1,3 0 1,-2 2 0,-5 1 402,5 0 1,-7 3 0,-3 0 0,-3 2 0,2 0 0,2 0 0,6-1 0,7-1 0,9-1 0,-2 7 0,10-1 0,-12 9 0</inkml:trace>
  <inkml:trace contextRef="#ctx0" brushRef="#br0" timeOffset="203135">18665 2837 12416,'2'-3'3276,"0"0"-980,2 0-2122,-3 2-129,4-3-2969,-3-1 2924,1-4 0,-1 1 0,-1 0 0</inkml:trace>
  <inkml:trace contextRef="#ctx0" brushRef="#br0" timeOffset="211121">14621 11298 17417,'-5'0'1451,"1"0"73,4 0-903,164 13-614,-126-10 1,0 0 0,2 0 0,2 0 0,4 0-336,-8 0 0,5 0 0,2 0 1,3 0-1,1 1 0,0-1 1,-1 0-1,-1 1 0,-3-1 1,-3-1 169,7 2 0,-4-1 1,-1-1-1,-2 1 0,1 0 1,1 0 147,5-1 1,2 1 0,1 0-1,-2 0 1,-4 0 0,-5-1 97,2 0 0,-5 0 0,-6 0-240,13-1-1117,-5 1 1,-11 0-1347,-27-2 525,-31 0 2090,-4 0 0,-6 0 0,3 0 0,9 0 0,0 0 0,-7 0 0,1 0 0,0 0 0</inkml:trace>
  <inkml:trace contextRef="#ctx0" brushRef="#br0" timeOffset="211520">14267 11488 11217,'-7'1'3276,"3"0"-2867,15 2 1,19 1-1,16 2 1,8 1-1,6 0 1,0 0 0,-5-1-1,-9-1-159,-1-1 0,-5 0 1,0-1-1,2 0 1,5 2-197,-8-1 0,5 1 1,3 0-1,3 0 1,1 1-1,0 0 1,-1 0-1,-1-1 1,-3 0-1,-4 0 1,-5-2 50,12 2 1,-6-2-1,-3-1 1,0 1-136,14 1 0,-2 0 0,-12 1-3154,-7 4 473,-19 5 2711,-49 14 0,11-13 0,-12 5 0</inkml:trace>
  <inkml:trace contextRef="#ctx0" brushRef="#br0" timeOffset="-195194.73">12315 9655 14656,'11'-39'1092,"0"-1"0,-1 5 0,-3 9 2184,-7 21-2760,-4 4-449,-3 1-19,-15 13 1,-11 11 0,1 0-664,2-3 0,-3 4 628,2-1 1,-6 5-1,-2 2 1,0 0 0,5-3-14,-3 2 0,3-2 0,-4 4 1,9-7 1,-4 3-1,-2 2 1,0 1 0,0-1-1,2-2 1,3-3-743,-10 9 0,4-4 0,-2 2 742,6-4 0,-4 2 0,1 1 0,2-3 0,4-4-1095,-4 1 0,4-4 1245,-2-1 1,0-6-341,-16-12 329,7-20 173,25-6 0,5-9-299,4-9 1,4-8 0,2-3-3,2 9 1,3-4-1,0-1 1,1 0-1,-2 2 17,-1-1 0,0 1 1,0 1-1,1-1-28,2 6 0,1-3 0,0 0 0,0 4 1,-1 7 34,1-4 0,-1 6 65,2-10-129,2 2 452,-3 28-581,19 23 198,-4 7 1,5 9-1,4 5 1,0 1-1,-3-3-478,2-1 1,-3 0 0,2-1 0,2 4 436,-5-5 1,2 1 0,1 1 0,1 2 0,1 1 0,-1 1 0,0 2-366,-2 0 1,0 2 0,2 3 0,-1 0 0,0 1 0,-1 0 0,-1-3 0,-1-2 0,-3-3 111,8 9 1,-3-5 0,-1 0 0,2 4 0,-4-5 0,4 6 0,0 3 0,0-1 0,-2-3 0,-6-7 0,-6-9 0,-1 3 0</inkml:trace>
  <inkml:trace contextRef="#ctx0" brushRef="#br0" timeOffset="-193325.73">16709 10552 17115,'-37'-3'209,"0"0"1,1 0-1,-2 2 1,-1 1-1,-2 5-8,-2 4 1,-3 4 0,-3 2 0,-4 2-612,13-5 0,-4 2 1,-2 1-1,-2 0 1,0 1-1,0 0 0,1-1 1,2-1 187,1 0 0,0 0 0,2 0 0,0-1 0,-1 0 0,-1 1 0,-1 1 260,4-2 0,-2 1 0,-1 0 1,-1 1-1,1-1 0,-1 0 0,2 0 1,1-1-1,2 0-4,-6 1 1,2-1-1,1 0 1,1-1 0,1 0-1,-1 1-12,0-1 1,1 0-1,0-1 1,0 1-1,1 0 1,1-1 176,-3 1 0,1 0 1,1 0-1,1-1 0,-1 1-369,-10 3 1,-1 0 0,4-1 0,11-3-1535,0 0 1096,3 0 1,8-4 1326,23-7-3996,18-12 2641,-2-3 0,-6 11 1,-11 7-1</inkml:trace>
  <inkml:trace contextRef="#ctx0" brushRef="#br0" timeOffset="-192991.73">14193 10303 12438,'34'18'468,"-1"-1"0,1 1 0,0-1 0,2 3 0,-1-2 0,4 3 0,6 5-195,-12-8 0,3 3 0,3 3 0,4 1 0,1 1 0,1 2 0,1-1 0,0 1 0,-1-1 0,-1 0 0,-2-2 0,-4-1-231,6 2 1,-4-2-1,-1-1 1,-1 0-1,0 0 1,1 1-1,2 2 1,3 1-67,-7-4 1,2 1 0,3 2 0,1 1 0,1 1-1,1 0 1,0 0 0,0 1 0,-1-1 0,-2-1-1,-1-1 1,-3-1 0,-3-1 0,-3-2-420,9 6 0,-4-2 0,-4-2 0,-1 0 0,-2 0 0,0 1-213,3 6 1,0 0-1,-2 1 1,-4-1 0,-4-1 351,-3 8 1,-6-2 0,-1-4 0,1-4-1,-3-5 1,-7 0 0</inkml:trace>
  <inkml:trace contextRef="#ctx0" brushRef="#br0" timeOffset="-179188.73">14942 13106 9993,'-38'13'69,"1"-1"0,0 1 0,-3 8-2,11-2 0,-4 7 0,-2 3 1,-1 3-1,0 1 0,1-1-30,0 1 1,1 1-1,-1 1 1,0 1-1,0 0 1,-1 2-20,4-7 0,-1 2 0,-1 0 0,0 1 1,0 0-1,1 0 0,1 0 0,1 0 2,0 1 0,1-1 0,1 1 0,1 0 0,0 0 0,2 1 0,1 0 7,-2 5 0,1 1 0,2-1 0,0 2 1,2 0-1,-1 0-7,4-4 1,1 0 0,1 1 0,-1 0 0,2 0 0,-1 0-1,0 0-12,0-1 0,0 1 0,0 0 0,1 0 0,0 0 0,0 0 0,2-1-7,-1 5 0,0 0 0,2-1 0,0 1 0,1-1 0,1 1 61,1-2 0,2 0 0,0-1 0,1 1 1,0 1-1,1 1-100,1-1 0,1 1 1,1 1-1,0 0 1,0 0-1,0-1 1,0-2 34,-2 9 0,1-3 1,0 0-1,0-1 0,2 0-44,0 0 0,0 1 0,2-1 0,2-2 0,5-5-82,12 7 0,6-5 0,0-5 76,-2-6 0,3-2 38,4 4 0,4 2 0,-1-7 653,-5-14 0,2-4-797,7-1 0,4-1 1,-4 0 445,-8-2 0,1 0-396,18 1 0,-4 1 1428,-23 0-2360,-10 4 3200,-3-4-3985,-6 1 1035,3-21 1,-3 9-1,2-10 1</inkml:trace>
  <inkml:trace contextRef="#ctx0" brushRef="#br0" timeOffset="-178858.73">14057 15926 15294,'21'40'546,"-1"0"0,8-7 0,8 3 0,4 2 0,-1-3 0,-5-5-1245,-3-4 0,-3-3 0,3 1 748,4 3 0,5 2 1,1 2-1,-1-1 0,-5-5-492,-2 0 1,-3-3 0,-4-1 655,-3-3 0,-6 2 487,-5 21 0,-19 6-481,-13-25 0,-13 1 0,-9 0 0,-6 0 0,-3-1 1,1 0-1,5-1 0,7-2-219,-2 4 0,6-1 0,0-1 0,-6 1 0,0-1 0,-6 2 0,-6 2 0,0 0 0,1-2 0,5-2 0,7-4 0,12-6 0,-7 0 0,2-1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36:53.101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14850 5645 20778,'24'-3'375,"-5"1"-313,0-3 94,-1 0 35,5-1-113,-4 0-22,0 0 28,6-3-67,-4 0-11,6 1-1,-9 2 146,11 1-95,-11 1 46,18-1 111,6-1-140,-3 0-1671,-6 1 0,0 1 1603,-1 0 34,12-1 51,-2 4-84,-11 0 36,-2 1 0,0 0 8,13 0-44,2 0 2181,-1 0-2154,-12 0-27,-1 0-6,0 0 8,-3 1 1,-1-1-499,9 1 492,-8 0 1,0 1 8,5 0-1295,14-1 1,2 0 1288,-21 1 1,0-1-3,21 0 0,3 1 303,-1 2 1,-4 0-290,-16-1 0,-1-1 30,20 2 1,1-1 2,-18-2 1,-2 0-32,-1-1 1,1 0-879,-2 0 1,1 0 886,9 0 0,-3 0 2088,2 0-2113,-9 0 0,-2 0 305,-1 0-182,6 0 0,3 0-1646,16 0 1551,-7 0 0,2 0 2,-14 0 1,3-1 381,8-3 0,9-1 1,2-1-1,-6 1-413,-6 1 0,-3 1 0,3-1-436,3-1 1,5-1-1,2 0 1,-3 0-1,-9 2 431,0 0 1,-5 1-15,3-1 0,-4 1-1529,-12 3 1512,2 0 974,3 0-935,6 0 654,-1 0-654,8 0 1,2 0-9,-15 0 1,0 0 2,8 0 0,3 0 0,-1 0-3,2 0 0,0 0-1,-3 0 0,2 0 1,-1 0 724,11 0 1,0 0-722,-15 0 0,0 1 0,4-2-515,9 1 1,5-2 0,0 1 0,-5 0 512,-8 1 0,-4-1 1,4 1-3,2-1 1,4 0 0,3-1-1,-1 1 1,-2 0-95,2 0 0,-2 0 0,-1 0 0,-1 0 92,1 1 1,-1-1-1,2 0 0,4 0 1,3 0-1,-1 1 1,-8-1 5,-6 1 0,-4 0-3,7 0 0,0 0 211,2 0 0,-3 0-208,2 0 0,-4 0 0,-5 0-6,-15 0 394,-5-1-388,8 0 11,21-2-6,-10 1 64,14-2-61,0 1 0,2 0-25,-17 2 1,2 0-22,8-2 1,5 1 0,-3 2 34,-6 3 0,-2 2 0,5 0 1,0 0 2,-4 2 0,0 1 2,-6-2 1,-1 0-3,1-2 0,-2 1-19,15 1 52,1 0 1106,-5-4 1,3 0-1132,-5 0 0,1-1 3,-1-1 0,1 1 1,1-1-1140,14 1 0,-1-2 1131,-8 1 0,0 0-3,0 2 0,0-1 335,-1 1 1,-3 0-330,9 3 11,-12-3 0,0 1-11,8 0-6,-1 1 5,6 1-837,-11-2 0,1 0 835,-7 0 0,1-1 890,13 1 1,0 1-889,-14-3 1,-4 1 56,17 0-23,-16-1 1571,-10-1-1537,0 0-62,-1 0 12,13 0 3253,-7 0-3149,0 0-3404,0-2 3179,-7 0 103,4 0 1,-8 0-6,2 0 0,15 0-6,-5 0-2262,23 0 2268,-24 0 2274,11 0-2280,-9 0 6,-4 2 0,11-1 0,-19 0-5,5 1-1,-9 0 6,-1 0 3276,1 0-3194,0 0-205,-1 0-521,2 0-2633,-6 0 0,-4 1 2690,-17 6 1,11-4-1,-11 4 1</inkml:trace>
  <inkml:trace contextRef="#ctx0" brushRef="#br0" timeOffset="9433">20066 13301 7310,'-17'15'347,"3"6"-357,21 11 1,10 10 0,0-4 25,-4-5 1,5-1 12,1 2 1,3 5-1,6-1 1,6-8 274,6-10 0,9-6 0,3-5 0,0-1 0,-3-1-192,-1 1 0,-3-2 0,1-3 0,3-3 110,-6-4 1,4-3-1,2-1 1,0-2-1,-1-2 1,-6-1-1,-6 0-82,5-8 1,-8-3-1,-2-3-38,6-8 1,-2-4 0,-19 1 124,-23 7 0,-14 1 0,-4 3-504,-1 3 1,-4 4 0,-4 1-213,-4-2 1,-4 1-1,-3 2 1,0 4-332,-2 5 1,-1 3 0,-2 4 0,-1 5 809,10 4 0,-2 5 1,-1 2-1,1 1 1,1 0-1,5-4 1,-9 0-1,4-2 0,0 3 1,9 7-1,0 0 1,0 0-1,0 0 1</inkml:trace>
  <inkml:trace contextRef="#ctx0" brushRef="#br0" timeOffset="9683">20269 13604 13620,'-41'21'409,"-1"0"1,1 1-1,-1-1 1,6-1-1,-1 0 1,0 1 0,0 1-1,1 0-355,-4 5 1,0 1 0,2 1 0,0-2-875,5-3 1,0-1 0,1 1 0,-1 0 108,-5 5 1,-1 1 0,0 0 0,2-2-364,-1 2 1,1-1 0,-1 0 1073,5-2 0,-2 0 0,0 0 0,3-2 0,1-1 0,2-1 0,0-1 0,1-1 0,0 1 0,0-1 0</inkml:trace>
  <inkml:trace contextRef="#ctx0" brushRef="#br0" timeOffset="10166">19019 14049 11844,'-37'28'468,"0"0"0,0 0 0,0 0 0,1 1 0,0 0 0,3 2 0,9 2 73,10 12 1,10 3 0,0-3-1373,-3-11 0,0-2 0,3 2 831,-1 12 0,3 2 0,8-1-952,12-1 0,8-3 0,0-5 952,-4-5 0,5-2 16,0-4 1,6 4 0,1-4 0,0-8 477,12-8 1,0-11-286,-9-3 0,2-5 1,-3-1-244,7-4 1,-5-6 282,-5-7 1,-6-5-380,-12-4 0,-6-1 225,-1 8 0,-3 0 289,-13-20 0,-6 1-384,1 20 0,-3 1-32,-10-7 1,-6 2-333,-6 6 0,-4 5-729,6 7 1,-2 4 0,-2 2 987,2 5 1,-1 2 0,-1 2 0,4-1 0,-14-3 0,3 3 0,7 11 0,-1 0 0</inkml:trace>
  <inkml:trace contextRef="#ctx0" brushRef="#br0" timeOffset="10434">18676 14592 13519,'-32'-24'364,"0"-1"0,0 1 0,0 0 0,1-1 0,-1-3 0,-1 0 0,1-1 0,0 0 0,2 2 287,-5-5 0,4 2 1,-1-1-1,-4-2-715,6 5 1,-4-1 0,-2-2 0,0 0 0,2 1 0,1 3 0,5 3-78,-6-5 1,4 4 0,-1 1-685,-9-8 0,-2 1 0,7 17 169,8 29 1,7 0-1,12-20 1,-13 22 0</inkml:trace>
  <inkml:trace contextRef="#ctx0" brushRef="#br0" timeOffset="10900">17446 13730 10265,'-40'-1'819,"0"1"0,1-1 0,-5 2 0,3 3 559,4 2 0,8 6-879,13 29-365,26 3-50,12-4 0,10-1-41,-6-15 0,4-2 0,2-1-863,1-3 1,2 0 0,1-1 0,-1-2 684,6 1 1,-1-3 0,1-2 221,1-1 1,-1-2 0,1-11 394,-1-15 1,1-12 0,-2-5 0,-8 2-332,-8 4 0,-6 0 1,-4-6-507,-3-4 0,-2-6 0,-3-3 0,-6 2 0,-7 6 293,-11 5 1,-7 4-1,-6 4 1,-2 0 5,1 2 0,-4 1 0,-1 1 0,-2 5 0,0 7-600,-3 7 1,-3 8-1,0 4 1,2 2 0,4 1-438,-8 4 1,5 3 0,4 7 1164,11 5 0,4 8 0,3 0 1,3-7-1,-2-5 0,9-3 0,21 19 1</inkml:trace>
  <inkml:trace contextRef="#ctx0" brushRef="#br0" timeOffset="11235">17667 13407 8354,'0'8'3276,"0"-2"-956,0-6-1295,0 0-59,64-70-466,-37 42 0,1 0 1,1-2-918,0 1 0,2-3 0,0-1 0,0 2 518,0 1 0,-1 1 0,1 0 0,-2 2-27,1-2 1,0 2 0,0-2-56,-1 3 1,1-2 0,0 0 0,-1 2-48,3-5 0,-1 1 0,-1 0-294,0 2 1,-1-1 0,-4 4-945,0 1 0,-13 8 1266,-42 21 0,18-1 0,-26 13 0</inkml:trace>
  <inkml:trace contextRef="#ctx0" brushRef="#br0" timeOffset="11681">18834 12052 3630,'-35'8'471,"0"1"1,0-1 0,-3 7-1,-1 2 1,5 4 1082,1 15 0,5 7-1358,6-6 1,1 4-1,4-1 0,3-5 1,3-1-1,3 1-178,-1 0 1,2-1 0,12-1 261,18-3 0,15-1 0,5-4 0,-2-4-179,0-5 0,0-5 0,6-5 56,-7-5 1,6-4-1,4-2 1,1-2 0,-1-1-1,-4-2 1,-5 0-31,1-4 1,-4 0-1,-3-4 1,0-5 6,4-4 0,2-7 1,-2-2-1,-7 0 1,-13 3 387,-16-11 0,-14 1-606,0 1 0,-8 3 72,-15 4 0,-8 9-111,2 12 0,-3 5-107,-4 1 0,-1 3-211,15 4 1,0 2 0,-4 7-107,0 8 1,-6 7 0,-2 5 0,0 1 0,2 1 0,5-5-274,2-1 1,5-2 0,-1 1 0,-2 4 521,2-2 0,-3 5 0,-2 1 0,-1 1 0,4-1 0,3-4 0,8-3 0,-3 7 1,7-5-1,-10 14 0</inkml:trace>
  <inkml:trace contextRef="#ctx0" brushRef="#br0" timeOffset="12216">17045 13937 6906,'-42'-17'546,"0"0"0,0 0 0,5 1 0,-1 0 0,-1-1 0,-2 0-279,-1-1 0,-1-1 0,-1-1 0,-1 1 0,2 0-267,3 2 0,0 0 0,0 0 0,0 0 0,-1 0-1,3 2 0,-1 0 0,0 0 0,-1 0 0,1 0 0,0 1 158,-4-1 1,-1 0-1,2 1 1,-1 1-1,1 0-199,-7 0 0,0 1 0,1 1 0,1 0 7,6 0 0,0 1 0,2 1 0,1 1-6,-3 2 0,1 2 0,6 1-1598,3 3 1,6 0-1639,6 0 3365,41 4 1,12 0 0,-5-2-1,12 2 1,0 0 0</inkml:trace>
  <inkml:trace contextRef="#ctx0" brushRef="#br0" timeOffset="12686">14955 13445 5747,'-38'5'459,"-1"0"0,4 0 1,6 7 1162,14 23 1,9 8-1514,2-1 1,3 2 83,2-9 1,1 2-1,3-2-165,6 11 0,9-5 341,3-14 1,5-3 0,2-2-176,5-3 0,3-2 0,0-2 577,0 2 0,1 0 1,3-7-546,-3-7 1,4-4 0,0-5 0,-2-5 34,-6-5 0,-1-6 0,-1-3 0,0 0 1,-2 1-820,3 1 1,-1 1-1,-1-1 1,-1-3 645,3-8 0,0-3 1,-4-2-1,-7 2 55,-10 0 1,-7 0 0,-6 1-27,-8 1 0,-6 0 1,-4 0-227,-9-5 1,-5 0 0,-2 5-213,-2 6 0,-2 5 1,-1 3 222,-4 3 1,-2 4 0,0 5-250,-2 3 0,-1 6 0,-1 5-473,7 6 1,0 5 0,0 2 0,2-2-219,-6-1 1,3 0-1,2 4 97,1 10 0,2 6 0,14 0 941,25 5 0,4-5 0,-16-10 0,12-5 0</inkml:trace>
  <inkml:trace contextRef="#ctx0" brushRef="#br0" timeOffset="18318">3993 11153 13278,'-9'44'468,"1"0"0,-1 0 0,1 0 0,1-3 0,1-1 0,1 2 0,0 4-280,2-5 0,0 4 0,1 3 0,1 1 0,-1 0 1,1-2-1,1-2-844,0 6 1,0-3-1,1 0 1,1 0 0,-1 4 384,-1-6 0,1 2 0,0 1 0,0 1 0,0 1 1,0 0-1,0 0 326,0-7 0,0 1 1,0 0-1,1 1 1,-1-1-1,0 1 1,0-1-1,0-1 1,0-1-191,0 4 0,1-2 0,-1-2 1,0 1-1,0 1 0,-1 4 1,0 4 143,-1-14 1,0 3 0,0 3 0,0 2 0,-1 1-1,0 2 1,0 1 0,0 1 0,0 0 0,-1-1-1,1 0 1,0-2 0,-1 0 0,1-3 0,0-2 0,0-3-59,0 9 0,0-3 0,0-3 0,0-2 0,0 0 1,-1 0-1,1 1 0,-1 2 0,0 3 49,0-4 0,0 1 0,0 1 0,-1 2 0,0 0 0,1 1 0,-1 0 0,0 1 0,0 0 0,0 0 0,0-1 0,0 0 0,0 0-107,1-2 1,-1 2-1,1 1 1,-1 0-1,1 0 1,-1-1-1,0 0 1,1 0-1,0-2 1,0-2-1,-1-1 1,2-2-1,-1-2 82,-1 13 1,1-5 0,0-3 0,0 0 0,0 1 0,0 5-213,0-7 1,0 4 0,0 4-1,-1 2 1,1 0 0,0-3-1,0-2 1,0-6 0,1-7 0,1-8-526,1 3 0,0-11-44,0-8-2471,0-60 2954,0 8 0,0 12 1,0 1-1,0-1 1</inkml:trace>
  <inkml:trace contextRef="#ctx0" brushRef="#br0" timeOffset="19099">2583 12557 11547,'-4'-2'3276,"1"0"0,3 2-2053,-5-2-1083,4 1-67,3-2-6,13 1-17,16 1-597,-2 1 1,13 2 0,6 0 0,4 1 0,-3-1 0,-5 0 539,-1 1 1,-5-1 0,2 0 0,6 1 6,-6-1 1,4 0 0,3 1-1,2 0 1,3 0 0,1-1-1,1 0 1,1 0 0,-1-1-206,-10-1 1,2 0 0,1 0 0,1 0-1,1-1 1,0 0 0,0 0 0,0-1 0,0 1-1,-1 0 1,-1-1 0,-1 1 0,-2 0 203,4 0 0,-3 0 1,-1 0-1,0 0 1,-1-1-1,0 1 1,0 0-1,2-1 1,2 1-1,1-1-87,-4 0 0,0-1 0,1 1 0,1 0 0,0-1 0,1 0 0,1 1 1,1-1-1,0 0 0,1 0 0,1 0 0,0 0 0,2 0 0,0 0 87,-9 0 1,3 1-1,0-1 1,1 0-1,1 0 1,1 0-1,0 0 1,1 0-1,1 0 1,-1 0-1,1 0 1,0 0-1,-1 0 1,0 1-1,0-1 1,-1 0-1,0 0 1,-1 1-1,-2-1 1,0 1-1,-1 0-71,5-1 0,-2 1 1,-2 0-1,0 0 1,-2 0-1,0 1 0,-1-1 1,1 0-1,0 1 1,1-1-1,1 0 1,1 1-1,2-1 0,3 0 1,2 0 58,-15 1 1,3-1 0,0 0 0,3 1 0,0-1 0,1 1 0,1-1 0,1 0-1,1 0 1,1 1 0,0-1 0,1 0 0,0 0 0,0 0 0,1 1 0,-1-1-1,0 0 1,1 0 0,-1 1 0,-1-1 0,1 0 0,-2 1 0,0-1 0,0 0 0,-2 1-1,0-1 1,-2 1 0,-1 0 0,-1-1 0,-1 1 6,11 0 0,0-1 0,-3 1 0,0 0 0,-2 0 0,0 0 0,-2 0 0,1 0 0,-2 0 0,1 0 0,-1 0 0,1 1 0,0-1 0,1 0 0,0-1 0,1 1 0,1 0 5,-4 0 1,0 0 0,1-1 0,0 1-1,0 0 1,0 0 0,0 0 0,0-1-1,1 1 1,0 0 0,0-1 0,0 1-1,0-1 1,0 1 0,1-1 0,0 0 0,0 0-1,0 0 1,1 0 0,0 0-1,-3 0 1,1-1 0,1 1 0,1-1-1,0 0 1,0 0 0,1 0 0,0 0-1,0 0 1,0-1 0,0 1 0,0 0 0,0-1-1,-1 1 1,0 0 0,0-1 0,-1 1-1,-1 0 1,0-1 0,-1 1 0,-1 0-1,-2 0 1,0 1 0,10-2 0,-1 1 1,-2-1-1,-2 1 1,0 0-1,-1 0 1,-1 0-1,0 0 1,0 0-1,1-1 0,0 1 1,1 0-1,2-1 1,1 0 0,-8 1 0,2 0 1,-1-1-1,2 1 0,-1-1 1,1 1-1,1-1 0,-1 0 1,1 1-1,0-1 0,1 0 1,-1 0-1,1 0 0,0 0 1,-1 0-1,1 0 1,0 0-1,-1 0 0,0 0 11,0 0 0,1-1 1,0 1-1,0 0 0,1-1 1,0 0-1,1 1 0,-1-1 1,0 0-1,0 0 0,0 1 1,-1-1-1,0 0 0,0 1 1,-2-1-1,0 1 1,-1-1-1,-1 1 0,-1 0 1,-1 1-14,9-2 0,-2 1 0,-2-1 0,-2 2 0,-1-1 0,0 0 0,0 0 0,0 1 0,2-1 0,1 0 0,3 0 0,2 0-156,-10 0 1,3 0 0,2 1 0,2-1 0,2 0 0,0-1 0,2 1 0,0 0 0,1-1 0,0 1 0,0 0 0,-1 0 0,-1 0 0,-1 0 0,-1 0 0,-2 0 0,-1 1 0,-4-1 0,-1 1 0,-4 1 0,-3-1 65,17 0 0,-6 0 1,-4 0-1,-2 1 0,-3 0 1,1 0-1,0 1 1,14-1-1,2 0 0,-2 1 1,-9 1-1,-13-1 1,-7 1-1</inkml:trace>
  <inkml:trace contextRef="#ctx0" brushRef="#br0" timeOffset="20417">5227 11266 14258,'2'-4'3276,"-1"2"-6553,-1 2 2115,-59 42 1735,42-25 0,-1 2-512,-5 4 1,-5 4 0,0 2-1,2 1-721,-4 8 1,2 1 0,1-1 293,3-6 0,2-1 0,-1 0-190,0 2 1,-1-1 0,4-8-1176,-3-3 655,5-16 1076,2-35 0,12 34 0,1-14 0</inkml:trace>
  <inkml:trace contextRef="#ctx0" brushRef="#br0" timeOffset="20600">4668 11294 16180,'40'22'284,"-1"1"1,1 0-1,-5-2 1,0 0-1,0 3-1104,0 4 1,1 4 0,0 0 0,-4-4 409,5 3 0,0 0 1,-8-6-1,3 4 1,-2-3-1,-7-6 0,1-3 1</inkml:trace>
  <inkml:trace contextRef="#ctx0" brushRef="#br0" timeOffset="20785">5524 11717 12349,'2'49'409,"1"1"1,-1 0-1,3-4 1,1 0-1,-1-8 1,-3 12 0,8-16-1</inkml:trace>
  <inkml:trace contextRef="#ctx0" brushRef="#br0" timeOffset="21085">6673 11125 15311,'4'-3'3209,"-1"0"-2648,-3 3-606,-57 73-880,38-47 1,-2 1 571,-6 7 0,-5 6 0,-2 1 1,5-4-184,7-9 0,2-2 1,-3 1-285,-2 1 1,-3 2 0,1-1 0,3-4 272,1-2 1,1-3 0,-1 1 0,3-6 0,10-9 0</inkml:trace>
  <inkml:trace contextRef="#ctx0" brushRef="#br0" timeOffset="21268">6232 11251 8537,'31'15'89,"0"-1"1,0 1-1,12 5 1,2 2-90,-6-2 0,5 3 0,-2-1 0,-10-4 0,0 0 0,-1-2 0,-1 0 0,0 0 0</inkml:trace>
  <inkml:trace contextRef="#ctx0" brushRef="#br0" timeOffset="21566">6918 11574 10170,'5'4'3276,"-1"-2"-1713,-4-2-1563,22-21 179,-5 17 140,12-7 673,-13 49-508,-12-6 1,-2 4-1669,0 9 0,-1 1 1498,-1 1 0,-1-2-311,-1-16 0,2-4 148,13 7-1339,34-47 283,-20 5 1,2-3 904,4-2 0,3-4 0,-4 2 0,-10 4 0,-1 0 0,3-1 0,1-1 0</inkml:trace>
  <inkml:trace contextRef="#ctx0" brushRef="#br0" timeOffset="22216">8166 11490 15737,'38'-3'-137,"-1"-1"1,1 1 0,0 0-1,3-1 1,-1 1 0,-1-1-928,4-4 0,2 1 244,-10 3 1,3-1 0,2 2 0,-1 0-1,-1 0 1,0 1 0,0 1 0,2-1-1,6 0 1,2-1 0,0 1 0,-1 0 504,-8 1 1,-1 0 0,0 1 0,2 1 815,5 2 1,4 2-1,1 1 1,-2 0-1,-5-1-193,3-1 0,-4 1 0,5 0 184,-7 1 1,3 1 0,4 0 0,0 1 0,0-1 0,-2 0 162,6 0 0,-1 0 1,0-1-1,-2 0 0,-1 0-780,0 0 1,-2 0 0,0-1-1,3 0 159,-6 0 1,1-1-1,2 0 1,0 0 0,-1-1-1,0-1-22,1 0 1,0-1-1,-2 0 1,3-1-1,1 0-156,-4-1 0,2 1 0,2 0 0,0-1 0,0 0 0,0 1 0,-2-1 41,2 0 0,-2 1 1,-1-1-1,1 1 1,2-1-1,2 0-87,-6 0 1,4 0 0,1 0 0,1 0 0,1 0 0,-1 0-1,-2 1 1,-2-1 0,-4 0 144,8 1 0,-5-1 1,-1 1-1,0 0 1,2 0-72,-2 0 0,2 0 0,0 1 1,1-1-1,-1 1 0,-1-1-402,4 1 1,-1-1-1,0 1 1,-1 0-1,-1 0-302,6 0 1,-2 0 0,0 0 0,0-1 562,1 1 0,0-1 0,0 0 0,-1 0 257,2 0 0,0 0 0,-2 0 0,-8-1 0,-1 1 0,-5 0 0,-4 0 0,0-1 0</inkml:trace>
  <inkml:trace contextRef="#ctx0" brushRef="#br0" timeOffset="22417">13607 11568 5531,'48'0'364,"0"0"0,-1 0 0,1 0 0,0 0 0,-4 0 0,0 0 0,-1 1 0,1-1 0,1-1-578,-1 1 0,0 0 0,2-1 0,-1 1 0,-1-1 1,-1 1 350,0-1 1,-2 0 0,0 1 0,0-1-1,0-1 163,4 1 0,-1-1 1,1-1-1,1 1 1,-1 0-242,3 0 0,0 0 0,1 0 0,-1 1 0,0-1 44,-2 0 0,0 0 0,0 0 0,0 0 0,0 1-5,-1 0 1,0 0 0,0 0-1,0 1 1,-1-1-159,1 1 1,0 0-1,0 0 1,-1 1 0,-3-1 59,-2 1 0,-4-1 0,1 1 0,5-1-547,3 1 1,7-1 0,1 1 0,1-1 0,-5 0 0,-6-1 362,-2-2 1,-5 0 0,1 0-1,14 2 1,1 1 0,-9-3 0,-4-7-1</inkml:trace>
  <inkml:trace contextRef="#ctx0" brushRef="#br0" timeOffset="22853">17246 10901 18044,'-32'33'52,"1"0"1,-1 1-1,1-1 1,0 1 0,2-5-1,2-2 1,0 1-1,-2 1-708,0 4 1,-3 2-1,1 2 1,1-3 0,5-6 108,-3 4 1,3-3 0,-9 8 0,6-5 0,19-20 0</inkml:trace>
  <inkml:trace contextRef="#ctx0" brushRef="#br0" timeOffset="23083">16700 10951 16275,'29'23'233,"-1"1"1,1-1 0,-5-4 0,1 1-595,6 7 1,3 4 0,-1-1 360,-7-2 0,-2-1 0,-2-3 0,8 7 0,-6-3 0,0 0 0</inkml:trace>
  <inkml:trace contextRef="#ctx0" brushRef="#br0" timeOffset="23783">17495 11215 12281,'0'-4'3276,"0"0"-1141,0 4-931,-3 30-1047,-2-2-132,1-2 1,-1 5-1119,-1 6 1,-1 4 0,1-4-547,1-6 1,1 1 1091,1 6 1,0 5 0,2-11 0,3-9 0,4-2 0</inkml:trace>
  <inkml:trace contextRef="#ctx0" brushRef="#br0" timeOffset="24087">17660 11426 16079,'5'43'211,"0"-1"0,-2-6 0,5-8-1857,31-19 2217,-3-14 1,5-10 112,-8-7 0,1-7-117,-4-1 1,-1-4-1,-1 0-235,-3 2 1,-2 0 0,-6-2-924,-7-7 0,-6-2 0,-7 6 428,-6 11 1,-10 7-389,-10 5 0,-9 6 0,2 6-127,5 7 1,0 10 677,-2 10 0,-5 11 0,2 2 0,7-7 0,5-9 0,3 1 0,-5 14 0,0 1 0,0-1 0</inkml:trace>
  <inkml:trace contextRef="#ctx0" brushRef="#br0" timeOffset="42651">15831 14392 16756,'-4'49'546,"0"-1"0,-4-10 0,-2 5 0,-2 2 0,0 0 0,1-5-195,-1 8 0,1-4 1,-2 3-1172,-1 0 1,-3 4 0,2-2 0,3-9-558,4-6 1,3-8 1959,2-8-1255,2-3 584,1-13-1290,0-1-1899,-9-14 2457,0 0 1,-2-2 0,4 6 0</inkml:trace>
  <inkml:trace contextRef="#ctx0" brushRef="#br0" timeOffset="42933">15129 14640 16796,'45'-2'364,"0"0"0,0 0 0,0 0 0,0-1 0,0 1 0,-3 0 0,-3-1 0,-1 0 0,3 2-277,6 1 1,5 1-1,0 1 1,-4 0-1,-11 0-210,-6 0 0,-5 1-827,10 3 1,-9 1-866,-21 0-1243,-15 8 3058,-12 5 0,15-13 0,-1 0 0</inkml:trace>
  <inkml:trace contextRef="#ctx0" brushRef="#br0" timeOffset="43768">20242 14570 20392,'-2'45'235,"1"0"0,0-7 0,0 4 0,0 2 0,1 1-175,0-4 1,0 1 0,0 1-1,0 0 1,0-2-881,-1 6 1,0 0 0,-1-2 0,1 0 592,0-2 1,0 1-1,-1-3 1,-2-4 374,-9 10 1,-3-7-1163,4-11 1,-3-2-626,-8 7 1,-4-7 818,-21-21 1,29 3 0,9-9 0</inkml:trace>
  <inkml:trace contextRef="#ctx0" brushRef="#br0" timeOffset="44051">19679 14953 14303,'-4'0'2610,"1"0"-2142,16 2 0,23 1 0,16 2 0,9 1 0,3 0 0,-3-1 0,-10-1-1124,-5 0 1,-5-1-1,1-1 1,2 1 0,8 0 651,-14 0 0,3 0 0,4 0 0,2 0 0,2 1 0,2-1 0,1 1 0,0 0 0,1-1 0,0 1 0,-2-1 0,0 1 0,-2-1 82,2 0 1,0 0 0,0 0 0,0 0 0,0 0 0,0 0 0,-1 0 0,0 0 0,-1 0-1,0-1 1,-2 1 0,0 0 36,3 0 0,0-1 0,-2 1 0,-1 0 1,0-1-1,-1 1 0,0 0 0,1 0 0,0 1-480,6-1 1,6 0 0,3 0 0,1 1 0,-4-1 0,-7 2 0,-10-1 0,-13 2 0,-18 0-159,-40 15 0,23-8 1,-29-10-1,0 0 1,0 0-1</inkml:trace>
  <inkml:trace contextRef="#ctx0" brushRef="#br0" timeOffset="44985">15488 14490 11614,'0'-4'2639,"0"0"-847,0 4 196,15-22-1887,-11 18 891,12 49-1172,-14-11 1,-3 7-1,-2 2 269,2-2 1,-1 1 0,-1 3-1,-1 2 25,0-5 0,-2 4 0,0 1 0,0-1 0,0-2 0,1-4-85,-2 6 1,1-4 0,0 0-18,-2 1 1,-1 4 0,1-5 0,2-14-92,4-12-346,1-4-371,1-11-475,0-1-969,-1-5 2240,-4-14 0,3 9 0,-3-8 0</inkml:trace>
  <inkml:trace contextRef="#ctx0" brushRef="#br0" timeOffset="45337">15002 14883 14062,'0'-3'1638,"23"0"0,16 2-819,-6 1 0,4 0 0,5 0 0,6 0-1095,-12-1 1,4-1 0,4 0 0,3 0 0,2 0 0,1-1 0,1 1 0,-1-1 0,-2 1 0,-1 0 0,-4 0 323,9 0 0,-4 0 0,-1 1 0,-1 0 0,1-1 0,2 1 0,3-1 29,-8 0 0,1-1 1,2 0-1,1 0 0,0 0 1,1 0-1,1 0 0,-1 0 1,0 1-1,-1 0 0,-1 2-46,2 0 0,0 0 1,1 1-1,0 1 1,-1-1-1,-1 2 1,-1-1-1,-2 0 1,-2 0-1,-3 1-72,11 0 1,-6-1 0,-1 2 0,1 0-1,5 1-324,-6-1 1,6 2 0,4 0 0,1 0 0,0 1 0,-3 0 0,-6 0 0,-7 1 0,-9 0-1275,0 5 1,-11 2 818,3 19 1,-32-31 0,-4-3 0</inkml:trace>
  <inkml:trace contextRef="#ctx0" brushRef="#br0" timeOffset="46204">19469 11596 9542,'-10'0'3276,"2"0"0,8 6-2621,-4 16 0,-5 16 1,-3 8-1,0 2 0,3-8-53,0 1 1,1-3 0,-2 6-591,2-7 0,-1 5 0,-1 4 0,0 1 0,1-1 0,0-4 0,2-5-794,-1 5 1,2-6 0,1 3 750,1 2 0,0 3 0,2-1 1,0-6-403,3-1 1,0-3-137,1 16 0,0-3-2708,4-1 2457,-11-43 1,11 22 0,-6-28 0</inkml:trace>
  <inkml:trace contextRef="#ctx0" brushRef="#br0" timeOffset="46517">18995 11985 12230,'-4'-2'1092,"29"0"0,30 2 0,0 0 0,-14-1 0,1 1 0,12 0-1199,-21 1 1,5-1-1,5 0 1,4 1-1,3-1 1,2 1-1,2 0 1,1 0-1,1-1 1,-2 1-1,0 0 1,-2 0-1,-3 0 1,-4 0 146,4 0 1,-2 1 0,-3-1 0,0 0 0,0 1 0,-1-1 0,1 1 0,0-1 0,3 1 0,1-1-36,-5 1 1,3-1-1,1 0 1,1 0 0,1 0-1,1 1 1,-1-1-1,1 0 1,-1 1 0,-2-1-1,0 0 1,-2 1 0,-2 0-1,-3-1-223,16 2 1,-1 0 0,-3 0 0,-2 0 0,-4 0 0,-3 0 0,-5 0-80,3 1 0,-6-1 0,0 0 64,6 0 1,0 0 0,-23 2-3045,-38 3 2939,-21-2 0,-5-1 0,-1 3 1,7-4-1,1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38:19.702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4759 15934 18162,'-10'0'1899,"1"0"-1899,11 0 95,39 2-744,-16 0 1,5 0 674,8 0 1,7 1 0,5-1 0,3 0-11,-14 0 0,4-1 0,2 0 0,1 0 0,1 0 0,0 0 1,-3 0-1,-2 0-558,9 1 0,-2-1 1,-2 1-1,1-1 1,2 0 540,-5 0 0,4 0 0,2 0 0,-1 0 1,-3-1-1,-5 1 0,-8-1 1,7 0 0,-4 0-681,-3 0 0,1-1 0,1 2 675,-2 1 1,0 1-1,0 0-152,15 0 0,-1 0 155,-10 3 1,-6 0-850,-5 4 891,-16-6 1280,-4 0-3212,-7-4 1505,0 0-2889,-14 9 2530,5-2 1,0-2 0,10-6 0</inkml:trace>
  <inkml:trace contextRef="#ctx0" brushRef="#br0" timeOffset="5482">2616 8633 17955,'0'19'992,"0"11"-835,0 15-124,0 0-33,2-20 0,1 1 0,3 0 0,2 0-17,7 2 1,2-2 97,-2 0 0,5-8-893,14-18 1,10-11 0,-2-6 827,-10-1 1,-2-6 0,3-4-17,-1 3 0,2-4 0,2-2 0,1-3 0,2-3-328,-9 7 0,1-3 0,2-3 1,1-2-1,0 0 0,1-1 1,-2 0-1,0 2 0,-2 2 1,-3 3 134,5-4 0,-3 3 0,-2 2 1,0-1-1,1 0 0,2-2 0,1-1 1,2-4-1,3-2 0,0 0 0,-2 2 1,-2 3-1,-5 4 0,-5 8 0,-1 1 1,0-1-1</inkml:trace>
  <inkml:trace contextRef="#ctx0" brushRef="#br0" timeOffset="9100">10421 9647 15350,'0'-20'3276,"0"5"-2798,0 14 289,0 1-644,1 13-22,3-1-616,6 10 1,1 2 570,4 2 0,11 17 319,-3-15-308,-10-13 146,8 4-2358,10-16 2488,-3-10-195,-3 2 0,3-5-17,0-7 0,2-6 1,2-4-1,-1 1-131,0 0 0,0-2 0,0 0 0,2-1-295,-3 3 1,2-2 0,0-1-1,-1 1 1,-1 0 295,2-3 1,-1 0-1,-1 1 1,-3 2-1,-2 2 1,-1 1 0,-1 1-507,0-2 0,1 0 0,-2 3 460,-1-2 1,-2 3-178,12-14-1828,-32 28 1822,-12 27 1,-4 4 0,12-23 0,-13 26 0</inkml:trace>
  <inkml:trace contextRef="#ctx0" brushRef="#br0" timeOffset="11304">9387 10463 14549,'8'-1'3276,"-2"0"-872,-6 3-2353,0 1 77,3 5 729,22 34-661,-4-13-174,-5-5 1,2 0 94,18 10 68,-15-17-1534,3-4 1,0-3 1567,2-4-21,-2-5 1,4-6-106,5-11 1,3-7-1,0-1-78,-3 3 0,0-1 0,3-3-470,-1-2 0,4-5 1,0-1-1,-1 1 0,-4 3 384,-3 3 0,-4 2 0,1-2-312,7-7 0,1-2 1,-7 9-2895,-6 9 2457,-4 20 1,-11-2 0,-5 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20:42:30.925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20750 10722 16936,'9'4'2196,"2"-1"-1989,11 2 0,6 0-126,3-1 0,2 0-347,1 0 1,1 0 256,12-1 1,2-2-1037,-4-1 1,-3-1 425,-12 0 0,-3 1-1020,6-2 1,-14 1 1091,-42 4 1,-9 0 0,19-1 0,-14 1 0,-1 0 0</inkml:trace>
  <inkml:trace contextRef="#ctx0" brushRef="#br0" timeOffset="232">20692 10842 18425,'39'9'2907,"4"1"-2685,0 0 0,9 0 1,-6 0-610,-10-2 1,-1 0-161,8 3 1,4 1 0,-12-4 0,-15-2 0,-15-1 0</inkml:trace>
  <inkml:trace contextRef="#ctx0" brushRef="#br0" timeOffset="8783">19966 12240 8198,'-17'-14'-980,"3"2"-2297,10 12 2457,0 0 1,2 0 0,3 0 0</inkml:trace>
  <inkml:trace contextRef="#ctx0" brushRef="#br0" timeOffset="10449">20423 12226 17210,'-13'0'2112,"17"-1"-1922,33 0-173,-6 0 0,5 0-29,-1 0 1,3-1 0,-1 0-115,7 1 0,-1-1-96,3 0 1,-12 0 340,-27 1 142,-27 4 0,-23 3 1,1-1-64,0-3 1,0 0-158,0 2 0,-4 2 0,6-3 26,11-3 1,6 0-141,9 0-414,0 0 128,14 0-5,24 0 230,-5 0-63,23 1-204,-1-1 1,1 0-1202,2-2 1468,-4 2 0,-4-1-107,-17-2 45,-10 2 302,-28 5 247,-19 6-126,8-3 0,-1 0-1607,5 1 0,2 0 1469,-15 2-83,22-5 897,7-2-937,6-2-1601,2 0-931,2-1 1999,20 0 0,-21 0 0,13 0 0</inkml:trace>
  <inkml:trace contextRef="#ctx0" brushRef="#br0" timeOffset="12216">21446 12314 9576,'-7'0'3276,"2"0"-172,5 0-1760,15-6-2437,21-6 1,6-2 1246,-12 5 0,2-1-68,3-1 0,3-1 0,4 3-349,-1 4 0,4 2 0,3 1 1,-3 0-1,-5 2 173,-3-1 1,-5 2-1,5 1-86,6 1 0,8 0 0,0 1 0,-2 3 0,-11 6 61,-8 7 1,-7 4 0,-1 1-172,10 4 1,-4 1 271,-4 5 0,-7-1 14,-9-4 107,-5-5 257,-20 8 1582,4-16-1862,-15 4 556,-3-20-634,10-17-6,-1-1 821,15-12-900,11 4 1,7 1 3354,17-4-3168,11 3 1,7 3-661,1 14 0,4 5 637,-17-1 1,2 1 0,4 1 46,-3 3 1,5 0-1,3 2 1,0 0 0,-1 0-1,-5 1-112,10 0 1,-4 2 0,5 0-505,-8-1 1,7 0 0,2 1-1,-1 1 1,-4-1 0,-7-1 500,9 4 0,-7 0 153,6 0 1,-11-1 115,-28-7 140,-1 0-426,-7-1 0,2 0-3091,0 0 3091,-25 0 0,18 0 0,-19 0 0</inkml:trace>
  <inkml:trace contextRef="#ctx0" brushRef="#br0" timeOffset="14567">21548 14177 6624,'0'-3'3030,"0"0"-2738,0 3-130,-19-21-100,-7 11-68,-6-16-1316,-5 8 958,25 7-308,-6-12-879,14 1 731,0 2 1,2 4 0,2 9 0</inkml:trace>
  <inkml:trace contextRef="#ctx0" brushRef="#br0" timeOffset="15282">21446 13331 13805,'-8'-2'3097,"2"0"-6374,5 24 3398,0-6 969,0 8 1,0 6-656,0 5 0,0 5 0,0-2 104,0 7 0,1 5-451,1-13 0,1 6 0,0 4 0,0 3 0,1 2 0,0 0 1,0-2-338,0-5 0,1 1 1,0 0-1,0 0 1,0 1-1,0 0 1,0 1-1,0 1 259,-1-5 0,0 2 0,1-1 0,-1 2 0,0 0 0,0 0 1,0 0-1,0-1 0,0 1 0,0-1-9,1 5 0,0 0 0,-1 0 1,1 0-1,0 0 0,-1-1 1,1-1-1,-1-2 0,-1-1 224,1 7 1,-2-2 0,1-1 0,-1-2 0,0-1 0,1-2-204,-1-2 1,-1-1-1,1-2 1,0-1-1,0 1-498,0 9 0,-1 0 0,1-2 0,0-6 478,0 1 1,1-4 0,-1 11 0,0-9-93,-1-26-89,0-6-914,0-4-1814,0-4-370,-2-19 3025,-10-11 0,8 4 1,-7 1-1</inkml:trace>
  <inkml:trace contextRef="#ctx0" brushRef="#br0" timeOffset="16248">21158 14115 15434,'-11'-2'2582,"2"0"-1775,10 2-510,6 0 510,23 2-362,12 4 0,10 2-1042,-16-5 0,3 0 1,2 0-1,3 1 615,-7-1 1,3 0-1,0 1 1,3-1-1,2 1 1,2-1-1,1-1-2,-8 0 0,4-1 1,1 1-1,2-1 0,1 0 1,0-1-1,1 1 1,0 0-1,-1-1 0,-1 1 1,-2 0-1,-3 0-257,9 0 0,-3 0 1,-2 1-1,0-1 0,-1 0 1,1 0-1,1 0 0,2 0 257,-2 0 0,2-1 0,2 0 1,1 0-1,0 1 0,0-1 1,-2 0-1,-1 0 0,-3 1 1,-4 0 1,7 1 1,-4 0 0,-1 1-1,-3-1 1,-2 1 0,-3-1-32,9 1 0,-5-1 0,2 1 14,-2 1 0,4 0 1,-4 0-1,-13 0 10,-13 1-655,-12-1 932,-1-2-2764,-1 1 572,1 0 2557,-3 3-653,-16-1 0,21-1 0,-8-2 0</inkml:trace>
  <inkml:trace contextRef="#ctx0" brushRef="#br0" timeOffset="17515">21659 13824 11726,'-3'1'3276,"0"0"-458,3-1-1439,0-52-3018,2 25 1,1 0 1741,0-15 1,1-2-30,1 10 1,2 0 0,0 3 394,1 0 0,0 1-466,1-2 1,1-3 0,-1 3-99,0 4 0,0 3 11,7-22-600,10 78 651,-12 6 10,-2-4 1,2 6 0,0-1 2,5 9 0,-1-2-346,-2-7 1,-1-1 365,0-4 0,-2-6 2944,-6-14-2883,-4-6 147,-2-4-1,-1-2-207,-6-4-48,-14-6 1,-6-2 24,-1 1 1,-3 0 22,-5-4 0,-1 1 123,6 4 0,2 1-118,-7-1 985,16 4-1141,3 0-79,28 3 275,2 1 112,31 0-1451,-9 2 0,2 2-345,-10-1 1,-1 2 1508,15 3 0,-6 1 0,-19-1 0,0 3 1</inkml:trace>
  <inkml:trace contextRef="#ctx0" brushRef="#br0" timeOffset="17801">22158 13716 17966,'10'38'819,"0"1"0,0-1 0,0-2 0,-1-2-679,-4 2 1,-3-7-41,-2-15-3377,0-2 1805,1-8-139,3 1-1666,7-10 2710,13-13 0,-20 18 0,1-5 0</inkml:trace>
  <inkml:trace contextRef="#ctx0" brushRef="#br0" timeOffset="18366">22860 13726 19115,'6'-40'374,"0"1"0,-1-1 1,1 0-1,-1 1 1,1-4-1,-1 4 0,1-1-374,1-2 0,2-1 0,0 13-593,2 12 542,-2 27 46,6 15-96,4 13-54,-3-4 0,3 6 0,-1-2 149,-1-3 1,0 1-20,2 3 1,0 3 0,-3-8 24,-1-2 230,-7-13-62,-47-31-163,8 3 23,-2-1 0,-3 0 106,-3 1 1,-2 1-48,-3 0 0,1 1-110,7 1 1,1 0-356,3 2 0,13 1-2899,40 1 3042,22 2 1,4 1 0,2 0 0,-8 0 0,1 0 0</inkml:trace>
  <inkml:trace contextRef="#ctx0" brushRef="#br0" timeOffset="18765">23424 13519 17843,'1'-10'985,"39"21"-623,-15-1 0,0 3 41,8 8 0,-3 3 75,-12-1 1,-8 2 9,-12 3 0,-5-1-96,-12 20-216,3-25 0,-2-1 0,-2 1 1,5-2-143,19-1-328,25-5 0,9-5-1012,12-8-64,-2-4 1,-7 6 1369,-26 29 0,-8-36 0,-3 20 0</inkml:trace>
  <inkml:trace contextRef="#ctx0" brushRef="#br0" timeOffset="20580">21307 14318 8354,'-8'-8'-874,"-2"1"1,15 7 0</inkml:trace>
  <inkml:trace contextRef="#ctx0" brushRef="#br0" timeOffset="21547">23792 13156 17776,'0'45'2364,"7"5"-2284,-4-17 0,1 5 0,0 4-736,1-5 1,1 3-1,1 2 1,-1 2 0,-1 2 405,-1-2 0,-1 3 0,0 1 0,-1 2 0,0 0 0,0 1 0,-1-2 345,0-4 1,0-1-1,0 0 1,-1 0 0,1 1-1,-2 1 1,1 0 0,-1 2-52,-1-2 1,1 2 0,-2 2 0,1 1 0,-1 0-1,0-1 1,0 0 0,0-3 0,0-2 0,-1-4 36,-1 11 1,0-5 0,0-2 0,0-1-1,0 3-10,0-1 0,0 3 0,0 0 0,1-2 1,1-5-1,1-8-55,1-1 1,1-5-17,-1 7 0,2-6 595,-1-20-1665,0-4-2207,0-7 0,3-47 2621,1 12 1,-1 9-1,-1 2 1,1 6 0</inkml:trace>
  <inkml:trace contextRef="#ctx0" brushRef="#br0" timeOffset="22103">23440 14141 8875,'-5'0'3276,"1"0"0,4 0-2344,-3-1-439,2 1-426,-2-1 358,10 1 281,8 0-1251,15 6 1,13 3 0,-2 0 642,-4-2 0,2-1-166,3 3 0,7 1 0,2 1 0,-6-1 81,-6-3 0,-3 0 0,0 1-558,5-1 0,0 1 0,-4-1 539,1 1 1,-5 0-51,8 1-2720,-15-1 2047,-9-3 330,10 3-834,-16-4-251,2-1 1484,-10 8 0,0-7 0,-4 6 0</inkml:trace>
  <inkml:trace contextRef="#ctx0" brushRef="#br0" timeOffset="22632">23825 14293 13519,'-6'-18'1585,"2"2"-4862,30 16 3957,15 0 447,-4 0 1,7 0-809,-2 0 1,3 0-1,-1 0-903,6 0 0,0 0 666,-9 0 0,1 0 0,0 0 31,-5 1 1,0 0 0,-3 0-153,5 3 0,-3 0 13,6-2 1,-6 2-59,-8 5 1546,-25-5-4739,-2 0 0,-12 1 3103,-18 1 1,26-3 0,-6 0-1</inkml:trace>
  <inkml:trace contextRef="#ctx0" brushRef="#br0" timeOffset="23482">23745 14344 13547,'2'25'1092,"1"1"0,0 10 0,1-1 393,1 10-1276,-1-5 0,1 7 1,0-3-1349,0-4 0,-1-1 1195,0 2 0,1 4 0,-1 2 141,0 0 0,-1 3 1,0 1-1,-1-4-25,0-4 0,0-2 0,-1 5-63,-1-4 0,1 6 0,-1 3 0,-1 0 1,1-3-1,-1-8 194,0 1 0,-1-7 0,0 5-256,-1-2 0,-1 5 0,-1 0 0,1 0 0,-1-5 7,0 2 0,-1-4 1,1 0-161,-1 2 1,1 0 0,0-1 169,-2 5 1,1-5 188,0 5-141,3-18 1090,0 5-1197,3-20-5,0 0 6,0-5 27,0 2-21,0-4 155,0-1-3444,0-3 0,4-9 2946,7-14 1,-4 10 0,3-5 0</inkml:trace>
  <inkml:trace contextRef="#ctx0" brushRef="#br0" timeOffset="25833">21876 14464 10735,'3'1'2168,"1"0"-1726,-4-2-50,1 0 476,0-1-627,0 0 258,0 1 352,-1-1-655,0 1 180,0-2-57,0 2 56,0-2-677,0 12 380,-4 27-67,2-3-8,0-6 0,0 4-1096,-2 5 1,0 3 0,1-2 1040,-1-6 0,0 2 163,-1 4 0,-1 6 0,-1-1 1,1-8 67,-3 6-367,2-5 1,1-9 277,5-24-510,1-1-2208,0-18 3927,0 1-1299,0-23 0,0 2 0,0 29 0,0-25 0</inkml:trace>
  <inkml:trace contextRef="#ctx0" brushRef="#br0" timeOffset="26482">21802 14420 4610,'40'3'718,"-1"1"1,1-1-1,3 2 1,-4 3 555,-5 7 0,-6 3-982,-9 8-477,-12 15 353,-12-17 5,-4 16 1114,-10-23-963,-6-1 1,-2 0 1983,0-2-2264,1 0 1,3-3 186,14-6-203,2-2 3248,6-1-3031,1-1-110,0 0 605,10 6-180,12 7-398,4 2-3425,10 6 3403,-6-3-34,2 1-17,-8-5 1,1 1 109,4 4 0,1-1-82,-7-2 1,-1-1-15,2-1 1,-3-1 193,-6-3-252,-7-5-45,-1-2 3095,-7-3-4394,0 0 151,2-1-706,0 1-1423,31-1 2457,-9-4 1,10 3 0,-20-4 0</inkml:trace>
  <inkml:trace contextRef="#ctx0" brushRef="#br0" timeOffset="27132">23094 14648 10186,'6'-4'3276,"-1"0"0,-44 3-317,-3 2-2604,5 2 1,-1 2-205,-11 3-2689,11 6 2538,22-4-95,7 7 56,4-4 61,27 31-16,-2-18 19,-2-4 0,5 2 6,5-1 1,6 0 0,-4-1-29,-6-2 0,1-1-723,4 4 1,3 1 0,-8-4 1055,-6-3 0,-11-5 2162,-37 5-2250,-1-5 0,-7 0 1,2 0-235,6 1 0,-1-2-330,-5 1 1,-4 0-1,14-4-2680,18-6-281,4 1 3083,13 6 1,-7-3 0,7 2-1</inkml:trace>
  <inkml:trace contextRef="#ctx0" brushRef="#br0" timeOffset="28302">22158 15450 9744,'3'-2'3276,"-1"0"0,-2 2 0,0-21-2736,-14 16-384,-16-2 1,-4 3-118,-5 13-56,-3 4 1,6 3-18,22 1 93,27 7 0,10 2-31,-4-11 0,2 1-58,11 9 0,6 4 0,-6-4 30,-11-8 0,-2 1 112,8 8 0,-8 0 991,-20-8-542,-8-2-57,-11 0-115,-2-6 0,-3-2-95,-9 1 0,-1 0-274,4-1 0,1-1-1659,1-1 1,4-1 61,9-2-81,14-3-1619,40-8 0,1 0 2621,-2 0 1,0 1-1,0-1 1,-8 0 0</inkml:trace>
  <inkml:trace contextRef="#ctx0" brushRef="#br0" timeOffset="28814">23177 15629 13905,'-22'41'819,"1"0"0,5-8 0,0 1 0,3-4-306,3-7 0,2 1-261,-8 20 0,2-1-202,2-5-89,4-10 0,1-4-3238,5-16 0,-1-8 2861,0-15 0,2 5 1,-1-1-1</inkml:trace>
  <inkml:trace contextRef="#ctx0" brushRef="#br0" timeOffset="29267">22998 15507 10500,'32'-13'655,"-1"0"0,0 0 1,4 0-1,1 2 0,-2 5 983,4 13 0,-3 5-652,-6-4 1,-6 5-175,-12 26 0,-15 5-454,-13-17 1,-7 0 38,-5 5 1,-5 3 0,3-6-387,6-10 1,1-2-66,-5 2 1,8-1-3224,19-6 3297,19 6 137,2-1 44,16 4 79,3-2 0,1-1-218,2 3-37,-1-3 0,-2 0-2332,-15-5 1752,-6-2-616,-9-3 1508,-5-2-3614,-2 10 2457,0-3 1,-1 2 0,0-9 0</inkml:trace>
  <inkml:trace contextRef="#ctx0" brushRef="#br0" timeOffset="29966">21987 16469 11222,'-3'-3'3276,"1"0"-922,2 3-1162,-5 64-553,2-22-342,-1 5 0,0 1-9,1-21 1,0-2-1523,-2 9 0,0-3 1245,0 3-11,-1 5-409,5-34-2868,0-3 0,-3-11 2457,-5-14 1,3 9 0,-1-7 0</inkml:trace>
  <inkml:trace contextRef="#ctx0" brushRef="#br0" timeOffset="30348">21929 16471 10819,'41'-25'655,"1"0"0,-1 1 1,0 3-1,-1 3 0,-9 11 2621,-6 23-2326,-11 5 1,-3 4-1047,-7 1 1,-5 0 319,-2 0 0,-3 0-6,-1 0 0,-5 0 256,-17 7 0,-1-3-474,5-2-1521,-1-1 0,7-2 1734,26-9-40,4 3 23,11 4 12,3-4-715,4-4 0,1 0 596,6 4 38,-1-4 1,-2-1-195,-8-3 1848,2 1-5058,-2 8 2504,1-7 0,-5 4 0,-4-11 0</inkml:trace>
  <inkml:trace contextRef="#ctx0" brushRef="#br0" timeOffset="30683">23092 16469 12623,'4'-3'3276,"-1"0"-1638,0 37 0,-2 20-932,-1-19 1,1 2-521,-2 9 1,0 6-1,0-5-592,-2-6 0,0-5 406,-2-3 0,0-4-733,0 6-2544,2-15 2184,4-22 1,2-18 0</inkml:trace>
  <inkml:trace contextRef="#ctx0" brushRef="#br0" timeOffset="31081">23041 16499 7714,'37'-10'819,"0"0"0,0 0 0,4 0 0,-3 8 819,-9 10 0,-7 8-708,-18 14 0,-10 4 130,-5-1 0,-6-1-707,-5 10 0,-5-2-99,1-8 1,-1-3-163,8-8 1,1-1 896,-10 13-883,17-6 3170,5-9-2802,13 9-294,7-14 63,9-1 1,5-1-191,-4-4 0,1-1-179,2 1 0,0 0-3151,15 10 2457,-25-4 1,-3-1 0,-9-3 0</inkml:trace>
  <inkml:trace contextRef="#ctx0" brushRef="#br0" timeOffset="31781">21795 17530 19456,'2'-29'1638,"1"0"0,-1-16-954,-25 44-745,-12 21-7,20 2-1571,17 12 1,8 2 507,15 4 1134,1-9 0,6-1 416,3-3-1,0-1-418,-9-6 0,0 1 28,5 3 0,-2-1 146,-4 3 1495,-32-2-3596,-26 5 1967,-6 1-40,11-15 0,1-3 2100,-11 4-3456,2-6-1921,18-5 0,13-28 2457,20 1 1,-1-7 0,-1 13 0</inkml:trace>
  <inkml:trace contextRef="#ctx0" brushRef="#br0" timeOffset="32448">23188 17416 17434,'-49'-3'1092,"1"0"0,-3 2 0,5 2 1329,9 9-5698,2 11 910,24 23 2429,17-8 611,14 3 0,5 0-673,-1-13 0,1-2 250,6 7 0,1-2-250,-8-9 0,-1-3 0,8 4 33,-10-6 1,-2 0 3242,1 1-2893,3 5 109,-21-17 791,-11 13-556,-4-3-676,-12 12-900,-2-10 0,-2-1-2428,-17 0 2858,14-11 0,2-4 0,5-2 0,11-14 0</inkml:trace>
  <inkml:trace contextRef="#ctx0" brushRef="#br0" timeOffset="37534">24275 13277 9940,'-1'-7'3276,"0"2"0,1-16 0,0 16-939,-1-15-2325,-3 46-1108,2 3 1,2 4 1145,-2 3 1,0 3 16,1 8 0,2 4-711,3-2 1,1 2-1,1-5 647,-3-7 0,1-1-1,3 6 0,0 4 0,0-9-2405,0 1 1110,-1-10-1984,-15-11 2457,-15-34 1,19 21 0,-2-10 0</inkml:trace>
  <inkml:trace contextRef="#ctx0" brushRef="#br0" timeOffset="37900">24021 13161 16717,'33'-17'521,"-1"1"0,1 0 0,-1 1 0,1 1 0,-3 4-2160,5 4 1,0 5 796,13 1 1,0 5 1458,-5 9 0,-3 6-464,-12-1 0,-1 2 0,-4 3-581,0 9 1,-7 3 670,-7 3 1,-10 1 297,-17 3 0,-7-2-740,4-9 0,-2-2 322,-1-4 1,-4 1-1,1-3 930,-4-1 1,-1-2-869,-7 2 0,0-3-466,10-5 0,2-3 149,2 0 1,4-2 1614,3-4-4233,16-4 2750,1 1 0,1-2 0,-1 1 0</inkml:trace>
  <inkml:trace contextRef="#ctx0" brushRef="#br0" timeOffset="45821">16764 1576 15653,'5'48'338,"0"1"1,0-1 0,0 0 0,0 0 0,-3-7 0,0-4 0,0 0 0,2 0-327,3 1 1,2 1-1,-1-2 1,-1-4-436,-1 6 0,-3-4-1216,-5-6 1,-1-1 1022,0 1 0,-2-3 1,-6-1-1,3-20 1</inkml:trace>
  <inkml:trace contextRef="#ctx0" brushRef="#br0" timeOffset="46136">16504 1478 13530,'41'-22'468,"1"0"0,-1 0 0,1-1 0,-4 3 0,-1-1 0,0 3 0,2 10 225,6 11 1,3 9-1,-2 5 1,-7-1-176,1 6-1,-3 4-292,-4-4 1,4 3-1,-5 2 1,-14 1-97,-29 16 0,-14 0-607,4-8 1,-4-2 74,-1-4 0,-5-1 0,1-1-1236,-8 3 1,2-2 982,9-6 1,2-3-1,-16 9 1,41-29 0</inkml:trace>
  <inkml:trace contextRef="#ctx0" brushRef="#br0" timeOffset="46465">17662 1261 13264,'-29'36'273,"0"0"0,0 0 0,0 0 0,0 0 0,0 0 0,0 0 0,0-2 0,0-1 0,0-1 0,2 0 0,4 1 0,5 2 88,6 5 0,5 2 0,3 1 0,3-2 0,0-5-1202,3 13 1,2-2 799,-2 0 0,1 3 0,11-7-779,12-16 1,9-3 0,2-4 0,-4-2 350,-1 2 1,1-2 0,8 3 0,5 0 0,-12-8 0,-13-13 0</inkml:trace>
  <inkml:trace contextRef="#ctx0" brushRef="#br0" timeOffset="46700">17762 1520 15132,'24'29'546,"1"0"0,-1 0 0,0 0 0,5 5 0,-1 0 0,0 2-1366,-4-1 1,-1 2 0,-1 0 0,-2-4-820,-1-1 1,0 0 1584,3 7 0,3 4 0,-10-13 0,-13-19 0,-2-11 1</inkml:trace>
  <inkml:trace contextRef="#ctx0" brushRef="#br0" timeOffset="46899">18130 1624 13945,'-37'14'819,"0"0"0,0 0 0,-8 3 0,3 4-98,15 0 0,2 5 0,2 1-1814,-1 8 1,2 3 0,4-5-547,3-8 1,4 0 1072,3 16 1,10-9 0,8-29 0,17-2 0</inkml:trace>
  <inkml:trace contextRef="#ctx0" brushRef="#br0" timeOffset="47115">18177 1676 13026,'0'6'1092,"33"-5"0,28-9 0,-8 1-481,-20 1 1,0-1-612,8 0 0,8-1 0,0 0 0,-10 3 148,9 1 0,-22-2 0,-12 11 1</inkml:trace>
  <inkml:trace contextRef="#ctx0" brushRef="#br0" timeOffset="47284">18377 1841 15748,'46'2'-372,"-1"1"0,0 0 0,-4-3 0,0 0 1,-2-4 371,-4-4 0,-1-3 0,-4 1 0,-3 0 0,-3 0 0,13-5 0</inkml:trace>
  <inkml:trace contextRef="#ctx0" brushRef="#br0" timeOffset="47915">19113 1558 12186,'0'40'1638,"0"1"0,0 8-570,0-14 0,0 4 0,0-3-833,0-8 1,0 0 139,0 14 1,0-2-326,0 1-17,0-12 1,0-6 5,0-16-16,0-9-96,0-21 34,-4-1 39,-3-22-3277,-3 1 3157,7 11 0,0-8 0,1-2 1,2 4 20,5 1 0,3 1 0,0-2-35,-1-6 1,0-5 0,3 1 0,4 8 82,6 10 1,3 5 0,0 4 50,4-3 0,1 9 78,4 10 0,-5 11 373,-12 20 0,-5 6-210,1 10-155,-13-3 1,-8 0 87,-21 0-57,1 2 1,1 0 2762,3 0-2931,1-6 1,10 0-1230,30-10 1,8-4 1346,6 5-21,-4-8 1,7 0 0,2-1-1140,8 0 1,4-2 0,-3-2-547,4 2 1,-1-1 1141,-4-1 0,2 0 0,-10-2 0,-11-4 0,-9-1 0</inkml:trace>
  <inkml:trace contextRef="#ctx0" brushRef="#br0" timeOffset="48336">20037 985 19294,'15'46'297,"0"0"1,0 1 0,0-1 0,-7-5 0,-1 3 0,-1 3 0,-1 2 0,0 0-1,0-1 1,0-2 0,0-3-954,1 7 1,1-3-1,0-2 1,-2 1 0,0 4 602,-3-8 1,1 3 0,-2 2-1,1 1 1,-2 0 0,1-2 0,-2-3-1,0-4 53,-1 10 0,-2-3 0,0-4 0,0-4 0,0 9 0,0-3 0,0-8 0,0 1 0,0 0 0</inkml:trace>
  <inkml:trace contextRef="#ctx0" brushRef="#br0" timeOffset="49881">21134 1392 18817,'3'43'-8,"0"0"0,0-1 0,0 1 0,-1 2 0,1 0 0,-2-1 0,0-7-1099,-1 2 0,-3-4 160,0 2 0,-8-10-2330,-33-30 2184,17-13 1,-2-7 0,1 1 1097,-6-1 1,1-3 296,4-3 1,0-5 0,6 3-992,6 0 0,5-2 914,4 2 1,2-3 0,4 0-124,6 0 0,5 0 0,6 0 76,4 3 0,5 0 0,4 1 0,0 3 497,7-2 0,1 3 0,5 4-485,-5 7 0,3 2 1,1 2-1,-1 3-107,7 2 0,0 4 1,-2 2 174,3 2 0,-1 2-180,6 1 1,-7 9 1559,-23 22 0,-14 7-728,-17-1 0,-8 2-739,7-9 1,-1 0 0,-4-1 131,-8-5 0,-3-2 1,1-3-223,3-1 0,3-3-2085,-13 18 1780,24-14 2236,33 1-2945,3-17 0,6-3-160,-2-1 1,4-1 0,-1-1-547,11 0 1,-1-1 982,3 0 1,-6-2-1,-8 1 1,-11 0 0</inkml:trace>
  <inkml:trace contextRef="#ctx0" brushRef="#br0" timeOffset="50033">21887 1977 17456,'-10'43'272,"0"-1"1,0 1 0,1 0-1,-3 3 1,1-1 0,1-9-1,1-3 1,3-25 0</inkml:trace>
  <inkml:trace contextRef="#ctx0" brushRef="#br0" timeOffset="50370">22412 1167 15715,'-20'39'468,"0"0"0,0 0 0,0 0 0,23 6 0,9 3 0,8-3 0,2-9-484,6-10 1,5-8-1,3 0 79,4 2 0,7 1 1,-3 0-1,-12 0-1045,-10 3 1,-8 2 1263,-6 6 1,-7 2 139,-2 1 0,-6 1-960,-9-3 0,-5 0 1,-4-3 305,-9-5 1,-4-3-1,3 0 1,5 5-1,2-3 1,-4-8-1,0 0 1</inkml:trace>
  <inkml:trace contextRef="#ctx0" brushRef="#br0" timeOffset="50618">22816 1065 17568,'35'22'655,"0"1"0,0-1 1,-1-1-1,0-1 0,-3 9-200,-9 1 1,-2 9 0,-1 3 0,-1 3 0,-4-2 0,-2-4-1276,-2 1 1,-4-3 0,-3 1 0,-2 5 409,-1-2 0,-2 5 1,-1 4-1,-1 2 1,-2 0-1,-3-2 0,-1-4 1,-2-6-247,-6 0 1,-3-5-1,-3-4 1,-1 1 0,-2 1 420,0 0 1,-3 2 0,-1 1 0,-2 0 0,2-3 0,2-2 0,3-5 0,-3 1 0,3-4 0,0-1 0,-2 0 0,1 0 0,-1 1 0</inkml:trace>
  <inkml:trace contextRef="#ctx0" brushRef="#br0" timeOffset="51351">18810 2847 15014,'3'-2'3276,"0"0"-2048,-3 2-2147,0 25-537,3-3 487,-2 2 0,1 3-670,6 18 1,0 1 1106,-2-9 0,0-4 0,2 13 0,-10-54 0</inkml:trace>
  <inkml:trace contextRef="#ctx0" brushRef="#br0" timeOffset="51533">18941 3688 7408,'12'44'409,"1"0"1,-1 0-1,0 1 1,0-4-1,0 2 1,0 0 0,-1-2-1,-3-7 602,-1 5 1,-2-3-1559,2 6 1,0 4 0,-2-10 0,-4-8 0,-1-11 0</inkml:trace>
  <inkml:trace contextRef="#ctx0" brushRef="#br0" timeOffset="51718">19046 4776 12421,'5'38'468,"0"0"0,0 0 0,0 0 0,0 4 0,0 2 0,0-3 0,-1-6 1116,1-2 0,0-2-2895,-1 7 1,-1 3 1423,-3 9 0,0-9 1,0-28-1,0 32 1</inkml:trace>
  <inkml:trace contextRef="#ctx0" brushRef="#br0" timeOffset="51872">19077 5867 19333,'4'37'-520,"-1"-1"0,-2 0 0,-1-6 0,0-10 0,-4-4 0</inkml:trace>
  <inkml:trace contextRef="#ctx0" brushRef="#br0" timeOffset="62799">16847 2841 18992,'9'45'197,"0"0"1,1-1-1,-1 1 1,2 2 0,0 2-1,0-2 1,0-8-386,0-1 1,2-3-906,1 1 1,2 1 0,-2-6-2185,3 1 2676,8-8 0,-21-28 1,-1-10-1</inkml:trace>
  <inkml:trace contextRef="#ctx0" brushRef="#br0" timeOffset="63034">16769 2922 13760,'21'-40'546,"0"1"0,1-1 0,-1 0 0,-3 6 0,0 3 0,6 4-224,6 4 0,6 1 0,3 5 0,1 6-1142,8 8 1,4 9 0,-1 3 0,-7-1 801,4 1 0,-2 2 130,-8-2 0,6 1 0,-5 2 0,-13 3 1773,-13 24-1891,-29-11 1,-14 5-1,-5 2 1,6-5-589,0 4 1,-1-2 264,-4 2 0,-7 6 0,1-6 0,13-19-133,9-25 0,-20 33 0,31-34 0</inkml:trace>
  <inkml:trace contextRef="#ctx0" brushRef="#br0" timeOffset="63254">18034 2525 15199,'-33'23'364,"0"0"0,-1 0 0,1 0 0,0 0 0,0 6 0,0 1 0,1 1 0,2 2 0,3 1-817,3 0 0,1 1 0,3 2 0,1-1 0,1 0 453,0 4 0,0 0 0,3-1 0,3 0-19,1 7 0,4-1 1,8-3-786,9-6 1,8-3-1,1-3 124,5 3 0,3-4-205,3-2 1,5-2 0,2-3 884,3-7 0,1-4 0,-3-2 0,-3 0 0,-2-1 0,5-3 0,0 0 0</inkml:trace>
  <inkml:trace contextRef="#ctx0" brushRef="#br0" timeOffset="63517">18054 2789 16417,'38'27'-35,"0"0"0,1 0 1,-1-1-1,-4 0 1,-2-1-1,-1 2 124,4 5 0,-1 1 0,-8-2-1728,-10-1 1,-7-5 818,-3-4 1,-5-1 0,-1-18 0</inkml:trace>
  <inkml:trace contextRef="#ctx0" brushRef="#br0" timeOffset="63732">18413 2821 18812,'-31'26'536,"0"-1"1,0 1-1,3-3 1,0-1 0,3 4-537,4 4 0,4 4 0,1-6 0,-8 10 0,8-5 0,1 1 0</inkml:trace>
  <inkml:trace contextRef="#ctx0" brushRef="#br0" timeOffset="63934">18975 2936 12603,'43'-6'144,"1"0"1,-1 0-1,-3 1 1,-2 0-1,-3 1-102,-5 0 1,-3 3-43,16 19 0,-8-13 0,-19 15 0</inkml:trace>
  <inkml:trace contextRef="#ctx0" brushRef="#br0" timeOffset="64101">18972 3315 15311,'48'-10'546,"-1"0"0,0 0 0,0 0 0,3 0 0,-2 0 0,0 1-1639,-1 1 1,1 0 0,-6 1 436,-6 1 1,-5 2-1,17 1 1,-53 3 0</inkml:trace>
  <inkml:trace contextRef="#ctx0" brushRef="#br0" timeOffset="65117">19942 2789 15692,'0'-4'-84,"0"1"1955,0 2-1154,0 0 79,1-1 587,0-3-840,0 3 22,0-2 1575,-1 4-1860,-10 0-3557,0 0 3118,-10 3-2143,-7 6 2240,8 2 6,-4 5-171,13 12 0,6 3-193,14 15 325,5-17 0,6 6 0,3 0 0,-1-5 92,11 6 0,3-2-196,-8-5 0,5 3 1,-2-1-1,-6-4 395,0-4 0,-11 1 35,-19 10 1,-13 5 0,-4-6-804,-7-8 1,-6-3 286,2 3 1,-2 1 0,2-6-1355,1-6 1,5-10 1450,4-28 0,14 29 1,5-13-1</inkml:trace>
  <inkml:trace contextRef="#ctx0" brushRef="#br0" timeOffset="65351">20490 2769 15104,'0'-3'3276,"0"0"0,0 3-2485,10 48-1611,-5-8 1,1 10 0,1 2 0,-1-3 791,0-4 0,1-2 0,0 4-150,-1-4 0,0 4 1,1 1-1,-1-2 1,0-7-347,2 8 0,2-5-878,4 5 0,4 0 1402,0-7 0,3 2 0,-6-7 0,-2 2 0,1-6 0</inkml:trace>
  <inkml:trace contextRef="#ctx0" brushRef="#br0" timeOffset="65837">21281 3118 17333,'10'33'621,"-1"0"1,1 0 0,4 12 0,-4-5-112,-3-2 279,-4 0-262,-15-16-527,-4-5-219,-30-33 31,25-2 1,1-5 159,1-1 0,1-3-1611,5-6 1,5 0 1547,9 6 1,4 0 14,2 0 0,8-1-366,13 4 0,11 0 0,3 1 0,-5 3 484,5-2 0,-1 8-43,4 12 0,3 6 1,-17 10 610,-29 12 1,-13 7-376,-3 4 0,-5 4 1,-2-6-197,-4-6 0,3-1-176,4 7 0,10-1 605,29-3-2107,20-8 1,7-6 1091,-13-13 1,1-4 0,9 1 0,-6-3 0,-14-4 0</inkml:trace>
  <inkml:trace contextRef="#ctx0" brushRef="#br0" timeOffset="66033">21931 3339 9690,'-19'43'-296,"0"1"1,0-1 0,0 1 0,1-1 0,0 1 0,2-2 0,4-7 702,8-2 1,1-5 0,-4 3 0,5-10 0,16-21 0</inkml:trace>
  <inkml:trace contextRef="#ctx0" brushRef="#br0" timeOffset="66350">22444 2841 16432,'-36'27'546,"1"0"0,-1-1 0,1 1 0,4 11 0,5 2 0,16-5-174,18-9 1,9-4-351,16 9 1,4-6 342,8-3 133,-10 3 1,-2 3-945,-15-10 0,-1 1 541,9 11 0,-6 1 56,-13 5-151,-11 1-1639,-21-5 1,-7-1-1,11-14 1,-2-1 1402,-7 1 0,-4 1 0,5-5 1,-2-6-1,-1-4 0</inkml:trace>
  <inkml:trace contextRef="#ctx0" brushRef="#br0" timeOffset="66600">22854 2693 16392,'30'30'252,"0"0"0,0 0 0,0 0 0,0 0 0,0 0 0,-10 8 0,-1 3 0,-3 4 0,-1 2 0,-1 0 0,-2-1 0,-2-2 0,-1-4 403,1 3 0,-2-4 1,-3-1-1,-2 1 0,-4 3-1124,-2 2 1,-2 5 0,-3 2 0,-2-1 0,-2-2 0,-3-6 0,-3-7 58,-10-5 0,-4-7 1,-2-4-1,6-1 1,-2 8-1,5-6 0,-1-3 1</inkml:trace>
  <inkml:trace contextRef="#ctx0" brushRef="#br0" timeOffset="85251">20813 15264 15031,'-8'2'1638,"-27"11"0,-7 1-4915,5-3 3287,7-1 1,-6 2 0,4-2 126,6-3 0,-1 0-315,-4 2 0,-4 0 0,0 1 315,-10 2 0,-5 2-133,11-3 0,-6 0 0,-3 2 0,0-1 0,4 0 25,1-1 1,3-1-1,0 1 1,-4 0-26,-1 0 0,-3 0 1,-2 1-1,0 0 0,1-1 2,8-2 1,0 0-1,0 0 1,0 0 0,0-1-1,-1 0 143,-3-1 1,-2 0 0,1 0 0,-1-1 0,2 0 0,0 0-124,-3 1 1,1 0 0,1 0 0,0-1 0,0-2-51,2 0 1,-1-1-1,1-1 1,3-1 0,5-3-280,-12-5 1,8-4-15,11 3 0,3-2-567,-9-13-2393,27-3 2951,4-2 1,4 15-1,0 7 1</inkml:trace>
  <inkml:trace contextRef="#ctx0" brushRef="#br0" timeOffset="85669">18917 15254 13631,'5'-1'2336,"-1"0"385,-4 1-306,-204 97-2115,166-79 1,3-3-1,-5 3-753,3-1 0,-6 3 0,-5 2 1,0 0-1,1 0 0,5-3 0,7-3 500,-14 5 1,7-3 452,-8 3 0,11-4-450,28-12-5,8 4-45,12-3 56,10 8-747,8 2 0,8 3 1,-1 0 690,2 0 0,2 2 0,-6-5 0,4 3 0,0 0 0,-3-3 660,-2-1 0,-3-2 0,5 4-660,2 1 0,5 6 0,4 1 0,-1 0 0,-5-4 0,-8-5 0,-4-4 0,-1-1 0,8 8 0,0 0 0,0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8E2CD-0069-4E92-9A8B-2963B194A5FA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BDD45-959A-4E37-AA54-B52D8B90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Slides and exercises are inspired by Russell &amp; </a:t>
            </a:r>
            <a:r>
              <a:rPr lang="en-US" dirty="0" err="1"/>
              <a:t>Norvig</a:t>
            </a:r>
            <a:r>
              <a:rPr lang="en-US" dirty="0"/>
              <a:t> AI Book, Stanford’s AI course and from Berkeley’s AI course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34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P(hot) = 0.4+0.1 = 0.5 </a:t>
            </a:r>
          </a:p>
          <a:p>
            <a:r>
              <a:rPr lang="en-US" dirty="0"/>
              <a:t>P(rain)</a:t>
            </a:r>
            <a:r>
              <a:rPr lang="en-US" baseline="0" dirty="0"/>
              <a:t> </a:t>
            </a:r>
            <a:r>
              <a:rPr lang="en-US" dirty="0"/>
              <a:t>= 0.1+0.3 = 0.4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0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9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74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P(+x|-y)</a:t>
            </a:r>
            <a:r>
              <a:rPr lang="en-US" baseline="0" dirty="0"/>
              <a:t> = 0.3/0.4</a:t>
            </a:r>
          </a:p>
          <a:p>
            <a:r>
              <a:rPr lang="en-US" baseline="0" dirty="0"/>
              <a:t>P(-x|-y) = 0.1/0.4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2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P1, No </a:t>
            </a:r>
          </a:p>
          <a:p>
            <a:r>
              <a:rPr lang="en-US" dirty="0"/>
              <a:t>Given P2, Yes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2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9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 = +</m:t>
                    </m:r>
                  </m:oMath>
                </a14:m>
                <a:r>
                  <a:rPr lang="en-US" dirty="0"/>
                  <a:t>) = 0.9*0.01+0.2*0.99=0.207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dirty="0" smtClean="0">
                    <a:latin typeface="Cambria Math" panose="02040503050406030204" pitchFamily="18" charset="0"/>
                  </a:rPr>
                  <a:t>𝑃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(</a:t>
                </a:r>
                <a:r>
                  <a:rPr lang="en-US" i="0" dirty="0">
                    <a:latin typeface="Cambria Math" panose="02040503050406030204" pitchFamily="18" charset="0"/>
                  </a:rPr>
                  <a:t>𝑡𝑒𝑠𝑡1 = +</a:t>
                </a:r>
                <a:r>
                  <a:rPr lang="en-US" dirty="0" smtClean="0"/>
                  <a:t>) = </a:t>
                </a:r>
                <a:r>
                  <a:rPr lang="en-US" dirty="0" smtClean="0"/>
                  <a:t>0.9*0.01+0.2*0.99=0.207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6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reasoning vs. causal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8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0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67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5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6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½*1/2*1/2 = 1/8 = 0.125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0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0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1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1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9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2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196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3404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customXml" Target="../ink/ink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22.xml"/><Relationship Id="rId4" Type="http://schemas.openxmlformats.org/officeDocument/2006/relationships/image" Target="../media/image3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4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24.xml"/><Relationship Id="rId4" Type="http://schemas.openxmlformats.org/officeDocument/2006/relationships/image" Target="../media/image3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25.xml"/><Relationship Id="rId4" Type="http://schemas.openxmlformats.org/officeDocument/2006/relationships/image" Target="../media/image3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2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2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Quantifying Uncertainty</a:t>
            </a:r>
          </a:p>
        </p:txBody>
      </p:sp>
    </p:spTree>
    <p:extLst>
      <p:ext uri="{BB962C8B-B14F-4D97-AF65-F5344CB8AC3E}">
        <p14:creationId xmlns:p14="http://schemas.microsoft.com/office/powerpoint/2010/main" val="28324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9A"/>
                </a:solidFill>
                <a:latin typeface="Calibri" panose="020F0502020204030204" pitchFamily="34" charset="0"/>
              </a:rPr>
              <a:t>The size of distribution of n variables with domain sizes d is: </a:t>
            </a:r>
            <a:r>
              <a:rPr lang="en-US" sz="3200" b="1" i="1" dirty="0" err="1">
                <a:solidFill>
                  <a:srgbClr val="33339A"/>
                </a:solidFill>
                <a:latin typeface="Calibri" panose="020F0502020204030204" pitchFamily="34" charset="0"/>
              </a:rPr>
              <a:t>d</a:t>
            </a:r>
            <a:r>
              <a:rPr lang="en-US" sz="3200" b="1" i="1" baseline="30000" dirty="0" err="1">
                <a:solidFill>
                  <a:srgbClr val="33339A"/>
                </a:solidFill>
                <a:latin typeface="Calibri" panose="020F0502020204030204" pitchFamily="34" charset="0"/>
              </a:rPr>
              <a:t>n</a:t>
            </a:r>
            <a:endParaRPr lang="en-US" sz="3200" b="1" i="1" baseline="30000" dirty="0">
              <a:solidFill>
                <a:srgbClr val="33339A"/>
              </a:solidFill>
              <a:latin typeface="Calibri" panose="020F0502020204030204" pitchFamily="34" charset="0"/>
            </a:endParaRPr>
          </a:p>
          <a:p>
            <a:endParaRPr lang="en-US" sz="3200" b="1" i="1" baseline="30000" dirty="0">
              <a:solidFill>
                <a:srgbClr val="33339A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33339A"/>
                </a:solidFill>
                <a:latin typeface="Calibri" panose="020F0502020204030204" pitchFamily="34" charset="0"/>
              </a:rPr>
              <a:t>Impractical for all but the smallest distributions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5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 </a:t>
                </a:r>
                <a:r>
                  <a:rPr lang="en-US" dirty="0"/>
                  <a:t>is the random variable representing the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coin flip.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P(X</a:t>
                </a:r>
                <a:r>
                  <a:rPr lang="en-US" baseline="-25000" dirty="0"/>
                  <a:t>1</a:t>
                </a:r>
                <a:r>
                  <a:rPr lang="en-US" dirty="0"/>
                  <a:t>=X</a:t>
                </a:r>
                <a:r>
                  <a:rPr lang="en-US" baseline="-25000" dirty="0"/>
                  <a:t>2</a:t>
                </a:r>
                <a:r>
                  <a:rPr lang="en-US" dirty="0"/>
                  <a:t>=X</a:t>
                </a:r>
                <a:r>
                  <a:rPr lang="en-US" baseline="-25000" dirty="0"/>
                  <a:t>3</a:t>
                </a:r>
                <a:r>
                  <a:rPr lang="en-US" dirty="0"/>
                  <a:t>=X</a:t>
                </a:r>
                <a:r>
                  <a:rPr lang="en-US" baseline="-25000" dirty="0"/>
                  <a:t>4</a:t>
                </a:r>
                <a:r>
                  <a:rPr lang="en-US" dirty="0"/>
                  <a:t>) =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5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5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solution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 </a:t>
                </a:r>
                <a:r>
                  <a:rPr lang="en-US" dirty="0"/>
                  <a:t>is the result of the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coin flip.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P(X</a:t>
                </a:r>
                <a:r>
                  <a:rPr lang="en-US" baseline="-25000" dirty="0"/>
                  <a:t>1</a:t>
                </a:r>
                <a:r>
                  <a:rPr lang="en-US" dirty="0"/>
                  <a:t>=X</a:t>
                </a:r>
                <a:r>
                  <a:rPr lang="en-US" baseline="-25000" dirty="0"/>
                  <a:t>2</a:t>
                </a:r>
                <a:r>
                  <a:rPr lang="en-US" dirty="0"/>
                  <a:t>=X</a:t>
                </a:r>
                <a:r>
                  <a:rPr lang="en-US" baseline="-25000" dirty="0"/>
                  <a:t>3</a:t>
                </a:r>
                <a:r>
                  <a:rPr lang="en-US" dirty="0"/>
                  <a:t>=X</a:t>
                </a:r>
                <a:r>
                  <a:rPr lang="en-US" baseline="-25000" dirty="0"/>
                  <a:t>4</a:t>
                </a:r>
                <a:r>
                  <a:rPr lang="en-US" dirty="0"/>
                  <a:t>) = 1/16+1/16 = 1/8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933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2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 </a:t>
                </a:r>
                <a:r>
                  <a:rPr lang="en-US" dirty="0"/>
                  <a:t>is the result of the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coin flip.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P(X</a:t>
                </a:r>
                <a:r>
                  <a:rPr lang="en-US" baseline="-25000" dirty="0"/>
                  <a:t>1</a:t>
                </a:r>
                <a:r>
                  <a:rPr lang="en-US" dirty="0"/>
                  <a:t>,X</a:t>
                </a:r>
                <a:r>
                  <a:rPr lang="en-US" baseline="-25000" dirty="0"/>
                  <a:t>2</a:t>
                </a:r>
                <a:r>
                  <a:rPr lang="en-US" dirty="0"/>
                  <a:t>,X</a:t>
                </a:r>
                <a:r>
                  <a:rPr lang="en-US" baseline="-25000" dirty="0"/>
                  <a:t>3</a:t>
                </a:r>
                <a:r>
                  <a:rPr lang="en-US" dirty="0"/>
                  <a:t>,X</a:t>
                </a:r>
                <a:r>
                  <a:rPr lang="en-US" baseline="-25000" dirty="0"/>
                  <a:t>4 </a:t>
                </a:r>
                <a:r>
                  <a:rPr lang="en-US" dirty="0"/>
                  <a:t>have at least 3 heads) =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16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solution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744" y="1903751"/>
            <a:ext cx="2173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½ * ½ * ½ * ½ +</a:t>
            </a:r>
          </a:p>
          <a:p>
            <a:r>
              <a:rPr lang="en-US" dirty="0"/>
              <a:t>½ * ½ * ½ * ½  +</a:t>
            </a:r>
          </a:p>
          <a:p>
            <a:r>
              <a:rPr lang="en-US" dirty="0"/>
              <a:t>½ * ½ * ½ * ½  +</a:t>
            </a:r>
          </a:p>
          <a:p>
            <a:r>
              <a:rPr lang="en-US" dirty="0"/>
              <a:t>½ * ½ * ½ * ½ +</a:t>
            </a:r>
          </a:p>
          <a:p>
            <a:r>
              <a:rPr lang="en-US" dirty="0"/>
              <a:t>½ * ½ * ½ * ½ =</a:t>
            </a:r>
          </a:p>
          <a:p>
            <a:r>
              <a:rPr lang="en-US" dirty="0"/>
              <a:t>5/16 = 0.3125</a:t>
            </a:r>
          </a:p>
        </p:txBody>
      </p:sp>
    </p:spTree>
    <p:extLst>
      <p:ext uri="{BB962C8B-B14F-4D97-AF65-F5344CB8AC3E}">
        <p14:creationId xmlns:p14="http://schemas.microsoft.com/office/powerpoint/2010/main" val="126315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probabilistic model  is a joint distribution over a set of random variables </a:t>
            </a:r>
          </a:p>
          <a:p>
            <a:r>
              <a:rPr lang="en-US" dirty="0"/>
              <a:t>An event is a set of outcomes (assignments) 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86857" y="3771956"/>
            <a:ext cx="1556512" cy="3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9377" y="4299857"/>
            <a:ext cx="13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394857" y="3062514"/>
            <a:ext cx="2097025" cy="58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6286" y="2844550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400" y="5936343"/>
            <a:ext cx="2995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P(cold, sun) = ? </a:t>
            </a:r>
          </a:p>
          <a:p>
            <a:r>
              <a:rPr lang="en-US" dirty="0"/>
              <a:t>P(hot) =? </a:t>
            </a:r>
          </a:p>
          <a:p>
            <a:r>
              <a:rPr lang="en-US" dirty="0"/>
              <a:t>P(rain)=?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2152"/>
              </p:ext>
            </p:extLst>
          </p:nvPr>
        </p:nvGraphicFramePr>
        <p:xfrm>
          <a:off x="3083996" y="3213882"/>
          <a:ext cx="355599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3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Distribution over T,W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77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Marginal distributions are sub-tables which eliminate variables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5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4830671" y="3695656"/>
            <a:ext cx="1535871" cy="841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30671" y="4537016"/>
            <a:ext cx="1463344" cy="841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50413"/>
              </p:ext>
            </p:extLst>
          </p:nvPr>
        </p:nvGraphicFramePr>
        <p:xfrm>
          <a:off x="988168" y="3695656"/>
          <a:ext cx="36866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18682" y="310437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P(X,Y)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38555"/>
              </p:ext>
            </p:extLst>
          </p:nvPr>
        </p:nvGraphicFramePr>
        <p:xfrm>
          <a:off x="6449888" y="3073976"/>
          <a:ext cx="121365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3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P(X)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48438"/>
              </p:ext>
            </p:extLst>
          </p:nvPr>
        </p:nvGraphicFramePr>
        <p:xfrm>
          <a:off x="6449890" y="4819908"/>
          <a:ext cx="1213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7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63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 is a simple relation between joint and marginal probabilities: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03712" y="5370502"/>
            <a:ext cx="5805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P(a)</a:t>
            </a:r>
          </a:p>
        </p:txBody>
      </p:sp>
      <p:sp>
        <p:nvSpPr>
          <p:cNvPr id="6" name="Oval 5"/>
          <p:cNvSpPr/>
          <p:nvPr/>
        </p:nvSpPr>
        <p:spPr>
          <a:xfrm>
            <a:off x="3568284" y="4005943"/>
            <a:ext cx="1451429" cy="139984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60050" y="4005942"/>
            <a:ext cx="1451429" cy="1399847"/>
          </a:xfrm>
          <a:prstGeom prst="ellipse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9451" y="3571544"/>
            <a:ext cx="3099794" cy="2268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19712" y="5417457"/>
            <a:ext cx="5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P(b)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7283" y="4521198"/>
            <a:ext cx="86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P(</a:t>
            </a:r>
            <a:r>
              <a:rPr lang="en-US" i="1" dirty="0" err="1"/>
              <a:t>a,b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620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P(+x| -y)=? </a:t>
            </a:r>
          </a:p>
          <a:p>
            <a:endParaRPr lang="en-US" dirty="0"/>
          </a:p>
          <a:p>
            <a:r>
              <a:rPr lang="en-US" dirty="0"/>
              <a:t>P(-x| +y) =?</a:t>
            </a:r>
          </a:p>
          <a:p>
            <a:endParaRPr lang="en-US" dirty="0"/>
          </a:p>
          <a:p>
            <a:r>
              <a:rPr lang="en-US" dirty="0"/>
              <a:t>P(-y| +x) = ?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04968"/>
              </p:ext>
            </p:extLst>
          </p:nvPr>
        </p:nvGraphicFramePr>
        <p:xfrm>
          <a:off x="609600" y="3290942"/>
          <a:ext cx="36866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40114" y="2699657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P(X,Y)</a:t>
            </a:r>
          </a:p>
        </p:txBody>
      </p:sp>
    </p:spTree>
    <p:extLst>
      <p:ext uri="{BB962C8B-B14F-4D97-AF65-F5344CB8AC3E}">
        <p14:creationId xmlns:p14="http://schemas.microsoft.com/office/powerpoint/2010/main" val="323354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Conditional distributions are probability distributions over some variables given fixed values of others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70748"/>
              </p:ext>
            </p:extLst>
          </p:nvPr>
        </p:nvGraphicFramePr>
        <p:xfrm>
          <a:off x="4944463" y="3405964"/>
          <a:ext cx="3555999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3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Joint Distribution</a:t>
                      </a:r>
                    </a:p>
                    <a:p>
                      <a:pPr algn="ctr"/>
                      <a:r>
                        <a:rPr lang="en-US" dirty="0"/>
                        <a:t>P(T,W)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96997"/>
              </p:ext>
            </p:extLst>
          </p:nvPr>
        </p:nvGraphicFramePr>
        <p:xfrm>
          <a:off x="1355896" y="3131644"/>
          <a:ext cx="2496458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Conditional distributions</a:t>
                      </a:r>
                    </a:p>
                    <a:p>
                      <a:pPr algn="ctr"/>
                      <a:r>
                        <a:rPr lang="en-US" dirty="0"/>
                        <a:t>P(W|T=hot)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P(W|T=cold)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812800" y="3570514"/>
            <a:ext cx="377372" cy="2761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2189" y="4149799"/>
            <a:ext cx="553998" cy="17543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i="1" dirty="0"/>
              <a:t>P(W|T)</a:t>
            </a:r>
          </a:p>
        </p:txBody>
      </p:sp>
    </p:spTree>
    <p:extLst>
      <p:ext uri="{BB962C8B-B14F-4D97-AF65-F5344CB8AC3E}">
        <p14:creationId xmlns:p14="http://schemas.microsoft.com/office/powerpoint/2010/main" val="100325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AI is the technique of </a:t>
            </a:r>
            <a:r>
              <a:rPr lang="en-US" sz="2000" b="1" dirty="0"/>
              <a:t>uncertainty</a:t>
            </a:r>
            <a:r>
              <a:rPr lang="en-US" sz="2000" dirty="0"/>
              <a:t> management in computer software (decision making software).</a:t>
            </a:r>
            <a:endParaRPr lang="en-US" dirty="0"/>
          </a:p>
          <a:p>
            <a:r>
              <a:rPr lang="en-US" dirty="0"/>
              <a:t>Sources of uncertainty:</a:t>
            </a:r>
          </a:p>
          <a:p>
            <a:pPr lvl="1"/>
            <a:r>
              <a:rPr lang="en-US" dirty="0"/>
              <a:t>Sensor limits </a:t>
            </a:r>
          </a:p>
          <a:p>
            <a:pPr lvl="1"/>
            <a:r>
              <a:rPr lang="en-US" dirty="0"/>
              <a:t>Adversaries </a:t>
            </a:r>
          </a:p>
          <a:p>
            <a:pPr lvl="1"/>
            <a:r>
              <a:rPr lang="en-US" dirty="0"/>
              <a:t>Stochastic environment </a:t>
            </a:r>
          </a:p>
          <a:p>
            <a:pPr lvl="1"/>
            <a:r>
              <a:rPr lang="en-US" dirty="0"/>
              <a:t>Laziness </a:t>
            </a:r>
          </a:p>
          <a:p>
            <a:pPr lvl="1"/>
            <a:r>
              <a:rPr lang="en-US" dirty="0"/>
              <a:t>Ignorance </a:t>
            </a:r>
          </a:p>
          <a:p>
            <a:r>
              <a:rPr lang="en-US" dirty="0"/>
              <a:t>How to quantify uncertainty? </a:t>
            </a:r>
          </a:p>
        </p:txBody>
      </p:sp>
    </p:spTree>
    <p:extLst>
      <p:ext uri="{BB962C8B-B14F-4D97-AF65-F5344CB8AC3E}">
        <p14:creationId xmlns:p14="http://schemas.microsoft.com/office/powerpoint/2010/main" val="354966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trick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044440" y="1970441"/>
                <a:ext cx="3718560" cy="1226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dirty="0"/>
                  <a:t>=0.3/0.5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44440" y="1970441"/>
                <a:ext cx="3718560" cy="1226204"/>
              </a:xfrm>
              <a:blipFill rotWithShape="0">
                <a:blip r:embed="rId3"/>
                <a:stretch>
                  <a:fillRect l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93043" y="3515302"/>
                <a:ext cx="4426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Do we need to compute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43" y="3515302"/>
                <a:ext cx="4426857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/>
              <p:cNvSpPr txBox="1">
                <a:spLocks/>
              </p:cNvSpPr>
              <p:nvPr/>
            </p:nvSpPr>
            <p:spPr>
              <a:xfrm>
                <a:off x="609600" y="2015092"/>
                <a:ext cx="3718560" cy="122620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40030" indent="-240030" algn="l" rtl="0" eaLnBrk="1" latinLnBrk="0" hangingPunct="1">
                  <a:spcBef>
                    <a:spcPts val="525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1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80060" indent="-205740" algn="l" rtl="0" eaLnBrk="1" latinLnBrk="0" hangingPunct="1">
                  <a:spcBef>
                    <a:spcPts val="413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19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171450" algn="l" rtl="0" eaLnBrk="1" latinLnBrk="0" hangingPunct="1">
                  <a:spcBef>
                    <a:spcPts val="375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17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-17145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171450" algn="l" rtl="0" eaLnBrk="1" latinLnBrk="0" hangingPunct="1">
                  <a:spcBef>
                    <a:spcPts val="3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7340" indent="-17145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3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17145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3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88820" indent="-17145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3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7145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3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Font typeface="Wingdings"/>
                  <a:buNone/>
                </a:pPr>
                <a:r>
                  <a:rPr lang="en-US" dirty="0"/>
                  <a:t>=0.2/0.5</a:t>
                </a:r>
              </a:p>
            </p:txBody>
          </p:sp>
        </mc:Choice>
        <mc:Fallback xmlns="">
          <p:sp>
            <p:nvSpPr>
              <p:cNvPr id="12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015092"/>
                <a:ext cx="3718560" cy="1226204"/>
              </a:xfrm>
              <a:prstGeom prst="rect">
                <a:avLst/>
              </a:prstGeom>
              <a:blipFill rotWithShape="0">
                <a:blip r:embed="rId5"/>
                <a:stretch>
                  <a:fillRect l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3690"/>
              </p:ext>
            </p:extLst>
          </p:nvPr>
        </p:nvGraphicFramePr>
        <p:xfrm>
          <a:off x="905964" y="4407876"/>
          <a:ext cx="1679838" cy="1966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38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P(T,W)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4043" y="4257380"/>
            <a:ext cx="1640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Select </a:t>
            </a:r>
            <a:r>
              <a:rPr lang="en-US" sz="1600" dirty="0"/>
              <a:t>the joint probabilities matching the evidence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19224" y="5391070"/>
            <a:ext cx="119669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88239"/>
              </p:ext>
            </p:extLst>
          </p:nvPr>
        </p:nvGraphicFramePr>
        <p:xfrm>
          <a:off x="3913175" y="4781470"/>
          <a:ext cx="174262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95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P(</a:t>
                      </a:r>
                      <a:r>
                        <a:rPr lang="en-US" sz="1400" dirty="0" err="1"/>
                        <a:t>c,W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23203" y="5391070"/>
            <a:ext cx="16526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1473" y="4424029"/>
            <a:ext cx="1640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Normalize </a:t>
            </a:r>
            <a:r>
              <a:rPr lang="en-US" sz="1600" dirty="0"/>
              <a:t>the selection (make it sum to one)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64700"/>
              </p:ext>
            </p:extLst>
          </p:nvPr>
        </p:nvGraphicFramePr>
        <p:xfrm>
          <a:off x="7275856" y="4781114"/>
          <a:ext cx="1213652" cy="1219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P(W|T=c)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6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257" y="1934208"/>
            <a:ext cx="443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P(X|Y=-y) ? </a:t>
            </a:r>
            <a:r>
              <a:rPr lang="en-US" sz="2000" dirty="0"/>
              <a:t>(Use normalization)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13351"/>
              </p:ext>
            </p:extLst>
          </p:nvPr>
        </p:nvGraphicFramePr>
        <p:xfrm>
          <a:off x="2988590" y="3760594"/>
          <a:ext cx="36866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56990" y="3172436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P(X,Y)</a:t>
            </a:r>
          </a:p>
        </p:txBody>
      </p:sp>
    </p:spTree>
    <p:extLst>
      <p:ext uri="{BB962C8B-B14F-4D97-AF65-F5344CB8AC3E}">
        <p14:creationId xmlns:p14="http://schemas.microsoft.com/office/powerpoint/2010/main" val="810730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write any joint distribution as an incremental product of conditional distributions </a:t>
                </a:r>
              </a:p>
              <a:p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3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Independence is a simplifying modeling assumption </a:t>
                </a:r>
              </a:p>
              <a:p>
                <a:endParaRPr lang="en-US" dirty="0"/>
              </a:p>
              <a:p>
                <a:r>
                  <a:rPr lang="en-US" dirty="0"/>
                  <a:t>“All models are wrong; but some are useful “</a:t>
                </a:r>
              </a:p>
              <a:p>
                <a:pPr marL="0" indent="0">
                  <a:buNone/>
                </a:pPr>
                <a:r>
                  <a:rPr lang="en-US" dirty="0"/>
                  <a:t>				George E. Box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4209663" y="2424034"/>
            <a:ext cx="959370" cy="142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89348" y="3732551"/>
            <a:ext cx="175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probability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43987" y="2424034"/>
            <a:ext cx="629587" cy="103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648" y="3552669"/>
            <a:ext cx="202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Marginal probability </a:t>
            </a:r>
          </a:p>
        </p:txBody>
      </p:sp>
    </p:spTree>
    <p:extLst>
      <p:ext uri="{BB962C8B-B14F-4D97-AF65-F5344CB8AC3E}">
        <p14:creationId xmlns:p14="http://schemas.microsoft.com/office/powerpoint/2010/main" val="741275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0914" y="5065486"/>
            <a:ext cx="310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Assuming P</a:t>
            </a:r>
            <a:r>
              <a:rPr lang="en-US" sz="2000" baseline="-25000" dirty="0"/>
              <a:t>1</a:t>
            </a:r>
            <a:r>
              <a:rPr lang="en-US" sz="2000" dirty="0"/>
              <a:t>(T,W), are T and W independent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about P</a:t>
            </a:r>
            <a:r>
              <a:rPr lang="en-US" sz="2000" baseline="-25000" dirty="0"/>
              <a:t>2</a:t>
            </a:r>
            <a:r>
              <a:rPr lang="en-US" sz="2000" dirty="0"/>
              <a:t> ?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03822"/>
              </p:ext>
            </p:extLst>
          </p:nvPr>
        </p:nvGraphicFramePr>
        <p:xfrm>
          <a:off x="3826863" y="1927875"/>
          <a:ext cx="355599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3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(T,W)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94259"/>
              </p:ext>
            </p:extLst>
          </p:nvPr>
        </p:nvGraphicFramePr>
        <p:xfrm>
          <a:off x="1030035" y="1556657"/>
          <a:ext cx="249645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P(W)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90381"/>
              </p:ext>
            </p:extLst>
          </p:nvPr>
        </p:nvGraphicFramePr>
        <p:xfrm>
          <a:off x="3780885" y="4322149"/>
          <a:ext cx="355599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3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(T,W)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91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Unconditional (absolute) independence is very rare</a:t>
                </a:r>
              </a:p>
              <a:p>
                <a:r>
                  <a:rPr lang="en-US" i="1" dirty="0"/>
                  <a:t>Conditional independence </a:t>
                </a:r>
                <a:r>
                  <a:rPr lang="en-US" dirty="0"/>
                  <a:t>is our most basic and robust form of knowledge about uncertain environments.</a:t>
                </a:r>
              </a:p>
              <a:p>
                <a:endParaRPr lang="en-US" dirty="0"/>
              </a:p>
              <a:p>
                <a:r>
                  <a:rPr lang="en-US" dirty="0"/>
                  <a:t>X is conditionally independent of Y given Z: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and only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equivalently, if and only if: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972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82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 + chain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43742"/>
                <a:ext cx="8153400" cy="4495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𝑇𝑟𝑎𝑓𝑓𝑖𝑐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𝑈𝑚𝑏𝑟𝑒𝑙𝑙𝑎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𝑇𝑟𝑎𝑓𝑓𝑖𝑐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).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𝑈𝑚𝑏𝑟𝑒𝑙𝑙𝑎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𝑇𝑟𝑎𝑓𝑓𝑖𝑐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/>
                  <a:t>With assumption that Umbrella is independent of traffic conditionally to Rain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𝑅𝑎𝑖𝑛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𝑇𝑟𝑎𝑓𝑓𝑖𝑐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).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𝑈𝑚𝑏𝑟𝑒𝑙𝑙𝑎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/>
                  <a:t>Bayes’ Nets / graphical models help us express conditional independence assumptions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43742"/>
                <a:ext cx="8153400" cy="4495800"/>
              </a:xfrm>
              <a:blipFill rotWithShape="0">
                <a:blip r:embed="rId3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93529E-61E5-B546-BF7C-D4655C837491}"/>
                  </a:ext>
                </a:extLst>
              </p14:cNvPr>
              <p14:cNvContentPartPr/>
              <p14:nvPr/>
            </p14:nvContentPartPr>
            <p14:xfrm>
              <a:off x="747000" y="1668240"/>
              <a:ext cx="7928640" cy="478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93529E-61E5-B546-BF7C-D4655C8374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0800" y="1652040"/>
                <a:ext cx="7961040" cy="48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726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coin flips are dependent?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n coin flips are dependent, the size of their joint distribution is </a:t>
            </a:r>
            <a:r>
              <a:rPr lang="en-US" sz="2800" b="1" dirty="0"/>
              <a:t>2</a:t>
            </a:r>
            <a:r>
              <a:rPr lang="en-US" sz="2800" b="1" baseline="30000" dirty="0"/>
              <a:t>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=H) = ½ 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 </a:t>
            </a:r>
            <a:r>
              <a:rPr lang="en-US" dirty="0"/>
              <a:t>= H | X</a:t>
            </a:r>
            <a:r>
              <a:rPr lang="en-US" baseline="-25000" dirty="0"/>
              <a:t>1</a:t>
            </a:r>
            <a:r>
              <a:rPr lang="en-US" dirty="0"/>
              <a:t>= H) = 0.9 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 = T | X</a:t>
            </a:r>
            <a:r>
              <a:rPr lang="en-US" baseline="-25000" dirty="0"/>
              <a:t>1</a:t>
            </a:r>
            <a:r>
              <a:rPr lang="en-US" dirty="0"/>
              <a:t> = T) = 0.8 </a:t>
            </a:r>
          </a:p>
          <a:p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=H) = ?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38939" y="4452730"/>
            <a:ext cx="2012918" cy="142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51857" y="5661929"/>
            <a:ext cx="214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probabilities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ECC91C-5372-A549-806E-16CAEE6A90F0}"/>
                  </a:ext>
                </a:extLst>
              </p14:cNvPr>
              <p14:cNvContentPartPr/>
              <p14:nvPr/>
            </p14:nvContentPartPr>
            <p14:xfrm>
              <a:off x="472680" y="1518840"/>
              <a:ext cx="8406000" cy="527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ECC91C-5372-A549-806E-16CAEE6A90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480" y="1502640"/>
                <a:ext cx="8438400" cy="53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966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coin flips are dependent?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P(X</a:t>
                </a:r>
                <a:r>
                  <a:rPr lang="en-US" baseline="-25000" dirty="0"/>
                  <a:t>1</a:t>
                </a:r>
                <a:r>
                  <a:rPr lang="en-US" dirty="0"/>
                  <a:t>=H) = ½ </a:t>
                </a:r>
              </a:p>
              <a:p>
                <a:pPr lvl="1"/>
                <a:r>
                  <a:rPr lang="en-US" dirty="0"/>
                  <a:t>P(X</a:t>
                </a:r>
                <a:r>
                  <a:rPr lang="en-US" baseline="-25000" dirty="0"/>
                  <a:t>2 </a:t>
                </a:r>
                <a:r>
                  <a:rPr lang="en-US" dirty="0"/>
                  <a:t>= H / X</a:t>
                </a:r>
                <a:r>
                  <a:rPr lang="en-US" baseline="-25000" dirty="0"/>
                  <a:t>1</a:t>
                </a:r>
                <a:r>
                  <a:rPr lang="en-US" dirty="0"/>
                  <a:t>= H) = 0.9 </a:t>
                </a:r>
              </a:p>
              <a:p>
                <a:pPr lvl="1"/>
                <a:r>
                  <a:rPr lang="en-US" dirty="0"/>
                  <a:t>P(X</a:t>
                </a:r>
                <a:r>
                  <a:rPr lang="en-US" baseline="-25000" dirty="0"/>
                  <a:t>2</a:t>
                </a:r>
                <a:r>
                  <a:rPr lang="en-US" dirty="0"/>
                  <a:t> = T / X</a:t>
                </a:r>
                <a:r>
                  <a:rPr lang="en-US" baseline="-25000" dirty="0"/>
                  <a:t>1</a:t>
                </a:r>
                <a:r>
                  <a:rPr lang="en-US" dirty="0"/>
                  <a:t> = T) = 0.8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½ ∗ 0.9 + ½ ∗ 0.2 = 0.55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5861154" y="3387778"/>
            <a:ext cx="914401" cy="152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09469" y="3116082"/>
            <a:ext cx="7734924" cy="271696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1154" y="4931764"/>
            <a:ext cx="278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Theorem of total 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793AC7-BCFB-894C-9820-5B6E1899DB69}"/>
                  </a:ext>
                </a:extLst>
              </p14:cNvPr>
              <p14:cNvContentPartPr/>
              <p14:nvPr/>
            </p14:nvContentPartPr>
            <p14:xfrm>
              <a:off x="924120" y="2180880"/>
              <a:ext cx="7900560" cy="251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793AC7-BCFB-894C-9820-5B6E1899DB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920" y="2164680"/>
                <a:ext cx="7932960" cy="25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334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897444" y="4601981"/>
            <a:ext cx="1484024" cy="81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81468" y="5388086"/>
            <a:ext cx="21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1468" y="3381225"/>
            <a:ext cx="21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3897444" y="3565891"/>
            <a:ext cx="148402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546D9F-4802-5E45-A4F0-FB19C890D071}"/>
                  </a:ext>
                </a:extLst>
              </p14:cNvPr>
              <p14:cNvContentPartPr/>
              <p14:nvPr/>
            </p14:nvContentPartPr>
            <p14:xfrm>
              <a:off x="861840" y="1568880"/>
              <a:ext cx="7236000" cy="4181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546D9F-4802-5E45-A4F0-FB19C890D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640" y="1552680"/>
                <a:ext cx="7268400" cy="42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03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Observed variables</a:t>
            </a:r>
            <a:r>
              <a:rPr lang="en-US" dirty="0"/>
              <a:t> (evidence): Agent knows certain things about the state of the world (e.g., sensor readings, or symptoms)</a:t>
            </a:r>
          </a:p>
          <a:p>
            <a:endParaRPr lang="en-US" dirty="0"/>
          </a:p>
          <a:p>
            <a:r>
              <a:rPr lang="en-US" b="1" dirty="0"/>
              <a:t>Unobserved variables</a:t>
            </a:r>
            <a:r>
              <a:rPr lang="en-US" dirty="0"/>
              <a:t>: Agent needs to reason about other aspects (e.g. where an object is or what disease is present) </a:t>
            </a:r>
          </a:p>
          <a:p>
            <a:endParaRPr lang="en-US" dirty="0"/>
          </a:p>
          <a:p>
            <a:r>
              <a:rPr lang="en-US" b="1" dirty="0"/>
              <a:t>Model</a:t>
            </a:r>
            <a:r>
              <a:rPr lang="en-US" dirty="0"/>
              <a:t>: Agent knows something about how the known variables relate to the unknown variables </a:t>
            </a:r>
          </a:p>
          <a:p>
            <a:endParaRPr lang="en-US" dirty="0"/>
          </a:p>
          <a:p>
            <a:r>
              <a:rPr lang="en-US" b="1" dirty="0"/>
              <a:t>Probability reasoning</a:t>
            </a:r>
            <a:r>
              <a:rPr lang="en-US" dirty="0"/>
              <a:t> gives us a framework for managing our beliefs and knowledge</a:t>
            </a:r>
          </a:p>
        </p:txBody>
      </p:sp>
    </p:spTree>
    <p:extLst>
      <p:ext uri="{BB962C8B-B14F-4D97-AF65-F5344CB8AC3E}">
        <p14:creationId xmlns:p14="http://schemas.microsoft.com/office/powerpoint/2010/main" val="872822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897444" y="4601981"/>
            <a:ext cx="1484024" cy="81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81468" y="5388086"/>
            <a:ext cx="21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69430" y="4411892"/>
            <a:ext cx="3028013" cy="434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59371" y="4336941"/>
            <a:ext cx="2713219" cy="524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24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Sunny / Rainy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P(D</a:t>
            </a:r>
            <a:r>
              <a:rPr lang="en-US" baseline="-25000" dirty="0"/>
              <a:t>1</a:t>
            </a:r>
            <a:r>
              <a:rPr lang="en-US" dirty="0"/>
              <a:t>=Sunny)=0.9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=Sunny/D</a:t>
            </a:r>
            <a:r>
              <a:rPr lang="en-US" baseline="-25000" dirty="0"/>
              <a:t>1</a:t>
            </a:r>
            <a:r>
              <a:rPr lang="en-US" dirty="0"/>
              <a:t>=Sunny) = 0.8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=Rainy/D</a:t>
            </a:r>
            <a:r>
              <a:rPr lang="en-US" baseline="-25000" dirty="0"/>
              <a:t>1</a:t>
            </a:r>
            <a:r>
              <a:rPr lang="en-US" dirty="0"/>
              <a:t>=Sunny) = ?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=Sunny/D</a:t>
            </a:r>
            <a:r>
              <a:rPr lang="en-US" baseline="-25000" dirty="0"/>
              <a:t>1</a:t>
            </a:r>
            <a:r>
              <a:rPr lang="en-US" dirty="0"/>
              <a:t>=Rainy) = 0.6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=Rainy/D</a:t>
            </a:r>
            <a:r>
              <a:rPr lang="en-US" baseline="-25000" dirty="0"/>
              <a:t>1</a:t>
            </a:r>
            <a:r>
              <a:rPr lang="en-US" dirty="0"/>
              <a:t>=Rainy) = ?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=Sunny)=?</a:t>
            </a:r>
          </a:p>
          <a:p>
            <a:r>
              <a:rPr lang="en-US" dirty="0"/>
              <a:t>P(D</a:t>
            </a:r>
            <a:r>
              <a:rPr lang="en-US" baseline="-25000" dirty="0"/>
              <a:t>3</a:t>
            </a:r>
            <a:r>
              <a:rPr lang="en-US" dirty="0"/>
              <a:t>=Sunny)=?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32946" y="1783831"/>
            <a:ext cx="3117952" cy="74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362138" y="2323475"/>
            <a:ext cx="1888760" cy="2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62138" y="2533338"/>
            <a:ext cx="1888760" cy="46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20719" y="2203554"/>
            <a:ext cx="191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variables, </a:t>
            </a:r>
          </a:p>
          <a:p>
            <a:r>
              <a:rPr lang="en-US" dirty="0"/>
              <a:t>3 parameters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E86D5D-E37E-954F-A741-5541D395B3D7}"/>
                  </a:ext>
                </a:extLst>
              </p14:cNvPr>
              <p14:cNvContentPartPr/>
              <p14:nvPr/>
            </p14:nvContentPartPr>
            <p14:xfrm>
              <a:off x="378360" y="932040"/>
              <a:ext cx="8765640" cy="584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E86D5D-E37E-954F-A741-5541D395B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160" y="915840"/>
                <a:ext cx="8798040" cy="58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900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Sunny / Rainy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6500" cy="4495800"/>
          </a:xfrm>
        </p:spPr>
        <p:txBody>
          <a:bodyPr/>
          <a:lstStyle/>
          <a:p>
            <a:r>
              <a:rPr lang="en-US" dirty="0"/>
              <a:t>P(D</a:t>
            </a:r>
            <a:r>
              <a:rPr lang="en-US" baseline="-25000" dirty="0"/>
              <a:t>1</a:t>
            </a:r>
            <a:r>
              <a:rPr lang="en-US" dirty="0"/>
              <a:t>=Sunny)=0.9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=Sunny/D</a:t>
            </a:r>
            <a:r>
              <a:rPr lang="en-US" baseline="-25000" dirty="0"/>
              <a:t>1</a:t>
            </a:r>
            <a:r>
              <a:rPr lang="en-US" dirty="0"/>
              <a:t>=Sunny) = 0.8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=Rainy/D</a:t>
            </a:r>
            <a:r>
              <a:rPr lang="en-US" baseline="-25000" dirty="0"/>
              <a:t>1</a:t>
            </a:r>
            <a:r>
              <a:rPr lang="en-US" dirty="0"/>
              <a:t>=Sunny) =</a:t>
            </a:r>
            <a:r>
              <a:rPr lang="en-US" dirty="0">
                <a:solidFill>
                  <a:srgbClr val="FF0000"/>
                </a:solidFill>
              </a:rPr>
              <a:t> 0.2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=Sunny/D</a:t>
            </a:r>
            <a:r>
              <a:rPr lang="en-US" baseline="-25000" dirty="0"/>
              <a:t>1</a:t>
            </a:r>
            <a:r>
              <a:rPr lang="en-US" dirty="0"/>
              <a:t>=Rainy) = 0.6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=Rainy/D</a:t>
            </a:r>
            <a:r>
              <a:rPr lang="en-US" baseline="-25000" dirty="0"/>
              <a:t>1</a:t>
            </a:r>
            <a:r>
              <a:rPr lang="en-US" dirty="0"/>
              <a:t>=Rainy) = </a:t>
            </a:r>
            <a:r>
              <a:rPr lang="en-US" dirty="0">
                <a:solidFill>
                  <a:srgbClr val="FF0000"/>
                </a:solidFill>
              </a:rPr>
              <a:t>0.4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=Sunny)=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P(D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=Sunny|D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=Rainy)P(D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=Rainy)+P(D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=Sunny|D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=Sunny)P(D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=Sunny) = 0.6*0.1+0.8*0.9=0.78</a:t>
            </a:r>
          </a:p>
          <a:p>
            <a:r>
              <a:rPr lang="en-US" dirty="0"/>
              <a:t>P(D</a:t>
            </a:r>
            <a:r>
              <a:rPr lang="en-US" baseline="-25000" dirty="0"/>
              <a:t>3</a:t>
            </a:r>
            <a:r>
              <a:rPr lang="en-US" dirty="0"/>
              <a:t>=Sunny)=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P(D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=Sunny|D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=Rainy)P(D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=Rainy)+P(D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=Sunny|D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=Sunny)P(D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=Sunny)=0.6*0.22+0.8*0.78=0.756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2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738859" y="2512925"/>
            <a:ext cx="1109272" cy="85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4262" y="2143593"/>
            <a:ext cx="221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Posterior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250898" y="2248525"/>
            <a:ext cx="1139254" cy="8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00407" y="1888761"/>
            <a:ext cx="11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96852" y="2442759"/>
            <a:ext cx="359765" cy="64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4741" y="2073427"/>
            <a:ext cx="11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cxnSp>
        <p:nvCxnSpPr>
          <p:cNvPr id="18" name="Straight Arrow Connector 17"/>
          <p:cNvCxnSpPr>
            <a:stCxn id="21" idx="0"/>
          </p:cNvCxnSpPr>
          <p:nvPr/>
        </p:nvCxnSpPr>
        <p:spPr>
          <a:xfrm flipH="1" flipV="1">
            <a:off x="5587034" y="4167079"/>
            <a:ext cx="1233492" cy="45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50899" y="4620021"/>
            <a:ext cx="113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01929" y="5700527"/>
                <a:ext cx="3574440" cy="895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29" y="5700527"/>
                <a:ext cx="3574440" cy="895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4976734" y="5390638"/>
            <a:ext cx="3824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computed by the total probability rule: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2157B8-E092-F04D-B6A8-84FA493A9558}"/>
                  </a:ext>
                </a:extLst>
              </p14:cNvPr>
              <p14:cNvContentPartPr/>
              <p14:nvPr/>
            </p14:nvContentPartPr>
            <p14:xfrm>
              <a:off x="389880" y="696600"/>
              <a:ext cx="7507440" cy="543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2157B8-E092-F04D-B6A8-84FA493A95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680" y="680400"/>
                <a:ext cx="7539840" cy="54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025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Bayesʼ</a:t>
            </a:r>
            <a:r>
              <a:rPr lang="en-US" dirty="0"/>
              <a:t> nets: a technique for describing complex joint distributions (models) using simple, local  distributions (conditional probabilities)</a:t>
            </a:r>
          </a:p>
          <a:p>
            <a:r>
              <a:rPr lang="en-US" dirty="0"/>
              <a:t>More properly called graphical models</a:t>
            </a:r>
          </a:p>
          <a:p>
            <a:r>
              <a:rPr lang="en-US" dirty="0"/>
              <a:t>We describe how variables locally interact </a:t>
            </a:r>
          </a:p>
          <a:p>
            <a:r>
              <a:rPr lang="en-US" dirty="0"/>
              <a:t>Local interactions chain together to give global, indirect interactions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07E6E9-3235-B54F-B065-B8443A515A0B}"/>
                  </a:ext>
                </a:extLst>
              </p14:cNvPr>
              <p14:cNvContentPartPr/>
              <p14:nvPr/>
            </p14:nvContentPartPr>
            <p14:xfrm>
              <a:off x="925200" y="1963440"/>
              <a:ext cx="7111440" cy="392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07E6E9-3235-B54F-B065-B8443A515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000" y="1947240"/>
                <a:ext cx="7143840" cy="39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687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Bayes net models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09600" y="3003744"/>
            <a:ext cx="3886200" cy="245071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Insurance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000" dirty="0"/>
              <a:t>Car</a:t>
            </a:r>
            <a:endParaRPr lang="en-US" dirty="0"/>
          </a:p>
        </p:txBody>
      </p:sp>
      <p:pic>
        <p:nvPicPr>
          <p:cNvPr id="9" name="Picture 2" descr="http://vlm1.uta.edu/~athitsos/courses/cse4308_fall2007/assignments/assignment6/car-n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77" y="3280229"/>
            <a:ext cx="3514552" cy="183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4BB60D-4FE7-5C4F-AC26-DF7A4BEB56DB}"/>
                  </a:ext>
                </a:extLst>
              </p14:cNvPr>
              <p14:cNvContentPartPr/>
              <p14:nvPr/>
            </p14:nvContentPartPr>
            <p14:xfrm>
              <a:off x="941760" y="2818800"/>
              <a:ext cx="3159360" cy="2954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4BB60D-4FE7-5C4F-AC26-DF7A4BEB56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560" y="2802600"/>
                <a:ext cx="3191760" cy="29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669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6470323" cy="4495800"/>
          </a:xfrm>
        </p:spPr>
        <p:txBody>
          <a:bodyPr>
            <a:normAutofit/>
          </a:bodyPr>
          <a:lstStyle/>
          <a:p>
            <a:r>
              <a:rPr lang="en-US" dirty="0"/>
              <a:t>Nodes: variables (with domains):</a:t>
            </a:r>
          </a:p>
          <a:p>
            <a:pPr lvl="1"/>
            <a:r>
              <a:rPr lang="en-US" dirty="0"/>
              <a:t>Can be assigned (observed) or unassigned  (unobserved)</a:t>
            </a:r>
          </a:p>
          <a:p>
            <a:r>
              <a:rPr lang="en-US" dirty="0"/>
              <a:t>Arcs: interactions </a:t>
            </a:r>
          </a:p>
          <a:p>
            <a:pPr lvl="1"/>
            <a:r>
              <a:rPr lang="en-US" dirty="0"/>
              <a:t>Indicate “direct influence” between variables  </a:t>
            </a:r>
          </a:p>
          <a:p>
            <a:pPr lvl="1"/>
            <a:r>
              <a:rPr lang="en-US" dirty="0"/>
              <a:t>For now, mean direct causation </a:t>
            </a:r>
          </a:p>
          <a:p>
            <a:pPr lvl="1"/>
            <a:r>
              <a:rPr lang="en-US" dirty="0"/>
              <a:t>We will see that more generally what they really encode is conditional independence  </a:t>
            </a:r>
          </a:p>
          <a:p>
            <a:r>
              <a:rPr lang="en-US" dirty="0"/>
              <a:t>Bayes Net: </a:t>
            </a:r>
          </a:p>
          <a:p>
            <a:pPr lvl="1"/>
            <a:r>
              <a:rPr lang="en-US" dirty="0"/>
              <a:t>A directed, acyclic graph model </a:t>
            </a:r>
          </a:p>
          <a:p>
            <a:pPr lvl="1"/>
            <a:r>
              <a:rPr lang="en-US" dirty="0"/>
              <a:t>A conditional distribution for each node, given its parents </a:t>
            </a:r>
          </a:p>
          <a:p>
            <a:pPr lvl="1"/>
            <a:r>
              <a:rPr lang="en-US" dirty="0"/>
              <a:t>This distribution is called CPT: Conditional Probability Table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06" y="2641725"/>
            <a:ext cx="1734944" cy="17996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5654" y="5911334"/>
            <a:ext cx="686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A Bayes net=Topology(graph)+Local Conditional Probabilities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E245DA-7CD0-AE42-8D37-7BE281629B11}"/>
                  </a:ext>
                </a:extLst>
              </p14:cNvPr>
              <p14:cNvContentPartPr/>
              <p14:nvPr/>
            </p14:nvContentPartPr>
            <p14:xfrm>
              <a:off x="5941440" y="354600"/>
              <a:ext cx="2919240" cy="610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E245DA-7CD0-AE42-8D37-7BE281629B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5240" y="338400"/>
                <a:ext cx="2951640" cy="61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9771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Bayes network</a:t>
            </a:r>
          </a:p>
        </p:txBody>
      </p:sp>
      <p:sp>
        <p:nvSpPr>
          <p:cNvPr id="4" name="Oval 3"/>
          <p:cNvSpPr/>
          <p:nvPr/>
        </p:nvSpPr>
        <p:spPr>
          <a:xfrm>
            <a:off x="1648917" y="3762531"/>
            <a:ext cx="1768839" cy="104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648917" y="1938727"/>
            <a:ext cx="1768839" cy="104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/>
          <p:cNvCxnSpPr>
            <a:stCxn id="5" idx="4"/>
            <a:endCxn id="4" idx="0"/>
          </p:cNvCxnSpPr>
          <p:nvPr/>
        </p:nvCxnSpPr>
        <p:spPr>
          <a:xfrm>
            <a:off x="2533337" y="2988038"/>
            <a:ext cx="0" cy="77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62531" y="4107305"/>
            <a:ext cx="148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2531" y="2278716"/>
            <a:ext cx="148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Not-Observable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0898" y="2278716"/>
                <a:ext cx="2203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Causal reasoning: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898" y="2278716"/>
                <a:ext cx="2203554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2210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50898" y="4107305"/>
                <a:ext cx="2203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Diagnostic reasoning: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898" y="4107305"/>
                <a:ext cx="220355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210" t="-3974" r="-1105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49508" y="5366479"/>
            <a:ext cx="660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 parameters define this Bayes network?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9348" y="1612585"/>
            <a:ext cx="220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Prior: P(A)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875863-8DCA-4248-B1CE-4C55F2486982}"/>
                  </a:ext>
                </a:extLst>
              </p14:cNvPr>
              <p14:cNvContentPartPr/>
              <p14:nvPr/>
            </p14:nvContentPartPr>
            <p14:xfrm>
              <a:off x="492480" y="1617120"/>
              <a:ext cx="7228080" cy="449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875863-8DCA-4248-B1CE-4C55F24869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280" y="1600920"/>
                <a:ext cx="7260480" cy="45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823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Bayes networks</a:t>
            </a:r>
          </a:p>
        </p:txBody>
      </p:sp>
      <p:sp>
        <p:nvSpPr>
          <p:cNvPr id="4" name="Oval 3"/>
          <p:cNvSpPr/>
          <p:nvPr/>
        </p:nvSpPr>
        <p:spPr>
          <a:xfrm>
            <a:off x="1648917" y="3762531"/>
            <a:ext cx="1768839" cy="104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648917" y="1938727"/>
            <a:ext cx="1768839" cy="104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/>
          <p:cNvCxnSpPr>
            <a:stCxn id="5" idx="4"/>
            <a:endCxn id="4" idx="0"/>
          </p:cNvCxnSpPr>
          <p:nvPr/>
        </p:nvCxnSpPr>
        <p:spPr>
          <a:xfrm>
            <a:off x="2533337" y="2988038"/>
            <a:ext cx="0" cy="77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62531" y="4107305"/>
            <a:ext cx="148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2531" y="2278716"/>
            <a:ext cx="148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Not-Observable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0898" y="2278716"/>
                <a:ext cx="2203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Causal reasoning: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/¬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898" y="2278716"/>
                <a:ext cx="2203554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2210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50898" y="4107305"/>
                <a:ext cx="2203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Diagnostic reasoning: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898" y="4107305"/>
                <a:ext cx="220355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210" t="-3974" r="-1105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49508" y="5366479"/>
            <a:ext cx="660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 parameters define this Bayes network?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1107" y="5887843"/>
            <a:ext cx="1034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9348" y="1612585"/>
            <a:ext cx="220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Prior: </a:t>
            </a:r>
            <a:r>
              <a:rPr lang="en-US" dirty="0">
                <a:solidFill>
                  <a:srgbClr val="FF0000"/>
                </a:solidFill>
              </a:rPr>
              <a:t>P(A)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052BBF-6709-6F47-8008-B8F19FCF408E}"/>
                  </a:ext>
                </a:extLst>
              </p14:cNvPr>
              <p14:cNvContentPartPr/>
              <p14:nvPr/>
            </p14:nvContentPartPr>
            <p14:xfrm>
              <a:off x="3620880" y="5689080"/>
              <a:ext cx="4834800" cy="853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052BBF-6709-6F47-8008-B8F19FCF4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4680" y="5672880"/>
                <a:ext cx="4867200" cy="8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009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Cancer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)=0.9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(+,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=?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?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(+,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)=?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)=?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130977" y="3747541"/>
            <a:ext cx="1768839" cy="104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" name="Oval 4"/>
          <p:cNvSpPr/>
          <p:nvPr/>
        </p:nvSpPr>
        <p:spPr>
          <a:xfrm>
            <a:off x="6130977" y="1923737"/>
            <a:ext cx="1768839" cy="104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</a:t>
            </a:r>
          </a:p>
        </p:txBody>
      </p:sp>
      <p:cxnSp>
        <p:nvCxnSpPr>
          <p:cNvPr id="6" name="Straight Arrow Connector 5"/>
          <p:cNvCxnSpPr>
            <a:stCxn id="5" idx="4"/>
            <a:endCxn id="4" idx="0"/>
          </p:cNvCxnSpPr>
          <p:nvPr/>
        </p:nvCxnSpPr>
        <p:spPr>
          <a:xfrm>
            <a:off x="7015397" y="2973048"/>
            <a:ext cx="0" cy="77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E69478-E9F1-0F45-835F-A70499258848}"/>
                  </a:ext>
                </a:extLst>
              </p14:cNvPr>
              <p14:cNvContentPartPr/>
              <p14:nvPr/>
            </p14:nvContentPartPr>
            <p14:xfrm>
              <a:off x="1927440" y="1916640"/>
              <a:ext cx="6553800" cy="444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E69478-E9F1-0F45-835F-A704992588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1240" y="1900440"/>
                <a:ext cx="6586200" cy="44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15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97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Bayes networks are probabilities that have a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 binary variables: 2</a:t>
            </a:r>
            <a:r>
              <a:rPr lang="en-US" baseline="30000" dirty="0"/>
              <a:t>5</a:t>
            </a:r>
            <a:r>
              <a:rPr lang="en-US" dirty="0"/>
              <a:t> parameters to represent all joint probabilities </a:t>
            </a:r>
          </a:p>
          <a:p>
            <a:r>
              <a:rPr lang="en-US" dirty="0"/>
              <a:t>With a Bayes network representation, we will see that all we need to represent the same space is 10 variables 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79407" y="2126630"/>
            <a:ext cx="1888761" cy="59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Earthquake</a:t>
            </a:r>
          </a:p>
        </p:txBody>
      </p:sp>
      <p:sp>
        <p:nvSpPr>
          <p:cNvPr id="6" name="Oval 5"/>
          <p:cNvSpPr/>
          <p:nvPr/>
        </p:nvSpPr>
        <p:spPr>
          <a:xfrm>
            <a:off x="5220867" y="2111640"/>
            <a:ext cx="1888761" cy="59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Burglary</a:t>
            </a:r>
          </a:p>
        </p:txBody>
      </p:sp>
      <p:sp>
        <p:nvSpPr>
          <p:cNvPr id="7" name="Oval 6"/>
          <p:cNvSpPr/>
          <p:nvPr/>
        </p:nvSpPr>
        <p:spPr>
          <a:xfrm>
            <a:off x="5220868" y="3219160"/>
            <a:ext cx="1888761" cy="59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</a:t>
            </a:r>
          </a:p>
        </p:txBody>
      </p:sp>
      <p:sp>
        <p:nvSpPr>
          <p:cNvPr id="8" name="Oval 7"/>
          <p:cNvSpPr/>
          <p:nvPr/>
        </p:nvSpPr>
        <p:spPr>
          <a:xfrm>
            <a:off x="4553090" y="4491570"/>
            <a:ext cx="1888761" cy="59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Neighbor</a:t>
            </a:r>
          </a:p>
          <a:p>
            <a:pPr algn="ctr"/>
            <a:r>
              <a:rPr lang="en-US" dirty="0"/>
              <a:t>Call</a:t>
            </a:r>
          </a:p>
        </p:txBody>
      </p:sp>
      <p:sp>
        <p:nvSpPr>
          <p:cNvPr id="9" name="Oval 8"/>
          <p:cNvSpPr/>
          <p:nvPr/>
        </p:nvSpPr>
        <p:spPr>
          <a:xfrm>
            <a:off x="1489224" y="3656909"/>
            <a:ext cx="2297143" cy="796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</a:t>
            </a:r>
          </a:p>
          <a:p>
            <a:pPr algn="ctr"/>
            <a:r>
              <a:rPr lang="en-US" dirty="0"/>
              <a:t>Announcement</a:t>
            </a:r>
          </a:p>
        </p:txBody>
      </p:sp>
      <p:cxnSp>
        <p:nvCxnSpPr>
          <p:cNvPr id="10" name="Straight Arrow Connector 9"/>
          <p:cNvCxnSpPr>
            <a:stCxn id="4" idx="4"/>
            <a:endCxn id="9" idx="0"/>
          </p:cNvCxnSpPr>
          <p:nvPr/>
        </p:nvCxnSpPr>
        <p:spPr>
          <a:xfrm flipH="1">
            <a:off x="2637796" y="2726236"/>
            <a:ext cx="685992" cy="930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7" idx="0"/>
          </p:cNvCxnSpPr>
          <p:nvPr/>
        </p:nvCxnSpPr>
        <p:spPr>
          <a:xfrm>
            <a:off x="6165248" y="2711246"/>
            <a:ext cx="1" cy="507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8" idx="0"/>
          </p:cNvCxnSpPr>
          <p:nvPr/>
        </p:nvCxnSpPr>
        <p:spPr>
          <a:xfrm flipH="1">
            <a:off x="5497471" y="3818766"/>
            <a:ext cx="667778" cy="672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7" idx="1"/>
          </p:cNvCxnSpPr>
          <p:nvPr/>
        </p:nvCxnSpPr>
        <p:spPr>
          <a:xfrm>
            <a:off x="3991565" y="2638426"/>
            <a:ext cx="1505906" cy="668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627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Cancer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0.99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)=0.9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=0.1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=0.9∗0.01=0.009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=0.1∗0.01=0.001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(+,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=0.2∗0.99=0.198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=0.8∗0.99=0.792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5336498" y="4736892"/>
            <a:ext cx="1409076" cy="3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66479" y="5051685"/>
            <a:ext cx="1364105" cy="8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936105" y="5126636"/>
            <a:ext cx="809469" cy="2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96066" y="5141626"/>
            <a:ext cx="749508" cy="55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63128" y="4904495"/>
                <a:ext cx="1274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28" y="4904495"/>
                <a:ext cx="12741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14698B-D122-0048-A4D9-7B97083DA01E}"/>
                  </a:ext>
                </a:extLst>
              </p14:cNvPr>
              <p14:cNvContentPartPr/>
              <p14:nvPr/>
            </p14:nvContentPartPr>
            <p14:xfrm>
              <a:off x="5849280" y="4506480"/>
              <a:ext cx="1997280" cy="158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14698B-D122-0048-A4D9-7B97083DA0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3080" y="4490280"/>
                <a:ext cx="2029680" cy="16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0663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Cancer test / Diagnostic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495800"/>
              </a:xfrm>
              <a:blipFill rotWithShape="0">
                <a:blip r:embed="rId2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130977" y="3747541"/>
            <a:ext cx="1768839" cy="104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" name="Oval 4"/>
          <p:cNvSpPr/>
          <p:nvPr/>
        </p:nvSpPr>
        <p:spPr>
          <a:xfrm>
            <a:off x="6130977" y="1923737"/>
            <a:ext cx="1768839" cy="104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</a:t>
            </a:r>
          </a:p>
        </p:txBody>
      </p:sp>
      <p:cxnSp>
        <p:nvCxnSpPr>
          <p:cNvPr id="7" name="Straight Arrow Connector 6"/>
          <p:cNvCxnSpPr>
            <a:stCxn id="5" idx="4"/>
            <a:endCxn id="4" idx="0"/>
          </p:cNvCxnSpPr>
          <p:nvPr/>
        </p:nvCxnSpPr>
        <p:spPr>
          <a:xfrm>
            <a:off x="7015397" y="2973048"/>
            <a:ext cx="0" cy="77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FBAD16-65BF-1845-AC67-866B96C104DB}"/>
                  </a:ext>
                </a:extLst>
              </p14:cNvPr>
              <p14:cNvContentPartPr/>
              <p14:nvPr/>
            </p14:nvContentPartPr>
            <p14:xfrm>
              <a:off x="587880" y="975600"/>
              <a:ext cx="8160480" cy="5766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FBAD16-65BF-1845-AC67-866B96C104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680" y="959400"/>
                <a:ext cx="8192880" cy="57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114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Cancer test / Diagnostic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,+) =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|+)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(+)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,+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,+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,+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(¬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,+)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0.009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0.009+0.198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0.0434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495800"/>
              </a:xfrm>
              <a:blipFill rotWithShape="0">
                <a:blip r:embed="rId2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205927" y="4616970"/>
            <a:ext cx="1768839" cy="104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" name="Oval 4"/>
          <p:cNvSpPr/>
          <p:nvPr/>
        </p:nvSpPr>
        <p:spPr>
          <a:xfrm>
            <a:off x="6205927" y="2793166"/>
            <a:ext cx="1768839" cy="104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</a:t>
            </a:r>
          </a:p>
        </p:txBody>
      </p:sp>
      <p:cxnSp>
        <p:nvCxnSpPr>
          <p:cNvPr id="7" name="Straight Arrow Connector 6"/>
          <p:cNvCxnSpPr>
            <a:stCxn id="5" idx="4"/>
            <a:endCxn id="4" idx="0"/>
          </p:cNvCxnSpPr>
          <p:nvPr/>
        </p:nvCxnSpPr>
        <p:spPr>
          <a:xfrm>
            <a:off x="7090347" y="3842477"/>
            <a:ext cx="0" cy="77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3C7B80-E7CB-334F-8E6A-2E57C361C774}"/>
                  </a:ext>
                </a:extLst>
              </p14:cNvPr>
              <p14:cNvContentPartPr/>
              <p14:nvPr/>
            </p14:nvContentPartPr>
            <p14:xfrm>
              <a:off x="915480" y="2812320"/>
              <a:ext cx="4126320" cy="53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3C7B80-E7CB-334F-8E6A-2E57C361C7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280" y="2796120"/>
                <a:ext cx="4158720" cy="5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866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Tests Cancer Example </a:t>
            </a:r>
          </a:p>
        </p:txBody>
      </p:sp>
      <p:sp>
        <p:nvSpPr>
          <p:cNvPr id="5" name="Oval 4"/>
          <p:cNvSpPr/>
          <p:nvPr/>
        </p:nvSpPr>
        <p:spPr>
          <a:xfrm>
            <a:off x="612648" y="3295338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1</a:t>
            </a:r>
          </a:p>
        </p:txBody>
      </p:sp>
      <p:sp>
        <p:nvSpPr>
          <p:cNvPr id="6" name="Oval 5"/>
          <p:cNvSpPr/>
          <p:nvPr/>
        </p:nvSpPr>
        <p:spPr>
          <a:xfrm>
            <a:off x="2818701" y="3299085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7" name="Oval 6"/>
          <p:cNvSpPr/>
          <p:nvPr/>
        </p:nvSpPr>
        <p:spPr>
          <a:xfrm>
            <a:off x="1694439" y="1933731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</a:t>
            </a:r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 flipH="1">
            <a:off x="1318160" y="2573476"/>
            <a:ext cx="582919" cy="7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2898823" y="2573476"/>
            <a:ext cx="625390" cy="7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two tests:</a:t>
                </a:r>
              </a:p>
              <a:p>
                <a:pPr algn="just"/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 |¬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594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9469" y="4631961"/>
                <a:ext cx="589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 = + ;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 = +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++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9" y="4631961"/>
                <a:ext cx="589113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DF816C-BDC4-DA46-B5AE-CFE75DEE9676}"/>
                  </a:ext>
                </a:extLst>
              </p14:cNvPr>
              <p14:cNvContentPartPr/>
              <p14:nvPr/>
            </p14:nvContentPartPr>
            <p14:xfrm>
              <a:off x="-360" y="570240"/>
              <a:ext cx="9098280" cy="593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DF816C-BDC4-DA46-B5AE-CFE75DEE96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6560" y="554040"/>
                <a:ext cx="9130680" cy="59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855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Tests Cancer Example </a:t>
            </a:r>
          </a:p>
        </p:txBody>
      </p:sp>
      <p:sp>
        <p:nvSpPr>
          <p:cNvPr id="5" name="Oval 4"/>
          <p:cNvSpPr/>
          <p:nvPr/>
        </p:nvSpPr>
        <p:spPr>
          <a:xfrm>
            <a:off x="612648" y="3295338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1</a:t>
            </a:r>
          </a:p>
        </p:txBody>
      </p:sp>
      <p:sp>
        <p:nvSpPr>
          <p:cNvPr id="6" name="Oval 5"/>
          <p:cNvSpPr/>
          <p:nvPr/>
        </p:nvSpPr>
        <p:spPr>
          <a:xfrm>
            <a:off x="2818701" y="3299085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7" name="Oval 6"/>
          <p:cNvSpPr/>
          <p:nvPr/>
        </p:nvSpPr>
        <p:spPr>
          <a:xfrm>
            <a:off x="1694439" y="1933731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</a:t>
            </a:r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 flipH="1">
            <a:off x="1318160" y="2573476"/>
            <a:ext cx="582919" cy="7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2898823" y="2573476"/>
            <a:ext cx="625390" cy="7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two tests:</a:t>
                </a:r>
              </a:p>
              <a:p>
                <a:pPr algn="just"/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 |¬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594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9469" y="4631961"/>
                <a:ext cx="5891134" cy="939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= + ; 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= +</m:t>
                          </m:r>
                        </m:e>
                      </m:d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++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++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++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++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9" y="4631961"/>
                <a:ext cx="5891134" cy="9397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C7F67E-7FFE-3B46-87E8-FB98D41111A5}"/>
                  </a:ext>
                </a:extLst>
              </p14:cNvPr>
              <p14:cNvContentPartPr/>
              <p14:nvPr/>
            </p14:nvContentPartPr>
            <p14:xfrm>
              <a:off x="574200" y="561528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C7F67E-7FFE-3B46-87E8-FB98D41111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840" y="5605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252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Tests Cancer Example </a:t>
            </a:r>
          </a:p>
        </p:txBody>
      </p:sp>
      <p:sp>
        <p:nvSpPr>
          <p:cNvPr id="5" name="Oval 4"/>
          <p:cNvSpPr/>
          <p:nvPr/>
        </p:nvSpPr>
        <p:spPr>
          <a:xfrm>
            <a:off x="612648" y="3295338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1</a:t>
            </a:r>
          </a:p>
        </p:txBody>
      </p:sp>
      <p:sp>
        <p:nvSpPr>
          <p:cNvPr id="6" name="Oval 5"/>
          <p:cNvSpPr/>
          <p:nvPr/>
        </p:nvSpPr>
        <p:spPr>
          <a:xfrm>
            <a:off x="2818701" y="3299085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7" name="Oval 6"/>
          <p:cNvSpPr/>
          <p:nvPr/>
        </p:nvSpPr>
        <p:spPr>
          <a:xfrm>
            <a:off x="1694439" y="1933731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</a:t>
            </a:r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 flipH="1">
            <a:off x="1318160" y="2573476"/>
            <a:ext cx="582919" cy="7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2898823" y="2573476"/>
            <a:ext cx="625390" cy="7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two tests:</a:t>
                </a:r>
              </a:p>
              <a:p>
                <a:pPr algn="just"/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 |¬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594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9469" y="4631961"/>
                <a:ext cx="5891134" cy="148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 = + ;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 = +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++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++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++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++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++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++,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++,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=0.9∗0.9∗0.01+0.99∗0.2∗0.2=0.0477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9" y="4631961"/>
                <a:ext cx="5891134" cy="14873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851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Tests Cancer Example </a:t>
            </a:r>
          </a:p>
        </p:txBody>
      </p:sp>
      <p:sp>
        <p:nvSpPr>
          <p:cNvPr id="5" name="Oval 4"/>
          <p:cNvSpPr/>
          <p:nvPr/>
        </p:nvSpPr>
        <p:spPr>
          <a:xfrm>
            <a:off x="612648" y="3295338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1</a:t>
            </a:r>
          </a:p>
        </p:txBody>
      </p:sp>
      <p:sp>
        <p:nvSpPr>
          <p:cNvPr id="6" name="Oval 5"/>
          <p:cNvSpPr/>
          <p:nvPr/>
        </p:nvSpPr>
        <p:spPr>
          <a:xfrm>
            <a:off x="2818701" y="3299085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7" name="Oval 6"/>
          <p:cNvSpPr/>
          <p:nvPr/>
        </p:nvSpPr>
        <p:spPr>
          <a:xfrm>
            <a:off x="1694439" y="1933731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</a:t>
            </a:r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 flipH="1">
            <a:off x="1318160" y="2573476"/>
            <a:ext cx="582919" cy="7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2898823" y="2573476"/>
            <a:ext cx="625390" cy="7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two tests:</a:t>
                </a:r>
              </a:p>
              <a:p>
                <a:pPr algn="just"/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 |¬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594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9469" y="4631961"/>
                <a:ext cx="5891134" cy="2007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 = + ;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 = +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++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++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++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++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++,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++,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=0.9∗0.9∗0.01+0.99∗0.2∗0.2=0.0477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++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0.9∗0.9∗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0.0477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=0.169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9" y="4631961"/>
                <a:ext cx="5891134" cy="20077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DB1B5E-64F7-AE45-B935-F260F5CB93C5}"/>
                  </a:ext>
                </a:extLst>
              </p14:cNvPr>
              <p14:cNvContentPartPr/>
              <p14:nvPr/>
            </p14:nvContentPartPr>
            <p14:xfrm>
              <a:off x="5784120" y="6081840"/>
              <a:ext cx="779040" cy="42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DB1B5E-64F7-AE45-B935-F260F5CB93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7920" y="6065640"/>
                <a:ext cx="811440" cy="4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009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T1 is conditionally independent of T2 given 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349540" y="3325319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1</a:t>
            </a:r>
          </a:p>
        </p:txBody>
      </p:sp>
      <p:sp>
        <p:nvSpPr>
          <p:cNvPr id="5" name="Oval 4"/>
          <p:cNvSpPr/>
          <p:nvPr/>
        </p:nvSpPr>
        <p:spPr>
          <a:xfrm>
            <a:off x="7555593" y="3329066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6" name="Oval 5"/>
          <p:cNvSpPr/>
          <p:nvPr/>
        </p:nvSpPr>
        <p:spPr>
          <a:xfrm>
            <a:off x="6431331" y="1963712"/>
            <a:ext cx="1411024" cy="7495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</a:t>
            </a:r>
          </a:p>
        </p:txBody>
      </p:sp>
      <p:cxnSp>
        <p:nvCxnSpPr>
          <p:cNvPr id="7" name="Straight Arrow Connector 6"/>
          <p:cNvCxnSpPr>
            <a:stCxn id="6" idx="3"/>
            <a:endCxn id="4" idx="0"/>
          </p:cNvCxnSpPr>
          <p:nvPr/>
        </p:nvCxnSpPr>
        <p:spPr>
          <a:xfrm flipH="1">
            <a:off x="6055052" y="2603457"/>
            <a:ext cx="582919" cy="7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5" idx="0"/>
          </p:cNvCxnSpPr>
          <p:nvPr/>
        </p:nvCxnSpPr>
        <p:spPr>
          <a:xfrm>
            <a:off x="7635715" y="2603457"/>
            <a:ext cx="625390" cy="7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92AF925-DE60-9444-828B-E2137D571BAA}"/>
                  </a:ext>
                </a:extLst>
              </p14:cNvPr>
              <p14:cNvContentPartPr/>
              <p14:nvPr/>
            </p14:nvContentPartPr>
            <p14:xfrm>
              <a:off x="3626280" y="3053520"/>
              <a:ext cx="520920" cy="413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92AF925-DE60-9444-828B-E2137D571B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0080" y="3037320"/>
                <a:ext cx="553320" cy="4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536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 vs.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247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 vs.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567659" y="1918741"/>
            <a:ext cx="2488367" cy="103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5469" y="3055920"/>
            <a:ext cx="17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47934" y="4107305"/>
            <a:ext cx="1274164" cy="154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2098" y="5466626"/>
            <a:ext cx="17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2648" y="1675151"/>
            <a:ext cx="3028013" cy="434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02589" y="1600200"/>
            <a:ext cx="2713219" cy="524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2589" y="3672591"/>
            <a:ext cx="3028013" cy="434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92530" y="3597640"/>
            <a:ext cx="2713219" cy="524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7C7EF7-DB53-9443-82C5-E5BA36B2E6D2}"/>
                  </a:ext>
                </a:extLst>
              </p14:cNvPr>
              <p14:cNvContentPartPr/>
              <p14:nvPr/>
            </p14:nvContentPartPr>
            <p14:xfrm>
              <a:off x="1053720" y="2092680"/>
              <a:ext cx="1893960" cy="296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7C7EF7-DB53-9443-82C5-E5BA36B2E6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360" y="2083320"/>
                <a:ext cx="1912680" cy="29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89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9782"/>
          </a:xfrm>
        </p:spPr>
        <p:txBody>
          <a:bodyPr>
            <a:normAutofit/>
          </a:bodyPr>
          <a:lstStyle/>
          <a:p>
            <a:r>
              <a:rPr lang="en-US" dirty="0"/>
              <a:t>Bayes networks are probabilities that have a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variables are observable? </a:t>
            </a:r>
          </a:p>
          <a:p>
            <a:r>
              <a:rPr lang="en-US" dirty="0"/>
              <a:t>What variables are hidden?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Networks</a:t>
            </a:r>
          </a:p>
        </p:txBody>
      </p:sp>
      <p:sp>
        <p:nvSpPr>
          <p:cNvPr id="7" name="Oval 6"/>
          <p:cNvSpPr/>
          <p:nvPr/>
        </p:nvSpPr>
        <p:spPr>
          <a:xfrm>
            <a:off x="2379407" y="2126630"/>
            <a:ext cx="1888761" cy="59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Earthquake</a:t>
            </a:r>
          </a:p>
        </p:txBody>
      </p:sp>
      <p:sp>
        <p:nvSpPr>
          <p:cNvPr id="8" name="Oval 7"/>
          <p:cNvSpPr/>
          <p:nvPr/>
        </p:nvSpPr>
        <p:spPr>
          <a:xfrm>
            <a:off x="5220867" y="2111640"/>
            <a:ext cx="1888761" cy="59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Burglary</a:t>
            </a:r>
          </a:p>
        </p:txBody>
      </p:sp>
      <p:sp>
        <p:nvSpPr>
          <p:cNvPr id="9" name="Oval 8"/>
          <p:cNvSpPr/>
          <p:nvPr/>
        </p:nvSpPr>
        <p:spPr>
          <a:xfrm>
            <a:off x="5220868" y="3219160"/>
            <a:ext cx="1888761" cy="599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</a:t>
            </a:r>
          </a:p>
        </p:txBody>
      </p:sp>
      <p:sp>
        <p:nvSpPr>
          <p:cNvPr id="10" name="Oval 9"/>
          <p:cNvSpPr/>
          <p:nvPr/>
        </p:nvSpPr>
        <p:spPr>
          <a:xfrm>
            <a:off x="4553090" y="4491570"/>
            <a:ext cx="1888761" cy="5996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Neighbor</a:t>
            </a:r>
          </a:p>
          <a:p>
            <a:pPr algn="ctr"/>
            <a:r>
              <a:rPr lang="en-US" dirty="0"/>
              <a:t>Call</a:t>
            </a:r>
          </a:p>
        </p:txBody>
      </p:sp>
      <p:sp>
        <p:nvSpPr>
          <p:cNvPr id="11" name="Oval 10"/>
          <p:cNvSpPr/>
          <p:nvPr/>
        </p:nvSpPr>
        <p:spPr>
          <a:xfrm>
            <a:off x="1489224" y="3656909"/>
            <a:ext cx="2297143" cy="7963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</a:t>
            </a:r>
          </a:p>
          <a:p>
            <a:pPr algn="ctr"/>
            <a:r>
              <a:rPr lang="en-US" dirty="0"/>
              <a:t>Announcement</a:t>
            </a:r>
          </a:p>
        </p:txBody>
      </p:sp>
      <p:cxnSp>
        <p:nvCxnSpPr>
          <p:cNvPr id="12" name="Straight Arrow Connector 11"/>
          <p:cNvCxnSpPr>
            <a:stCxn id="7" idx="4"/>
            <a:endCxn id="11" idx="0"/>
          </p:cNvCxnSpPr>
          <p:nvPr/>
        </p:nvCxnSpPr>
        <p:spPr>
          <a:xfrm flipH="1">
            <a:off x="2637796" y="2726236"/>
            <a:ext cx="685992" cy="930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>
            <a:off x="6165248" y="2711246"/>
            <a:ext cx="1" cy="507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4"/>
            <a:endCxn id="10" idx="0"/>
          </p:cNvCxnSpPr>
          <p:nvPr/>
        </p:nvCxnSpPr>
        <p:spPr>
          <a:xfrm flipH="1">
            <a:off x="5497471" y="3818766"/>
            <a:ext cx="667778" cy="672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9" idx="1"/>
          </p:cNvCxnSpPr>
          <p:nvPr/>
        </p:nvCxnSpPr>
        <p:spPr>
          <a:xfrm>
            <a:off x="3991565" y="2638426"/>
            <a:ext cx="1505906" cy="668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87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Tests Cancer Example </a:t>
            </a:r>
          </a:p>
        </p:txBody>
      </p:sp>
      <p:sp>
        <p:nvSpPr>
          <p:cNvPr id="5" name="Oval 4"/>
          <p:cNvSpPr/>
          <p:nvPr/>
        </p:nvSpPr>
        <p:spPr>
          <a:xfrm>
            <a:off x="612648" y="3295338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1</a:t>
            </a:r>
          </a:p>
        </p:txBody>
      </p:sp>
      <p:sp>
        <p:nvSpPr>
          <p:cNvPr id="6" name="Oval 5"/>
          <p:cNvSpPr/>
          <p:nvPr/>
        </p:nvSpPr>
        <p:spPr>
          <a:xfrm>
            <a:off x="2818701" y="3299085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7" name="Oval 6"/>
          <p:cNvSpPr/>
          <p:nvPr/>
        </p:nvSpPr>
        <p:spPr>
          <a:xfrm>
            <a:off x="1694439" y="1933731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</a:t>
            </a:r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 flipH="1">
            <a:off x="1318160" y="2573476"/>
            <a:ext cx="582919" cy="7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2898823" y="2573476"/>
            <a:ext cx="625390" cy="7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two tests:</a:t>
                </a:r>
              </a:p>
              <a:p>
                <a:pPr algn="just"/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 |¬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594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9469" y="4631961"/>
                <a:ext cx="589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= +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 = +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9" y="4631961"/>
                <a:ext cx="589113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1FA907-E7D1-D441-8A57-58EFEE8B9641}"/>
                  </a:ext>
                </a:extLst>
              </p14:cNvPr>
              <p14:cNvContentPartPr/>
              <p14:nvPr/>
            </p14:nvContentPartPr>
            <p14:xfrm>
              <a:off x="1324080" y="4986720"/>
              <a:ext cx="7504920" cy="106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1FA907-E7D1-D441-8A57-58EFEE8B96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4720" y="4977360"/>
                <a:ext cx="7523640" cy="10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310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Tests Cancer Example </a:t>
            </a:r>
          </a:p>
        </p:txBody>
      </p:sp>
      <p:sp>
        <p:nvSpPr>
          <p:cNvPr id="5" name="Oval 4"/>
          <p:cNvSpPr/>
          <p:nvPr/>
        </p:nvSpPr>
        <p:spPr>
          <a:xfrm>
            <a:off x="612648" y="3295338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1</a:t>
            </a:r>
          </a:p>
        </p:txBody>
      </p:sp>
      <p:sp>
        <p:nvSpPr>
          <p:cNvPr id="6" name="Oval 5"/>
          <p:cNvSpPr/>
          <p:nvPr/>
        </p:nvSpPr>
        <p:spPr>
          <a:xfrm>
            <a:off x="2818701" y="3299085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7" name="Oval 6"/>
          <p:cNvSpPr/>
          <p:nvPr/>
        </p:nvSpPr>
        <p:spPr>
          <a:xfrm>
            <a:off x="1694439" y="1933731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</a:t>
            </a:r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 flipH="1">
            <a:off x="1318160" y="2573476"/>
            <a:ext cx="582919" cy="7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2898823" y="2573476"/>
            <a:ext cx="625390" cy="7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two tests:</a:t>
                </a:r>
              </a:p>
              <a:p>
                <a:pPr algn="just"/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 |¬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594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9469" y="4631961"/>
                <a:ext cx="6640642" cy="1741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= +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 = +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|"/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|"/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=0.9∗</m:t>
                      </m:r>
                      <m:r>
                        <m:rPr>
                          <m:nor/>
                        </m:rPr>
                        <a:rPr lang="en-US" dirty="0"/>
                        <m:t>0.043</m:t>
                      </m:r>
                      <m:r>
                        <m:rPr>
                          <m:nor/>
                        </m:rPr>
                        <a:rPr lang="en-US" b="0" i="0" dirty="0" smtClean="0"/>
                        <m:t>+0.2∗(1−0.043)</m:t>
                      </m:r>
                      <m:r>
                        <m:rPr>
                          <m:nor/>
                        </m:rPr>
                        <a:rPr lang="en-US" dirty="0"/>
                        <m:t>=0.230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 = +</m:t>
                    </m:r>
                  </m:oMath>
                </a14:m>
                <a:r>
                  <a:rPr lang="en-US" dirty="0"/>
                  <a:t>) = 0.207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9" y="4631961"/>
                <a:ext cx="6640642" cy="1741631"/>
              </a:xfrm>
              <a:prstGeom prst="rect">
                <a:avLst/>
              </a:prstGeom>
              <a:blipFill rotWithShape="0">
                <a:blip r:embed="rId4"/>
                <a:stretch>
                  <a:fillRect l="-82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015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Tests Cancer Example </a:t>
            </a:r>
          </a:p>
        </p:txBody>
      </p:sp>
      <p:sp>
        <p:nvSpPr>
          <p:cNvPr id="5" name="Oval 4"/>
          <p:cNvSpPr/>
          <p:nvPr/>
        </p:nvSpPr>
        <p:spPr>
          <a:xfrm>
            <a:off x="612648" y="3295338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1</a:t>
            </a:r>
          </a:p>
        </p:txBody>
      </p:sp>
      <p:sp>
        <p:nvSpPr>
          <p:cNvPr id="6" name="Oval 5"/>
          <p:cNvSpPr/>
          <p:nvPr/>
        </p:nvSpPr>
        <p:spPr>
          <a:xfrm>
            <a:off x="2818701" y="3299085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7" name="Oval 6"/>
          <p:cNvSpPr/>
          <p:nvPr/>
        </p:nvSpPr>
        <p:spPr>
          <a:xfrm>
            <a:off x="1694439" y="1933731"/>
            <a:ext cx="1411024" cy="74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Cancer</a:t>
            </a:r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 flipH="1">
            <a:off x="1318160" y="2573476"/>
            <a:ext cx="582919" cy="7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2898823" y="2573476"/>
            <a:ext cx="625390" cy="72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two tests:</a:t>
                </a:r>
              </a:p>
              <a:p>
                <a:pPr algn="just"/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(+ |¬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419" y="1933731"/>
                <a:ext cx="3057993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594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9469" y="4631961"/>
                <a:ext cx="664064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= +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 = +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0.230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 = +</m:t>
                    </m:r>
                  </m:oMath>
                </a14:m>
                <a:r>
                  <a:rPr lang="en-US" dirty="0"/>
                  <a:t>) = 0.207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probability of test1 being positive has increased after we knew that test2 is positive!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Test1 and test2 are not independent if we do not know C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9" y="4631961"/>
                <a:ext cx="6640642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82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331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Sprinkler/Rain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291528" y="2053652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Sprinkler</a:t>
            </a:r>
          </a:p>
        </p:txBody>
      </p:sp>
      <p:sp>
        <p:nvSpPr>
          <p:cNvPr id="5" name="Oval 4"/>
          <p:cNvSpPr/>
          <p:nvPr/>
        </p:nvSpPr>
        <p:spPr>
          <a:xfrm>
            <a:off x="7137816" y="2053651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>
            <a:off x="6041036" y="2878111"/>
            <a:ext cx="696123" cy="1034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07177" y="3912433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Wet Grass</a:t>
            </a:r>
          </a:p>
        </p:txBody>
      </p: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7267141" y="2878110"/>
            <a:ext cx="620183" cy="1034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49311" y="4736892"/>
                <a:ext cx="161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1" y="4736892"/>
                <a:ext cx="1618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1E74E6-183A-844B-B38B-148E52BFA63E}"/>
                  </a:ext>
                </a:extLst>
              </p14:cNvPr>
              <p14:cNvContentPartPr/>
              <p14:nvPr/>
            </p14:nvContentPartPr>
            <p14:xfrm>
              <a:off x="1722240" y="4285800"/>
              <a:ext cx="4764960" cy="132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1E74E6-183A-844B-B38B-148E52BFA6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2880" y="4276440"/>
                <a:ext cx="4783680" cy="13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462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Sprinkler/Rain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291528" y="2053652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Sprinkler</a:t>
            </a:r>
          </a:p>
        </p:txBody>
      </p:sp>
      <p:sp>
        <p:nvSpPr>
          <p:cNvPr id="5" name="Oval 4"/>
          <p:cNvSpPr/>
          <p:nvPr/>
        </p:nvSpPr>
        <p:spPr>
          <a:xfrm>
            <a:off x="7137816" y="2053651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>
            <a:off x="6041036" y="2878111"/>
            <a:ext cx="696123" cy="1034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07177" y="3912433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Wet Grass</a:t>
            </a:r>
          </a:p>
        </p:txBody>
      </p: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7267141" y="2878110"/>
            <a:ext cx="620183" cy="1034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49310" y="4736892"/>
                <a:ext cx="2608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0" y="4736892"/>
                <a:ext cx="260828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84223" y="5471410"/>
            <a:ext cx="3087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Given no knowledge about the grass (wet or not), R and S are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77521" y="4736892"/>
                <a:ext cx="1019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21" y="4736892"/>
                <a:ext cx="101933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1AFFDD-FBE9-3944-A1DF-4C1BD47C84B7}"/>
                  </a:ext>
                </a:extLst>
              </p14:cNvPr>
              <p14:cNvContentPartPr/>
              <p14:nvPr/>
            </p14:nvContentPartPr>
            <p14:xfrm>
              <a:off x="5168520" y="1654560"/>
              <a:ext cx="3156480" cy="4449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1AFFDD-FBE9-3944-A1DF-4C1BD47C84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9160" y="1645200"/>
                <a:ext cx="3175200" cy="44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777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away: Sprinkler/Rain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291528" y="2053652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Sprinkler</a:t>
            </a:r>
          </a:p>
        </p:txBody>
      </p:sp>
      <p:sp>
        <p:nvSpPr>
          <p:cNvPr id="5" name="Oval 4"/>
          <p:cNvSpPr/>
          <p:nvPr/>
        </p:nvSpPr>
        <p:spPr>
          <a:xfrm>
            <a:off x="7137816" y="2053651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>
            <a:off x="6041036" y="2878111"/>
            <a:ext cx="696123" cy="1034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07177" y="3912433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Wet Grass</a:t>
            </a:r>
          </a:p>
        </p:txBody>
      </p: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7267141" y="2878110"/>
            <a:ext cx="620183" cy="1034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49311" y="4736892"/>
                <a:ext cx="161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1" y="4736892"/>
                <a:ext cx="1618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8602EF-D9E1-474C-9B9C-1D9AD77778DC}"/>
                  </a:ext>
                </a:extLst>
              </p14:cNvPr>
              <p14:cNvContentPartPr/>
              <p14:nvPr/>
            </p14:nvContentPartPr>
            <p14:xfrm>
              <a:off x="1708560" y="5059080"/>
              <a:ext cx="417600" cy="11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8602EF-D9E1-474C-9B9C-1D9AD77778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9200" y="5049720"/>
                <a:ext cx="43632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824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away: Sprinkler/Rain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291528" y="2053652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Sprinkler</a:t>
            </a:r>
          </a:p>
        </p:txBody>
      </p:sp>
      <p:sp>
        <p:nvSpPr>
          <p:cNvPr id="5" name="Oval 4"/>
          <p:cNvSpPr/>
          <p:nvPr/>
        </p:nvSpPr>
        <p:spPr>
          <a:xfrm>
            <a:off x="7137816" y="2053651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>
            <a:off x="6041036" y="2878111"/>
            <a:ext cx="696123" cy="1034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07177" y="3912433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Wet Grass</a:t>
            </a:r>
          </a:p>
        </p:txBody>
      </p: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7267141" y="2878110"/>
            <a:ext cx="620183" cy="1034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49310" y="4736892"/>
                <a:ext cx="3537679" cy="119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1∗0.01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1∗0.01+0.99∗0.7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=0.0142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0" y="4736892"/>
                <a:ext cx="3537679" cy="11941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991725" y="5333946"/>
            <a:ext cx="308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and S are conditionally dependent if we know W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12236" y="5931001"/>
            <a:ext cx="415649" cy="22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27884" y="6152185"/>
            <a:ext cx="157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more than the prior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06E6CA-9AD3-3147-9236-1F1825EFDDAE}"/>
                  </a:ext>
                </a:extLst>
              </p14:cNvPr>
              <p14:cNvContentPartPr/>
              <p14:nvPr/>
            </p14:nvContentPartPr>
            <p14:xfrm>
              <a:off x="1508400" y="4582800"/>
              <a:ext cx="2750760" cy="76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06E6CA-9AD3-3147-9236-1F1825EFDD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9040" y="4573440"/>
                <a:ext cx="2769480" cy="7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40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away: Sprinkler/Rain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291528" y="2053652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Sprinkler</a:t>
            </a:r>
          </a:p>
        </p:txBody>
      </p:sp>
      <p:sp>
        <p:nvSpPr>
          <p:cNvPr id="5" name="Oval 4"/>
          <p:cNvSpPr/>
          <p:nvPr/>
        </p:nvSpPr>
        <p:spPr>
          <a:xfrm>
            <a:off x="7137816" y="2053651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>
            <a:off x="6041036" y="2878111"/>
            <a:ext cx="696123" cy="1034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07177" y="3912433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Wet Grass</a:t>
            </a:r>
          </a:p>
        </p:txBody>
      </p: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7267141" y="2878110"/>
            <a:ext cx="620183" cy="1034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49311" y="4736892"/>
                <a:ext cx="161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1" y="4736892"/>
                <a:ext cx="1618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117954" y="5246557"/>
            <a:ext cx="3672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grass is wet. </a:t>
            </a:r>
          </a:p>
          <a:p>
            <a:r>
              <a:rPr lang="en-US" dirty="0"/>
              <a:t>If we don’t know about the Sprinkler, do you expect the probability of the Rain to be higher?</a:t>
            </a:r>
          </a:p>
        </p:txBody>
      </p:sp>
    </p:spTree>
    <p:extLst>
      <p:ext uri="{BB962C8B-B14F-4D97-AF65-F5344CB8AC3E}">
        <p14:creationId xmlns:p14="http://schemas.microsoft.com/office/powerpoint/2010/main" val="37123341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away: Sprinkler/Rain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291528" y="2053652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Sprinkler</a:t>
            </a:r>
          </a:p>
        </p:txBody>
      </p:sp>
      <p:sp>
        <p:nvSpPr>
          <p:cNvPr id="5" name="Oval 4"/>
          <p:cNvSpPr/>
          <p:nvPr/>
        </p:nvSpPr>
        <p:spPr>
          <a:xfrm>
            <a:off x="7137816" y="2053651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>
            <a:off x="6041036" y="2878111"/>
            <a:ext cx="696123" cy="1034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07177" y="3912433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Wet Grass</a:t>
            </a:r>
          </a:p>
        </p:txBody>
      </p: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7267141" y="2878110"/>
            <a:ext cx="620183" cy="1034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4733" y="4487048"/>
                <a:ext cx="6505733" cy="2568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,¬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1∗0.7∗0.01+0.9∗0.3∗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∗0.7∗0.01+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0.9∗0.3∗0.01+0.1∗0.3∗0.99+0.7∗0.7∗0.99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0.0097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0.5245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3" y="4487048"/>
                <a:ext cx="6505733" cy="2568332"/>
              </a:xfrm>
              <a:prstGeom prst="rect">
                <a:avLst/>
              </a:prstGeom>
              <a:blipFill rotWithShape="0">
                <a:blip r:embed="rId4"/>
                <a:stretch>
                  <a:fillRect r="-4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463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away: Sprinkler/Rain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291528" y="2053652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Sprinkler</a:t>
            </a:r>
          </a:p>
        </p:txBody>
      </p:sp>
      <p:sp>
        <p:nvSpPr>
          <p:cNvPr id="5" name="Oval 4"/>
          <p:cNvSpPr/>
          <p:nvPr/>
        </p:nvSpPr>
        <p:spPr>
          <a:xfrm>
            <a:off x="7137816" y="2053651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>
            <a:off x="6041036" y="2878111"/>
            <a:ext cx="696123" cy="1034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07177" y="3912433"/>
            <a:ext cx="1499016" cy="824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Wet Grass</a:t>
            </a:r>
          </a:p>
        </p:txBody>
      </p: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7267141" y="2878110"/>
            <a:ext cx="620183" cy="1034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1" y="2173574"/>
                <a:ext cx="2173574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)=0.7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912433"/>
                <a:ext cx="2019595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4792" y="4992921"/>
                <a:ext cx="36426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0.0142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0.018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49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=0.083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2" y="4992921"/>
                <a:ext cx="3642611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9" idx="1"/>
          </p:cNvCxnSpPr>
          <p:nvPr/>
        </p:nvCxnSpPr>
        <p:spPr>
          <a:xfrm flipH="1">
            <a:off x="2413416" y="5198557"/>
            <a:ext cx="1031493" cy="47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4909" y="4736892"/>
            <a:ext cx="279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we don’t know about the sprinkler the probability of the rain is higher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548328" y="6100997"/>
            <a:ext cx="1409076" cy="36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7403" y="5964492"/>
            <a:ext cx="279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the sprinkler is closed, the probability of rain gets even higher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68189" y="5561351"/>
                <a:ext cx="1531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189" y="5561351"/>
                <a:ext cx="153182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6068189" y="5561351"/>
            <a:ext cx="1531825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068190" y="5557525"/>
            <a:ext cx="1531824" cy="280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5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and binary events </a:t>
            </a:r>
          </a:p>
          <a:p>
            <a:r>
              <a:rPr lang="en-US" dirty="0"/>
              <a:t>Random Variables</a:t>
            </a:r>
          </a:p>
          <a:p>
            <a:r>
              <a:rPr lang="en-US" dirty="0"/>
              <a:t>Joint and Marginal Distributions</a:t>
            </a:r>
          </a:p>
          <a:p>
            <a:r>
              <a:rPr lang="en-US" dirty="0"/>
              <a:t>Conditional Distribution</a:t>
            </a:r>
          </a:p>
          <a:p>
            <a:r>
              <a:rPr lang="en-US" dirty="0"/>
              <a:t>Independence, conditional independence </a:t>
            </a:r>
          </a:p>
          <a:p>
            <a:r>
              <a:rPr lang="en-US" dirty="0"/>
              <a:t>Chain Rule, Bayes’ Rule</a:t>
            </a:r>
          </a:p>
          <a:p>
            <a:r>
              <a:rPr lang="en-US" dirty="0"/>
              <a:t>Bayes nets, Parameters count</a:t>
            </a:r>
          </a:p>
          <a:p>
            <a:r>
              <a:rPr lang="en-US" dirty="0"/>
              <a:t>next chapter: D-separation, Bayesian Inference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9278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or reachability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Common cause: </a:t>
            </a:r>
            <a:r>
              <a:rPr lang="en-US" dirty="0"/>
              <a:t>Test1 and test2 are conditionally </a:t>
            </a:r>
            <a:r>
              <a:rPr lang="en-US" b="1" dirty="0"/>
              <a:t>independent</a:t>
            </a:r>
            <a:r>
              <a:rPr lang="en-US" dirty="0"/>
              <a:t> knowing C </a:t>
            </a:r>
          </a:p>
          <a:p>
            <a:r>
              <a:rPr lang="en-US" b="1" dirty="0"/>
              <a:t>Explaining away: </a:t>
            </a:r>
            <a:r>
              <a:rPr lang="en-US" dirty="0"/>
              <a:t>S and R are conditionally </a:t>
            </a:r>
            <a:r>
              <a:rPr lang="en-US" b="1" dirty="0"/>
              <a:t>dependent</a:t>
            </a:r>
            <a:r>
              <a:rPr lang="en-US" dirty="0"/>
              <a:t> knowing W</a:t>
            </a:r>
          </a:p>
          <a:p>
            <a:endParaRPr lang="en-US" dirty="0"/>
          </a:p>
          <a:p>
            <a:r>
              <a:rPr lang="en-US" dirty="0"/>
              <a:t>In graphical representation, the conditional independence is called: </a:t>
            </a:r>
          </a:p>
          <a:p>
            <a:pPr marL="0" indent="0">
              <a:buNone/>
            </a:pPr>
            <a:r>
              <a:rPr lang="en-US" b="1" dirty="0"/>
              <a:t>d-separation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98" y="3943696"/>
            <a:ext cx="5663402" cy="64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09718" y="4683310"/>
            <a:ext cx="8124564" cy="1782022"/>
            <a:chOff x="509718" y="4683310"/>
            <a:chExt cx="8124564" cy="1782022"/>
          </a:xfrm>
        </p:grpSpPr>
        <p:pic>
          <p:nvPicPr>
            <p:cNvPr id="5" name="Picture 4" descr="http://www.bayesnets.com/D-separation_files/image002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18" y="4775336"/>
              <a:ext cx="8124564" cy="1265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84025" y="6096000"/>
              <a:ext cx="1379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D-separated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2452" y="6052789"/>
              <a:ext cx="1379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D-separated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0879" y="6032462"/>
              <a:ext cx="1783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D-separated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871003" y="4683310"/>
              <a:ext cx="422031" cy="423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360983" y="4720457"/>
              <a:ext cx="422031" cy="423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6942" y="4761268"/>
              <a:ext cx="379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2" y="4767594"/>
              <a:ext cx="379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3850" y="4747422"/>
              <a:ext cx="379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37227" y="4774387"/>
              <a:ext cx="379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84874" y="4731962"/>
              <a:ext cx="379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850963" y="4761268"/>
              <a:ext cx="422031" cy="4232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3242" y="4747422"/>
              <a:ext cx="372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E9220B-66A1-A147-BEA4-77A04AFAE879}"/>
                  </a:ext>
                </a:extLst>
              </p14:cNvPr>
              <p14:cNvContentPartPr/>
              <p14:nvPr/>
            </p14:nvContentPartPr>
            <p14:xfrm>
              <a:off x="1614600" y="392040"/>
              <a:ext cx="7116120" cy="6336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E9220B-66A1-A147-BEA4-77A04AFAE8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5240" y="382680"/>
                <a:ext cx="7134840" cy="63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89299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 in BN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823494"/>
                <a:ext cx="8153400" cy="48292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𝑃𝑎𝑟𝑒𝑛𝑡𝑠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Why? </a:t>
                </a:r>
              </a:p>
              <a:p>
                <a:r>
                  <a:rPr lang="en-US" dirty="0"/>
                  <a:t>Chain rule: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conditional independence of each node given its parents: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𝑃𝑎𝑟𝑒𝑛𝑡𝑠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823494"/>
                <a:ext cx="8153400" cy="4829243"/>
              </a:xfrm>
              <a:blipFill rotWithShape="0">
                <a:blip r:embed="rId2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810392-8807-B644-AF95-7160037403EB}"/>
                  </a:ext>
                </a:extLst>
              </p14:cNvPr>
              <p14:cNvContentPartPr/>
              <p14:nvPr/>
            </p14:nvContentPartPr>
            <p14:xfrm>
              <a:off x="2163960" y="1445760"/>
              <a:ext cx="6495480" cy="345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810392-8807-B644-AF95-7160037403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4600" y="1436400"/>
                <a:ext cx="6514200" cy="34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77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522690" y="1600200"/>
                <a:ext cx="5243358" cy="44958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Without knowing the structure of the graph we need 2</a:t>
                </a:r>
                <a:r>
                  <a:rPr lang="en-US" baseline="30000" dirty="0"/>
                  <a:t>5</a:t>
                </a:r>
                <a:r>
                  <a:rPr lang="en-US" dirty="0"/>
                  <a:t>-1 to represent all the joint probabilities </a:t>
                </a:r>
              </a:p>
              <a:p>
                <a:r>
                  <a:rPr lang="en-US" dirty="0"/>
                  <a:t>With the Bayes network, we need only 2+4+2+2= 10 parameters</a:t>
                </a:r>
              </a:p>
              <a:p>
                <a:r>
                  <a:rPr lang="en-US" dirty="0"/>
                  <a:t>This is a key advantage of Bayes networks!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522690" y="1600200"/>
                <a:ext cx="5243358" cy="4495800"/>
              </a:xfrm>
              <a:blipFill rotWithShape="0">
                <a:blip r:embed="rId2"/>
                <a:stretch>
                  <a:fillRect l="-116"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12648" y="2233534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679448" y="2233534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142301" y="3307829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12647" y="4422098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679447" y="4382124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Arrow Connector 9"/>
          <p:cNvCxnSpPr>
            <a:stCxn id="4" idx="4"/>
          </p:cNvCxnSpPr>
          <p:nvPr/>
        </p:nvCxnSpPr>
        <p:spPr>
          <a:xfrm>
            <a:off x="995872" y="2713220"/>
            <a:ext cx="383222" cy="63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</p:cNvCxnSpPr>
          <p:nvPr/>
        </p:nvCxnSpPr>
        <p:spPr>
          <a:xfrm flipH="1">
            <a:off x="1679447" y="2713220"/>
            <a:ext cx="383225" cy="63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1679447" y="3727554"/>
            <a:ext cx="383224" cy="65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 flipH="1">
            <a:off x="995871" y="3787515"/>
            <a:ext cx="383223" cy="63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A54823-DB99-8D48-B963-DFBFCC2510F7}"/>
                  </a:ext>
                </a:extLst>
              </p14:cNvPr>
              <p14:cNvContentPartPr/>
              <p14:nvPr/>
            </p14:nvContentPartPr>
            <p14:xfrm>
              <a:off x="495360" y="1508760"/>
              <a:ext cx="7610040" cy="4511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A54823-DB99-8D48-B963-DFBFCC2510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00" y="1499400"/>
                <a:ext cx="7628760" cy="45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91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157" y="6330919"/>
            <a:ext cx="57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P(+b, +e, -a, +m, -j)=?</a:t>
            </a:r>
          </a:p>
        </p:txBody>
      </p:sp>
      <p:sp>
        <p:nvSpPr>
          <p:cNvPr id="6" name="Oval 5"/>
          <p:cNvSpPr/>
          <p:nvPr/>
        </p:nvSpPr>
        <p:spPr>
          <a:xfrm>
            <a:off x="2601154" y="1631363"/>
            <a:ext cx="1814524" cy="4796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/>
              <a:t>urglary </a:t>
            </a:r>
          </a:p>
        </p:txBody>
      </p:sp>
      <p:sp>
        <p:nvSpPr>
          <p:cNvPr id="7" name="Oval 6"/>
          <p:cNvSpPr/>
          <p:nvPr/>
        </p:nvSpPr>
        <p:spPr>
          <a:xfrm>
            <a:off x="4716030" y="1631363"/>
            <a:ext cx="1795847" cy="4796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US" dirty="0"/>
              <a:t>arthquake</a:t>
            </a:r>
          </a:p>
        </p:txBody>
      </p:sp>
      <p:sp>
        <p:nvSpPr>
          <p:cNvPr id="8" name="Oval 7"/>
          <p:cNvSpPr/>
          <p:nvPr/>
        </p:nvSpPr>
        <p:spPr>
          <a:xfrm>
            <a:off x="3649229" y="2761870"/>
            <a:ext cx="1836177" cy="4796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/>
              <a:t>larm</a:t>
            </a:r>
          </a:p>
        </p:txBody>
      </p:sp>
      <p:sp>
        <p:nvSpPr>
          <p:cNvPr id="9" name="Oval 8"/>
          <p:cNvSpPr/>
          <p:nvPr/>
        </p:nvSpPr>
        <p:spPr>
          <a:xfrm>
            <a:off x="2782438" y="3845297"/>
            <a:ext cx="1146866" cy="10080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</a:t>
            </a:r>
            <a:r>
              <a:rPr lang="en-US" dirty="0"/>
              <a:t>ohn Calls</a:t>
            </a:r>
          </a:p>
        </p:txBody>
      </p:sp>
      <p:sp>
        <p:nvSpPr>
          <p:cNvPr id="10" name="Oval 9"/>
          <p:cNvSpPr/>
          <p:nvPr/>
        </p:nvSpPr>
        <p:spPr>
          <a:xfrm>
            <a:off x="5174316" y="3857525"/>
            <a:ext cx="1208895" cy="10142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dirty="0"/>
              <a:t>arry Calls</a:t>
            </a:r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3508416" y="2111049"/>
            <a:ext cx="907260" cy="63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7" idx="4"/>
          </p:cNvCxnSpPr>
          <p:nvPr/>
        </p:nvCxnSpPr>
        <p:spPr>
          <a:xfrm flipH="1">
            <a:off x="4716030" y="2111049"/>
            <a:ext cx="897924" cy="63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5174316" y="3202955"/>
            <a:ext cx="604448" cy="65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3355871" y="3210715"/>
            <a:ext cx="573434" cy="63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948765"/>
              </p:ext>
            </p:extLst>
          </p:nvPr>
        </p:nvGraphicFramePr>
        <p:xfrm>
          <a:off x="6706368" y="3587155"/>
          <a:ext cx="2378861" cy="2766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400" u="none" strike="noStrike" kern="1200" dirty="0">
                          <a:effectLst/>
                        </a:rPr>
                        <a:t>E</a:t>
                      </a:r>
                      <a:endParaRPr kumimoji="0" lang="en-US" sz="1400" b="0" i="0" u="none" strike="noStrike" kern="1200" dirty="0">
                        <a:solidFill>
                          <a:schemeClr val="lt1"/>
                        </a:solidFill>
                        <a:effectLst/>
                        <a:latin typeface="MathJax_Math-italic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400" u="none" strike="noStrike" kern="1200" dirty="0">
                          <a:effectLst/>
                        </a:rPr>
                        <a:t>A</a:t>
                      </a:r>
                      <a:endParaRPr kumimoji="0" lang="en-US" sz="1400" b="0" i="0" u="none" strike="noStrike" kern="1200" dirty="0">
                        <a:solidFill>
                          <a:schemeClr val="lt1"/>
                        </a:solidFill>
                        <a:effectLst/>
                        <a:latin typeface="MathJax_Math-italic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400" u="none" strike="noStrike" kern="1200" dirty="0">
                          <a:effectLst/>
                        </a:rPr>
                        <a:t>P(A|B,E)</a:t>
                      </a:r>
                      <a:endParaRPr kumimoji="0" lang="en-US" sz="1400" b="0" i="0" u="none" strike="noStrike" kern="1200" dirty="0">
                        <a:solidFill>
                          <a:schemeClr val="lt1"/>
                        </a:solidFill>
                        <a:effectLst/>
                        <a:latin typeface="MathJax_Math-italic"/>
                        <a:ea typeface="+mn-ea"/>
                        <a:cs typeface="+mn-cs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0.95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0.05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0.94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0.06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0.29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0.71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+a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0.001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-a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0.999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87402"/>
              </p:ext>
            </p:extLst>
          </p:nvPr>
        </p:nvGraphicFramePr>
        <p:xfrm>
          <a:off x="7291701" y="1993564"/>
          <a:ext cx="158676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P(E)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+e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-e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0.998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73265"/>
              </p:ext>
            </p:extLst>
          </p:nvPr>
        </p:nvGraphicFramePr>
        <p:xfrm>
          <a:off x="775947" y="1847470"/>
          <a:ext cx="158676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P(B)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-b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56296"/>
              </p:ext>
            </p:extLst>
          </p:nvPr>
        </p:nvGraphicFramePr>
        <p:xfrm>
          <a:off x="751686" y="4608737"/>
          <a:ext cx="204163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P(J|A)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+a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+a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-a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-a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-b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37374"/>
              </p:ext>
            </p:extLst>
          </p:nvPr>
        </p:nvGraphicFramePr>
        <p:xfrm>
          <a:off x="3904874" y="4976229"/>
          <a:ext cx="217611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P(M|A)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+a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+a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-a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50">
                <a:tc>
                  <a:txBody>
                    <a:bodyPr/>
                    <a:lstStyle/>
                    <a:p>
                      <a:r>
                        <a:rPr lang="en-US" sz="1400" dirty="0"/>
                        <a:t>-a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-m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42C3F2-4669-0C48-8494-9B7C7772C7BB}"/>
                  </a:ext>
                </a:extLst>
              </p14:cNvPr>
              <p14:cNvContentPartPr/>
              <p14:nvPr/>
            </p14:nvContentPartPr>
            <p14:xfrm>
              <a:off x="755280" y="431640"/>
              <a:ext cx="7949520" cy="594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42C3F2-4669-0C48-8494-9B7C7772C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0" y="422280"/>
                <a:ext cx="7968240" cy="59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585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Car won’t start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9430" y="5692514"/>
            <a:ext cx="7493134" cy="873178"/>
          </a:xfrm>
        </p:spPr>
        <p:txBody>
          <a:bodyPr>
            <a:normAutofit fontScale="92500"/>
          </a:bodyPr>
          <a:lstStyle/>
          <a:p>
            <a:r>
              <a:rPr lang="en-US" dirty="0"/>
              <a:t>How many parameters to represent the joint distribution? </a:t>
            </a:r>
          </a:p>
          <a:p>
            <a:r>
              <a:rPr lang="en-US" dirty="0"/>
              <a:t>How many parameters if we use the Bayes Networks representation? </a:t>
            </a:r>
          </a:p>
        </p:txBody>
      </p:sp>
      <p:pic>
        <p:nvPicPr>
          <p:cNvPr id="1026" name="Picture 2" descr="http://vlm1.uta.edu/~athitsos/courses/cse4308_fall2007/assignments/assignment6/car-n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68" y="1870022"/>
            <a:ext cx="6788596" cy="353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1090F0-72B3-594E-BFBB-1BE3ED9B9705}"/>
                  </a:ext>
                </a:extLst>
              </p14:cNvPr>
              <p14:cNvContentPartPr/>
              <p14:nvPr/>
            </p14:nvContentPartPr>
            <p14:xfrm>
              <a:off x="1750320" y="271800"/>
              <a:ext cx="7122240" cy="63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1090F0-72B3-594E-BFBB-1BE3ED9B97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960" y="262440"/>
                <a:ext cx="7140960" cy="63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082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Car won’t start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9430" y="5692514"/>
            <a:ext cx="8094688" cy="873178"/>
          </a:xfrm>
        </p:spPr>
        <p:txBody>
          <a:bodyPr>
            <a:normAutofit fontScale="92500"/>
          </a:bodyPr>
          <a:lstStyle/>
          <a:p>
            <a:r>
              <a:rPr lang="en-US" dirty="0"/>
              <a:t>How many parameters to represent the joint distribution?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16</a:t>
            </a:r>
            <a:r>
              <a:rPr lang="en-US" dirty="0">
                <a:solidFill>
                  <a:srgbClr val="FF0000"/>
                </a:solidFill>
              </a:rPr>
              <a:t>-1=65535</a:t>
            </a:r>
          </a:p>
          <a:p>
            <a:r>
              <a:rPr lang="en-US" dirty="0"/>
              <a:t>How many parameters if we use the Bayes Networks representation?  </a:t>
            </a:r>
            <a:r>
              <a:rPr lang="en-US" dirty="0">
                <a:solidFill>
                  <a:srgbClr val="FF0000"/>
                </a:solidFill>
              </a:rPr>
              <a:t>63</a:t>
            </a:r>
          </a:p>
        </p:txBody>
      </p:sp>
      <p:pic>
        <p:nvPicPr>
          <p:cNvPr id="1026" name="Picture 2" descr="http://vlm1.uta.edu/~athitsos/courses/cse4308_fall2007/assignments/assignment6/car-n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68" y="1870022"/>
            <a:ext cx="6788596" cy="353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8306F7-A448-CE43-ADFA-DAB665A26474}"/>
                  </a:ext>
                </a:extLst>
              </p14:cNvPr>
              <p14:cNvContentPartPr/>
              <p14:nvPr/>
            </p14:nvContentPartPr>
            <p14:xfrm>
              <a:off x="7232760" y="5627160"/>
              <a:ext cx="1445760" cy="91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8306F7-A448-CE43-ADFA-DAB665A264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3400" y="5617800"/>
                <a:ext cx="1464480" cy="9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942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perspective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Bayesian networks are a great tool for knowledge representation and inference: </a:t>
            </a:r>
          </a:p>
          <a:p>
            <a:pPr lvl="1"/>
            <a:r>
              <a:rPr lang="en-US" dirty="0"/>
              <a:t>Diagnostic reasoning: effect to cause inference </a:t>
            </a:r>
          </a:p>
          <a:p>
            <a:pPr lvl="1"/>
            <a:r>
              <a:rPr lang="en-US" dirty="0"/>
              <a:t>Predictive reasoning: cause to effect inference </a:t>
            </a:r>
          </a:p>
          <a:p>
            <a:r>
              <a:rPr lang="en-US" dirty="0"/>
              <a:t>Open questions: </a:t>
            </a:r>
          </a:p>
          <a:p>
            <a:pPr lvl="1"/>
            <a:r>
              <a:rPr lang="en-US" dirty="0"/>
              <a:t>How to learn the structure of a Bayes network ?  </a:t>
            </a:r>
          </a:p>
          <a:p>
            <a:pPr lvl="1"/>
            <a:r>
              <a:rPr lang="en-US" dirty="0"/>
              <a:t>How to estimate its parameters ?</a:t>
            </a:r>
          </a:p>
          <a:p>
            <a:pPr lvl="1"/>
            <a:r>
              <a:rPr lang="en-US" dirty="0"/>
              <a:t>How to use if for inference ? (Exact inference, approximate inference, message passing algorithm)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4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hall problem! </a:t>
            </a:r>
          </a:p>
        </p:txBody>
      </p:sp>
      <p:pic>
        <p:nvPicPr>
          <p:cNvPr id="1026" name="Picture 2" descr="https://upload.wikimedia.org/wikipedia/commons/9/94/Monty_Hall_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7" y="2038350"/>
            <a:ext cx="47910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D1BDF0-75F5-6742-8278-133354C7E412}"/>
                  </a:ext>
                </a:extLst>
              </p14:cNvPr>
              <p14:cNvContentPartPr/>
              <p14:nvPr/>
            </p14:nvContentPartPr>
            <p14:xfrm>
              <a:off x="703800" y="544320"/>
              <a:ext cx="7630920" cy="514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D1BDF0-75F5-6742-8278-133354C7E4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440" y="534960"/>
                <a:ext cx="7649640" cy="51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7504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95335" y="1600200"/>
          <a:ext cx="4064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Expression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Value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P(X0=1,X1=0,X2=1)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P(X0=0,X1=1)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P(X2=0)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P(X1=0|X0=1)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P(X0=1,X1=0|X2=1)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P(X0=1|X1=0,X2=1)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12775" y="1600200"/>
          <a:ext cx="33683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0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P(X0,X1,X2)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4C52BB-4643-BE46-A2EA-FD808AAAA52C}"/>
                  </a:ext>
                </a:extLst>
              </p14:cNvPr>
              <p14:cNvContentPartPr/>
              <p14:nvPr/>
            </p14:nvContentPartPr>
            <p14:xfrm>
              <a:off x="578880" y="1351080"/>
              <a:ext cx="8352720" cy="477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4C52BB-4643-BE46-A2EA-FD808AAAA5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520" y="1341720"/>
                <a:ext cx="8371440" cy="47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080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33683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0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P(X0,X1,X2)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95334" y="1600200"/>
          <a:ext cx="4639116" cy="35090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Expression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Value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P(X0=1,X1=0,X2=1)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P(X0=0,X1=1)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P(X2=0)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0.180+0.100+0.140+0.080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P(X1=0|X0=1)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(0.140+0.080)/(0.140+0.180+0.080+0.140)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P(X0=1,X1=0|X2=1)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0.080/(0.120+0.080+0.160+0.140)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P(X0=1|X1=0,X2=1)</a:t>
                      </a:r>
                      <a:endParaRPr lang="en-US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0.080/(0.120+0.080)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50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P(C=H) = 0.5 </a:t>
            </a:r>
          </a:p>
          <a:p>
            <a:r>
              <a:rPr lang="en-US" dirty="0"/>
              <a:t>P(C=T) = 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random variable represents some aspect of the world about which we may have uncertainty </a:t>
            </a:r>
          </a:p>
          <a:p>
            <a:r>
              <a:rPr lang="en-US" dirty="0"/>
              <a:t>C (the outcome of a coin flip) is a random variable </a:t>
            </a:r>
          </a:p>
          <a:p>
            <a:r>
              <a:rPr lang="en-US" dirty="0"/>
              <a:t>{H,T} is the domain of C </a:t>
            </a:r>
          </a:p>
        </p:txBody>
      </p:sp>
    </p:spTree>
    <p:extLst>
      <p:ext uri="{BB962C8B-B14F-4D97-AF65-F5344CB8AC3E}">
        <p14:creationId xmlns:p14="http://schemas.microsoft.com/office/powerpoint/2010/main" val="35151337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2: Z is independent from X given Y, fill the values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14827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P(X)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77262" y="1600200"/>
          <a:ext cx="19781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Y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P(Y|X)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6048" y="3268980"/>
          <a:ext cx="1825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P(Z|Y)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83561" y="4042410"/>
          <a:ext cx="244640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94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Y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P(X,Y)</a:t>
                      </a:r>
                      <a:endParaRPr lang="en-US" b="1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4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94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94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94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11724" y="2527300"/>
          <a:ext cx="3638551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Y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Z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P(X,Y,Z)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BF5249-EEC0-8A42-9CB3-702FAE97D67F}"/>
                  </a:ext>
                </a:extLst>
              </p14:cNvPr>
              <p14:cNvContentPartPr/>
              <p14:nvPr/>
            </p14:nvContentPartPr>
            <p14:xfrm>
              <a:off x="291960" y="596880"/>
              <a:ext cx="8644320" cy="595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BF5249-EEC0-8A42-9CB3-702FAE97D6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600" y="587520"/>
                <a:ext cx="8663040" cy="59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4364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2: Z is independent from X given Y –solution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14827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P(X)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77262" y="1600200"/>
          <a:ext cx="19781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Y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P(Y|X)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6048" y="3268980"/>
          <a:ext cx="1825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Z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MathJax_Math-italic"/>
                          <a:ea typeface="+mn-ea"/>
                          <a:cs typeface="+mn-cs"/>
                        </a:rPr>
                        <a:t>P(Z|Y)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83561" y="4042410"/>
          <a:ext cx="244640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94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Y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P(X,Y)</a:t>
                      </a:r>
                      <a:endParaRPr lang="en-US" b="1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4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Open Sans"/>
                        </a:rPr>
                        <a:t>0.6*0.5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94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Open Sans"/>
                        </a:rPr>
                        <a:t>0.4*0.9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94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Open Sans"/>
                        </a:rPr>
                        <a:t>0.6*0.5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94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0.4*0.1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11724" y="2527300"/>
          <a:ext cx="3638551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Y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Z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P(X,Y,Z)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Open Sans"/>
                        </a:rPr>
                        <a:t>0.6*0.5*0.9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Open Sans"/>
                        </a:rPr>
                        <a:t>0.4*0.1*0.4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Open Sans"/>
                        </a:rPr>
                        <a:t>0.4*0.9*0.1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0.4*0.1*0.6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95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is independent from 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6074609"/>
              </p:ext>
            </p:extLst>
          </p:nvPr>
        </p:nvGraphicFramePr>
        <p:xfrm>
          <a:off x="612775" y="1600200"/>
          <a:ext cx="33683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057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Y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P(X,Y)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57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57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57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0.480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57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97291"/>
              </p:ext>
            </p:extLst>
          </p:nvPr>
        </p:nvGraphicFramePr>
        <p:xfrm>
          <a:off x="4843974" y="1965960"/>
          <a:ext cx="29213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83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P(X)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83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83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8528"/>
              </p:ext>
            </p:extLst>
          </p:nvPr>
        </p:nvGraphicFramePr>
        <p:xfrm>
          <a:off x="1439594" y="41757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Y</a:t>
                      </a:r>
                      <a:endParaRPr lang="en-US" b="1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P(X|Y)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AE6A82-24B1-7F4F-98EC-3A65F09DB17F}"/>
                  </a:ext>
                </a:extLst>
              </p14:cNvPr>
              <p14:cNvContentPartPr/>
              <p14:nvPr/>
            </p14:nvContentPartPr>
            <p14:xfrm>
              <a:off x="3636360" y="354240"/>
              <a:ext cx="4348080" cy="396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AE6A82-24B1-7F4F-98EC-3A65F09DB1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7000" y="344880"/>
                <a:ext cx="4366800" cy="39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8765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is independent from Y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166640"/>
              </p:ext>
            </p:extLst>
          </p:nvPr>
        </p:nvGraphicFramePr>
        <p:xfrm>
          <a:off x="612775" y="1600200"/>
          <a:ext cx="4892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Y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P(X,Y)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0.360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36282"/>
              </p:ext>
            </p:extLst>
          </p:nvPr>
        </p:nvGraphicFramePr>
        <p:xfrm>
          <a:off x="612648" y="4337148"/>
          <a:ext cx="3016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38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P(X)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38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0.520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38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0.480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40593"/>
              </p:ext>
            </p:extLst>
          </p:nvPr>
        </p:nvGraphicFramePr>
        <p:xfrm>
          <a:off x="4309404" y="4341447"/>
          <a:ext cx="3455962" cy="127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54"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effectLst/>
                        </a:rPr>
                        <a:t>Y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>
                          <a:effectLst/>
                        </a:rPr>
                        <a:t>P(Y)</a:t>
                      </a:r>
                      <a:endParaRPr lang="en-US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54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54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0.680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4E84AC-1205-EB4B-98E7-264400824309}"/>
                  </a:ext>
                </a:extLst>
              </p14:cNvPr>
              <p14:cNvContentPartPr/>
              <p14:nvPr/>
            </p14:nvContentPartPr>
            <p14:xfrm>
              <a:off x="2887560" y="512640"/>
              <a:ext cx="4099320" cy="458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4E84AC-1205-EB4B-98E7-2644008243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8200" y="503280"/>
                <a:ext cx="4118040" cy="45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395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is independent from Y given Z?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7375773"/>
              </p:ext>
            </p:extLst>
          </p:nvPr>
        </p:nvGraphicFramePr>
        <p:xfrm>
          <a:off x="424090" y="1585686"/>
          <a:ext cx="382859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Z</a:t>
                      </a:r>
                      <a:endParaRPr lang="en-US" sz="16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P(X,Y,Z)</a:t>
                      </a:r>
                      <a:endParaRPr lang="en-US" sz="16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0.040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0.040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73331"/>
              </p:ext>
            </p:extLst>
          </p:nvPr>
        </p:nvGraphicFramePr>
        <p:xfrm>
          <a:off x="422148" y="4892040"/>
          <a:ext cx="30159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Z</a:t>
                      </a:r>
                      <a:endParaRPr lang="en-US" sz="1600" b="1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P(X|Z)</a:t>
                      </a:r>
                      <a:endParaRPr lang="en-US" sz="1600" b="1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94026"/>
              </p:ext>
            </p:extLst>
          </p:nvPr>
        </p:nvGraphicFramePr>
        <p:xfrm>
          <a:off x="4689348" y="4892040"/>
          <a:ext cx="30159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Y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Z</a:t>
                      </a:r>
                      <a:endParaRPr lang="en-US" sz="16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P(Y|Z)</a:t>
                      </a:r>
                      <a:endParaRPr lang="en-US" sz="16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92915"/>
              </p:ext>
            </p:extLst>
          </p:nvPr>
        </p:nvGraphicFramePr>
        <p:xfrm>
          <a:off x="4689348" y="1600200"/>
          <a:ext cx="42672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0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Y</a:t>
                      </a:r>
                      <a:endParaRPr lang="en-US" sz="1600" b="1" dirty="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Z</a:t>
                      </a:r>
                      <a:endParaRPr lang="en-US" sz="16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P(X,Y|Z)</a:t>
                      </a:r>
                      <a:endParaRPr lang="en-US" sz="16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0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0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0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0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0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52AE9B-36D7-7C4C-B435-52BD74732369}"/>
                  </a:ext>
                </a:extLst>
              </p14:cNvPr>
              <p14:cNvContentPartPr/>
              <p14:nvPr/>
            </p14:nvContentPartPr>
            <p14:xfrm>
              <a:off x="1081080" y="189000"/>
              <a:ext cx="7757280" cy="523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52AE9B-36D7-7C4C-B435-52BD747323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1720" y="179640"/>
                <a:ext cx="7776000" cy="525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870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is independent from Y given Z?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02884208"/>
              </p:ext>
            </p:extLst>
          </p:nvPr>
        </p:nvGraphicFramePr>
        <p:xfrm>
          <a:off x="612775" y="1600200"/>
          <a:ext cx="435111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Z</a:t>
                      </a:r>
                      <a:endParaRPr lang="en-US" sz="14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P(X,Y,Z)</a:t>
                      </a:r>
                      <a:endParaRPr lang="en-US" sz="14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0.072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0.192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0.288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17402"/>
              </p:ext>
            </p:extLst>
          </p:nvPr>
        </p:nvGraphicFramePr>
        <p:xfrm>
          <a:off x="612648" y="4724400"/>
          <a:ext cx="283028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9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Z</a:t>
                      </a:r>
                      <a:endParaRPr lang="en-US" sz="14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P(X|Z)</a:t>
                      </a:r>
                      <a:endParaRPr lang="en-US" sz="14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9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9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68553"/>
              </p:ext>
            </p:extLst>
          </p:nvPr>
        </p:nvGraphicFramePr>
        <p:xfrm>
          <a:off x="5384220" y="1754034"/>
          <a:ext cx="3381828" cy="278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Z</a:t>
                      </a:r>
                      <a:endParaRPr lang="en-US" sz="14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P(X|Y,Z)</a:t>
                      </a:r>
                      <a:endParaRPr lang="en-US" sz="1400" b="1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0.400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C1B890-00AC-424A-A9FB-42A772A1F111}"/>
                  </a:ext>
                </a:extLst>
              </p14:cNvPr>
              <p14:cNvContentPartPr/>
              <p14:nvPr/>
            </p14:nvContentPartPr>
            <p14:xfrm>
              <a:off x="839160" y="440280"/>
              <a:ext cx="8304840" cy="522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C1B890-00AC-424A-A9FB-42A772A1F1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800" y="430920"/>
                <a:ext cx="8323560" cy="52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01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P(H) = 0.5 </a:t>
                </a:r>
              </a:p>
              <a:p>
                <a:r>
                  <a:rPr lang="en-US" dirty="0"/>
                  <a:t>P(T) = 0.5</a:t>
                </a:r>
              </a:p>
              <a:p>
                <a:r>
                  <a:rPr lang="en-US" dirty="0"/>
                  <a:t>Boolean variables: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If P(H) = 0,25</a:t>
                </a:r>
              </a:p>
              <a:p>
                <a:pPr lvl="1"/>
                <a:r>
                  <a:rPr lang="en-US" dirty="0"/>
                  <a:t>P(T) = 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 probability distribution associates a probability with each value, such that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5" t="-1764" b="-9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72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P(H) = 1/2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=H, X</a:t>
            </a:r>
            <a:r>
              <a:rPr lang="en-US" baseline="-25000" dirty="0"/>
              <a:t>2</a:t>
            </a:r>
            <a:r>
              <a:rPr lang="en-US" dirty="0"/>
              <a:t>=H, X</a:t>
            </a:r>
            <a:r>
              <a:rPr lang="en-US" baseline="-25000" dirty="0"/>
              <a:t>3</a:t>
            </a:r>
            <a:r>
              <a:rPr lang="en-US" dirty="0"/>
              <a:t>=H) = </a:t>
            </a:r>
          </a:p>
          <a:p>
            <a:pPr marL="274320" lvl="1" indent="0">
              <a:buNone/>
            </a:pPr>
            <a:r>
              <a:rPr lang="en-US" dirty="0"/>
              <a:t>P(H, H, H) =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0" y="1833272"/>
                <a:ext cx="4572000" cy="22224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rgbClr val="33339A"/>
                    </a:solidFill>
                    <a:latin typeface="Calibri" panose="020F0502020204030204" pitchFamily="34" charset="0"/>
                  </a:rPr>
                  <a:t>A </a:t>
                </a:r>
                <a:r>
                  <a:rPr lang="en-US" i="1" dirty="0">
                    <a:solidFill>
                      <a:srgbClr val="33339A"/>
                    </a:solidFill>
                    <a:latin typeface="Calibri-Italic"/>
                  </a:rPr>
                  <a:t>joint distribution over a set of random variables X</a:t>
                </a:r>
                <a:r>
                  <a:rPr lang="en-US" i="1" baseline="-25000" dirty="0">
                    <a:solidFill>
                      <a:srgbClr val="33339A"/>
                    </a:solidFill>
                    <a:latin typeface="Calibri-Italic"/>
                  </a:rPr>
                  <a:t>1</a:t>
                </a:r>
                <a:r>
                  <a:rPr lang="en-US" i="1" dirty="0">
                    <a:solidFill>
                      <a:srgbClr val="33339A"/>
                    </a:solidFill>
                    <a:latin typeface="Calibri-Italic"/>
                  </a:rPr>
                  <a:t>, X</a:t>
                </a:r>
                <a:r>
                  <a:rPr lang="en-US" i="1" baseline="-25000" dirty="0">
                    <a:solidFill>
                      <a:srgbClr val="33339A"/>
                    </a:solidFill>
                    <a:latin typeface="Calibri-Italic"/>
                  </a:rPr>
                  <a:t>2</a:t>
                </a:r>
                <a:r>
                  <a:rPr lang="en-US" i="1" dirty="0">
                    <a:solidFill>
                      <a:srgbClr val="33339A"/>
                    </a:solidFill>
                    <a:latin typeface="Calibri-Italic"/>
                  </a:rPr>
                  <a:t>, … </a:t>
                </a:r>
                <a:r>
                  <a:rPr lang="en-US" i="1" dirty="0" err="1">
                    <a:solidFill>
                      <a:srgbClr val="33339A"/>
                    </a:solidFill>
                    <a:latin typeface="Calibri-Italic"/>
                  </a:rPr>
                  <a:t>X</a:t>
                </a:r>
                <a:r>
                  <a:rPr lang="en-US" i="1" baseline="-25000" dirty="0" err="1">
                    <a:solidFill>
                      <a:srgbClr val="33339A"/>
                    </a:solidFill>
                    <a:latin typeface="Calibri-Italic"/>
                  </a:rPr>
                  <a:t>n</a:t>
                </a:r>
                <a:r>
                  <a:rPr lang="en-US" i="1" dirty="0">
                    <a:solidFill>
                      <a:srgbClr val="33339A"/>
                    </a:solidFill>
                    <a:latin typeface="Calibri-Italic"/>
                  </a:rPr>
                  <a:t> specifies a real number for each assignment, such that  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i="1" baseline="-25000" dirty="0">
                  <a:solidFill>
                    <a:srgbClr val="33339A"/>
                  </a:solidFill>
                  <a:latin typeface="Calibri-Italic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33272"/>
                <a:ext cx="4572000" cy="2222468"/>
              </a:xfrm>
              <a:prstGeom prst="rect">
                <a:avLst/>
              </a:prstGeom>
              <a:blipFill rotWithShape="0">
                <a:blip r:embed="rId4"/>
                <a:stretch>
                  <a:fillRect l="-1067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83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4534</Words>
  <Application>Microsoft Macintosh PowerPoint</Application>
  <PresentationFormat>On-screen Show (4:3)</PresentationFormat>
  <Paragraphs>1445</Paragraphs>
  <Slides>75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Calibri</vt:lpstr>
      <vt:lpstr>Calibri-Italic</vt:lpstr>
      <vt:lpstr>Cambria Math</vt:lpstr>
      <vt:lpstr>inherit</vt:lpstr>
      <vt:lpstr>MathJax_Main</vt:lpstr>
      <vt:lpstr>MathJax_Math-italic</vt:lpstr>
      <vt:lpstr>Open Sans</vt:lpstr>
      <vt:lpstr>Tw Cen MT</vt:lpstr>
      <vt:lpstr>Wingdings</vt:lpstr>
      <vt:lpstr>Wingdings 2</vt:lpstr>
      <vt:lpstr>Median</vt:lpstr>
      <vt:lpstr>Artificial Intelligence</vt:lpstr>
      <vt:lpstr>Reminder</vt:lpstr>
      <vt:lpstr>Probabilistic reasoning </vt:lpstr>
      <vt:lpstr>Bayes Networks</vt:lpstr>
      <vt:lpstr>Bayes Networks</vt:lpstr>
      <vt:lpstr>This chapter</vt:lpstr>
      <vt:lpstr>Random variable  </vt:lpstr>
      <vt:lpstr>Probability distribution </vt:lpstr>
      <vt:lpstr>Joint distribution </vt:lpstr>
      <vt:lpstr>Size of distribution </vt:lpstr>
      <vt:lpstr>Example </vt:lpstr>
      <vt:lpstr>Example – solution  </vt:lpstr>
      <vt:lpstr>Example </vt:lpstr>
      <vt:lpstr>Example – solution  </vt:lpstr>
      <vt:lpstr>Probabilistic model  </vt:lpstr>
      <vt:lpstr>Marginal distributions </vt:lpstr>
      <vt:lpstr>Conditional probability </vt:lpstr>
      <vt:lpstr>Example </vt:lpstr>
      <vt:lpstr>Conditional distribution</vt:lpstr>
      <vt:lpstr>Normalization trick </vt:lpstr>
      <vt:lpstr>Example </vt:lpstr>
      <vt:lpstr>Chain rule </vt:lpstr>
      <vt:lpstr>Independence</vt:lpstr>
      <vt:lpstr>Example </vt:lpstr>
      <vt:lpstr>Conditional independence </vt:lpstr>
      <vt:lpstr>Conditional independence + chain rule </vt:lpstr>
      <vt:lpstr>What if coin flips are dependent?</vt:lpstr>
      <vt:lpstr>What if coin flips are dependent?</vt:lpstr>
      <vt:lpstr>Total probability </vt:lpstr>
      <vt:lpstr>Total probability </vt:lpstr>
      <vt:lpstr>Example: Sunny / Rainy </vt:lpstr>
      <vt:lpstr>Example: Sunny / Rainy </vt:lpstr>
      <vt:lpstr>Bayes Rule</vt:lpstr>
      <vt:lpstr>Definition </vt:lpstr>
      <vt:lpstr>Example of Bayes net models </vt:lpstr>
      <vt:lpstr>Graphical models </vt:lpstr>
      <vt:lpstr>Simplest Bayes network</vt:lpstr>
      <vt:lpstr>Simplest Bayes networks</vt:lpstr>
      <vt:lpstr>Example: Cancer Test </vt:lpstr>
      <vt:lpstr>Example: Cancer Test </vt:lpstr>
      <vt:lpstr>Example: Cancer test / Diagnostic</vt:lpstr>
      <vt:lpstr>Example: Cancer test / Diagnostic</vt:lpstr>
      <vt:lpstr>2 Tests Cancer Example </vt:lpstr>
      <vt:lpstr>2 Tests Cancer Example </vt:lpstr>
      <vt:lpstr>2 Tests Cancer Example </vt:lpstr>
      <vt:lpstr>2 Tests Cancer Example </vt:lpstr>
      <vt:lpstr>Conditional independence </vt:lpstr>
      <vt:lpstr>Conditional independence vs. independence</vt:lpstr>
      <vt:lpstr>Conditional independence vs. independence</vt:lpstr>
      <vt:lpstr>2 Tests Cancer Example </vt:lpstr>
      <vt:lpstr>2 Tests Cancer Example </vt:lpstr>
      <vt:lpstr>2 Tests Cancer Example </vt:lpstr>
      <vt:lpstr>Sprinkler/Rain Example</vt:lpstr>
      <vt:lpstr>Sprinkler/Rain Example</vt:lpstr>
      <vt:lpstr>Explaining away: Sprinkler/Rain Example</vt:lpstr>
      <vt:lpstr>Explaining away: Sprinkler/Rain Example</vt:lpstr>
      <vt:lpstr>Explaining away: Sprinkler/Rain Example</vt:lpstr>
      <vt:lpstr>Explaining away: Sprinkler/Rain Example</vt:lpstr>
      <vt:lpstr>Explaining away: Sprinkler/Rain Example</vt:lpstr>
      <vt:lpstr>D-separation or reachability</vt:lpstr>
      <vt:lpstr>Joint distribution in BN </vt:lpstr>
      <vt:lpstr>Example</vt:lpstr>
      <vt:lpstr>Example </vt:lpstr>
      <vt:lpstr>Exercise: Car won’t start </vt:lpstr>
      <vt:lpstr>Exercise: Car won’t start </vt:lpstr>
      <vt:lpstr>Conclusion and perspective </vt:lpstr>
      <vt:lpstr>Monte hall problem! </vt:lpstr>
      <vt:lpstr>Exercise 1 </vt:lpstr>
      <vt:lpstr>Exercise 1 </vt:lpstr>
      <vt:lpstr>Exercise 2: Z is independent from X given Y, fill the values  </vt:lpstr>
      <vt:lpstr>Exercise 2: Z is independent from X given Y –solution  </vt:lpstr>
      <vt:lpstr>X is independent from Y?</vt:lpstr>
      <vt:lpstr>X is independent from Y ?</vt:lpstr>
      <vt:lpstr>X is independent from Y given Z?</vt:lpstr>
      <vt:lpstr>X is independent from Y given Z?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Mouhamed NASSAR</dc:creator>
  <cp:lastModifiedBy>Nassar, Mohamad</cp:lastModifiedBy>
  <cp:revision>304</cp:revision>
  <dcterms:created xsi:type="dcterms:W3CDTF">2015-08-04T18:55:05Z</dcterms:created>
  <dcterms:modified xsi:type="dcterms:W3CDTF">2022-04-05T21:03:07Z</dcterms:modified>
</cp:coreProperties>
</file>