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0" r:id="rId3"/>
    <p:sldId id="350" r:id="rId4"/>
    <p:sldId id="351" r:id="rId5"/>
    <p:sldId id="352" r:id="rId6"/>
    <p:sldId id="353" r:id="rId7"/>
    <p:sldId id="354" r:id="rId8"/>
    <p:sldId id="368" r:id="rId9"/>
    <p:sldId id="355" r:id="rId10"/>
    <p:sldId id="356" r:id="rId11"/>
    <p:sldId id="357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62" r:id="rId20"/>
    <p:sldId id="363" r:id="rId21"/>
    <p:sldId id="364" r:id="rId22"/>
    <p:sldId id="365" r:id="rId23"/>
    <p:sldId id="366" r:id="rId24"/>
    <p:sldId id="3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59626-017C-6643-A687-29270DEE4A03}" v="1" dt="2022-04-05T20:20:58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837" autoAdjust="0"/>
  </p:normalViewPr>
  <p:slideViewPr>
    <p:cSldViewPr snapToGrid="0">
      <p:cViewPr varScale="1">
        <p:scale>
          <a:sx n="103" d="100"/>
          <a:sy n="103" d="100"/>
        </p:scale>
        <p:origin x="2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sar, Mohamad" userId="08c1b410-aff6-4938-ab8f-0a58fc5f7236" providerId="ADAL" clId="{C8F59626-017C-6643-A687-29270DEE4A03}"/>
    <pc:docChg chg="modSld">
      <pc:chgData name="Nassar, Mohamad" userId="08c1b410-aff6-4938-ab8f-0a58fc5f7236" providerId="ADAL" clId="{C8F59626-017C-6643-A687-29270DEE4A03}" dt="2022-04-05T20:20:58.771" v="0"/>
      <pc:docMkLst>
        <pc:docMk/>
      </pc:docMkLst>
      <pc:sldChg chg="addSp">
        <pc:chgData name="Nassar, Mohamad" userId="08c1b410-aff6-4938-ab8f-0a58fc5f7236" providerId="ADAL" clId="{C8F59626-017C-6643-A687-29270DEE4A03}" dt="2022-04-05T20:20:58.771" v="0"/>
        <pc:sldMkLst>
          <pc:docMk/>
          <pc:sldMk cId="1067760608" sldId="342"/>
        </pc:sldMkLst>
        <pc:inkChg chg="add">
          <ac:chgData name="Nassar, Mohamad" userId="08c1b410-aff6-4938-ab8f-0a58fc5f7236" providerId="ADAL" clId="{C8F59626-017C-6643-A687-29270DEE4A03}" dt="2022-04-05T20:20:58.771" v="0"/>
          <ac:inkMkLst>
            <pc:docMk/>
            <pc:sldMk cId="1067760608" sldId="342"/>
            <ac:inkMk id="5" creationId="{5BD79CA7-7D3C-1D42-8638-F7BD70A2F115}"/>
          </ac:inkMkLst>
        </pc:inkChg>
      </pc:sldChg>
      <pc:sldChg chg="addSp">
        <pc:chgData name="Nassar, Mohamad" userId="08c1b410-aff6-4938-ab8f-0a58fc5f7236" providerId="ADAL" clId="{C8F59626-017C-6643-A687-29270DEE4A03}" dt="2022-04-05T20:20:58.771" v="0"/>
        <pc:sldMkLst>
          <pc:docMk/>
          <pc:sldMk cId="2942660611" sldId="343"/>
        </pc:sldMkLst>
        <pc:inkChg chg="add">
          <ac:chgData name="Nassar, Mohamad" userId="08c1b410-aff6-4938-ab8f-0a58fc5f7236" providerId="ADAL" clId="{C8F59626-017C-6643-A687-29270DEE4A03}" dt="2022-04-05T20:20:58.771" v="0"/>
          <ac:inkMkLst>
            <pc:docMk/>
            <pc:sldMk cId="2942660611" sldId="343"/>
            <ac:inkMk id="4" creationId="{492360B8-1F90-6843-A06A-37F2D3D6B2CA}"/>
          </ac:inkMkLst>
        </pc:inkChg>
      </pc:sldChg>
      <pc:sldChg chg="addSp">
        <pc:chgData name="Nassar, Mohamad" userId="08c1b410-aff6-4938-ab8f-0a58fc5f7236" providerId="ADAL" clId="{C8F59626-017C-6643-A687-29270DEE4A03}" dt="2022-04-05T20:20:58.771" v="0"/>
        <pc:sldMkLst>
          <pc:docMk/>
          <pc:sldMk cId="3558691135" sldId="344"/>
        </pc:sldMkLst>
        <pc:inkChg chg="add">
          <ac:chgData name="Nassar, Mohamad" userId="08c1b410-aff6-4938-ab8f-0a58fc5f7236" providerId="ADAL" clId="{C8F59626-017C-6643-A687-29270DEE4A03}" dt="2022-04-05T20:20:58.771" v="0"/>
          <ac:inkMkLst>
            <pc:docMk/>
            <pc:sldMk cId="3558691135" sldId="344"/>
            <ac:inkMk id="13" creationId="{063BB0E9-9C81-7A44-A76C-CB3BD1DB1EA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18:22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18786 4974 24575,'-49'0'0,"10"0"-3277,39 0 0,0 0 0,-16 0 2927,12 16 350,-27-12 0,19 19 965,-11-14 1,-3 0-966,-6 18 0,4-5 0,-2-1 0,-1-2 0,1 0 1638,5 7 0,1-1-247,-3-14 0,3-1-4668,6 14 1962,11-24 1315,7 0-3277,7-16 2017,27-11 963,-8 4 1,6-4 0,4 0 296,2 3 0,4-1 0,2 0 0,0-1 0,-7 2 0,-1-1 0,1-1 0,1 0 0,0 2 0,5-1 0,2 1 0,1 0 0,-3 2 0,-4 1 0,2-2 0,-4 1 0,-1 3 0,10-5 0,-10 8 3276,-20 16-2456,-16 0-820,-24-15 0,18 11 0,-17-12 0</inkml:trace>
  <inkml:trace contextRef="#ctx0" brushRef="#br0" timeOffset="433">18504 4551 24575,'-10'0'0,"29"16"0,17 7 0,-4 0 0,6 3 0,-5-5 0,6 4 0,2 1 0,1-1 0,-3-2-820,0-2 1,-1-2 0,0 0 0,2 2 272,-4-1 1,3 3 0,1 0 0,-1 0 0,0-1 0,-3-2 134,6 1 0,-3-3 0,-1 0 0,0 2 412,1 2 0,-1 1 0,0 0 0,-4-3 0,13 4 0,-6-3 0,2 2 0,-27-23 0,-16 0 3276,0 0-2575,24 0 1,-19 0 0,19 0-1</inkml:trace>
  <inkml:trace contextRef="#ctx0" brushRef="#br0" timeOffset="1252">20673 5786 24575,'-39'-20'0,"8"4"0,31 16 0,0 0 0,0 16 0,0 11-1639,5 16 1,5 7-1,2-7 1,4 2 988,-2-3 0,3 3 1,5-3-291,4-6 1,4-4 0,0-2 939,4 4 0,0-3 0,6 1 0,-3-7 0,-2-14 0,-10 6 0,-1-2 0,0-11 0,0 4 0,1-1 3276,2-7-2015,16 0-1261,-17 1 0,1-2 0,5-4 0,7-5 0,-2-4 0,7-3 0,4-4 0,2-2 0,0 0-322,-14 4 1,-1 0-1,2-1 1,-1-1-1,2-1 1,1-1 0,2-1-1,3-1 322,-10 5 0,3-1 0,2-1 0,1-2 0,1 0 0,1 0 0,1-1 0,0 0 0,0-1 0,0 1 0,-1 0 0,-1 1 0,-1 0 0,-1 1 0,-3 0-328,7-3 0,-3 1 0,-1 1 1,-1-1-1,-1 2 0,1-1 1,-1 0-1,1 0 0,0-1 1,2 0 293,-1 2 0,1-2 0,2-1 0,0 0 0,1 0 0,0 0 0,-1 0 0,-1 2 0,-2 0 0,-1 2 0,-4 1 0,-2 2 34,16-9 0,-6 4 0,-2 2 0,2-2 0,-1 2 0,3-2 0,-1 1 0,-2 1 0,-4 4 0,-3 1 0,-4 3 0,0-1 0,6-8 0,-1-1 0,-12 17 0,-19 31 0,-8 6 0,4-16 0,0 14 0,0-1 0</inkml:trace>
  <inkml:trace contextRef="#ctx0" brushRef="#br0" timeOffset="41418">17463 11959 24575,'0'40'0,"0"0"0,0-1 0,0 1 0,1 9 0,-2 2 0,-2-8 0,-1 8 0,-1 2 0,-1-2 0,0-8-1093,0-7 1,-1-6 0,-1 2-1,-5 8 1,-3 0 0,2-4-547,0-7 1,0-4 2302,-1 6 0,-3-9-664,-6-21 0,-3-6-470,-2 7 0,1-4 1,4-14-1,1-1 1,-8 9-1</inkml:trace>
  <inkml:trace contextRef="#ctx0" brushRef="#br0" timeOffset="41918">16951 12224 24575,'0'-41'0,"0"0"0,0 1 0,0-1 0,21 5 0,10-1 0,7 0 0,2 2 0,0 5 0,-6 5-1093,3 3 1,-2 8 0,7-1 623,-7 3 1,6 0 0,4-1 0,0 0 0,0 1 0,-3 1 0,-5 2-625,8-4 1,-5 2 0,2 4 363,-1 3 1,3 3 0,0 2 0,-4-1 728,-2-1 0,-3 0 0,0 3 685,0 2 1,0 3-1,-2 1-685,12 3 0,-9 6-1622,-26 7 1,-3 1 1621,33-2-236,-35 9 1,-10 1 235,-19-2 1505,6-2 1,-9 1-1506,-5-9 0,-9 0 0,-6-1 0,2 0 0,4-2-408,0 2 1,3-1-1,-4 1 408,0-1 0,-5 3 0,-1 0 0,5-2 0,9-5 0,8-4 0,5-3 0,-10 8 3276,46-16-2966,13 0 1,3 0-1950,-5 0 1,1 0 1328,21 0 0,4 0 741,-18 0 0,1 0 0,0 0-431,2 0 0,1-1 0,-1 2 0,9 3 0,0 0 0,3-4 0,-10 2 0,-23 6 0,23 7 0,-37 5 0,6 0 0,7-5 0,-11-15 0,12 0 0</inkml:trace>
  <inkml:trace contextRef="#ctx0" brushRef="#br0" timeOffset="42451">17322 11377 23728,'-48'-6'0,"0"-1"0,1 0 0,-1 1 0,0-1 0,1 1 0,-1-1 0,0 1 0,1-1 0,-1 1 0,0-1 0,0 1 0,1-1 0,-1 1 0,0-1 0,-2 2 0,-1-1 0,-2 0 0,0 1 0,-1-1 0,1 1 0,0 0 0,1 1 0,3 0 0,1 0 0,2 2 0,4 0 0,3 1 0,4 1-820,-16 2 1,9 2 0,2 2 0,-5 4 409,6 0 0,-3 2 1,-3 3-1,-2 1 1,2 1-1,1 0 0,4 0 1,5 0 891,-4 5 1,6 0 0,2 1 0,-3 4-483,1-2 0,-3 3 0,-2 1 0,0 2 0,3 0 0,4-1 0,6-2-1093,1 10 1,8-1 0,4 6 944,2-5 1,1 6 0,2 3-1,1 0 1,3-2 0,4-6 147,6 8 0,5-6 0,6 5-410,-1-11 0,2 5 1,4 3-1,2 2 1,2-1-1,2 0 0,0-4 1,0-4 374,2-4 1,0-4 0,1-2 0,2-1-1,1-1 1,1 2 0,3 1 115,-4-1 0,2 2 0,1 1 0,2 0 0,1 0 0,0 0 1,1-1-1,0-1 0,0-1 0,-1-2-81,4-1 0,0-1 0,1-1 0,-1-2 0,2 0 0,-1-1 0,0-1 0,-1 0 0,0-1-338,1 0 1,0 0 0,0-2 0,-1 0 0,1-1 0,-1 0 0,0-2 0,0 0 337,5 0 0,0-1 0,1-1 0,-1-1 0,-1-1 0,-2-2 0,-1 0 0,6-2 0,-2-1 0,-1-2 0,-1-2 0,0-1 0,1-2 0,-2 0 0,0-2 0,2-3 0,4-2 133,-14 1 0,3-2 0,1-1 0,2-1 0,0-1 0,1-1 0,-1-1 0,0 0 0,-1-1 0,-3 1-133,1-1 0,-1-1 0,-1 1 0,-1-1 0,0-1 0,0-1 0,0-1 0,1-1 0,0-2-136,-3 1 1,1-1 0,1-2-1,1-1 1,0-1 0,-1 0 0,0-1-1,-1 0 1,-2 0 0,-1 0-1,-3 1 1,-2 1 135,6-8 0,-1 2 0,-3-1 0,-2 1 0,-5-1 0,-3-1 0,-6-2 0,-5-4 0,-5-4 0,-5 0 0,-4 1 0,-3 2 0,-3 5 0,-5-4 0,-6 3 0,-4 4 0,-4 4 0,-7 1 0,-6 5 0,-3 2 0,-1 1 0,7 4 0,-3 2 0,0 0 0,0 1 0,0 1 0,3-1 0,1 1 0,-1 0 0,1 1 0,-1 1 0,-8-1 0,-2 2 0,2 1 0,4-1 346,-3-6 1,3 0 0,19 15-347,39 42 0,-4-29 0,11 9 0,1 1 0</inkml:trace>
  <inkml:trace contextRef="#ctx0" brushRef="#br0" timeOffset="43105">22913 11853 17419,'-46'15'0,"-1"1"0,0-1 0,1 0 0,-1 0 0,0 0 0,1 0 0,-1 0 0,0 0 0,1 0 0,-4 2 0,1 0 0,1 0 0,2-1 0,2 1 0,3 0 0,3 0 798,-6 4 1,3 0 0,6 0 0,10 2-799,9 7 0,15-1-1639,27-4 1,18-5 922,-6-7 0,6-1 0,4-1 0,-1-2 716,-1 0 0,0-2 0,1-1 0,2-1 384,-4-1 1,3 0-1,0-2 1,-2 1-1,-4 0-384,5 3 0,-4-1 0,-2 0-1571,10-4 1,-4 2 1570,-5 7 0,-5 3 0,0 5-221,-47 5 1,-19 8-1,-3-3 221,-3-7 0,-5-4 0,-2 2 0,3 4 0,-3 3 0,0-2 0,0-5 0,3-8 0,-1-4 0,1-3 0,4 2 0,-7 4 0,2-5-938,2-11 0,-2-7 0,2-7 938,5-11 0,2-7 0,1 3 0,-10 4 0,4-1 0,18 1 0,-1 0 0,1-1 0</inkml:trace>
  <inkml:trace contextRef="#ctx0" brushRef="#br0" timeOffset="43703">21626 11165 24575,'-50'2'0,"1"0"0,-1 0 0,1-1 0,-1 1 0,1 0 0,-1-1 0,1 1 0,1-1 0,-1-2 0,1-1 0,1 1 0,3 3 0,3 3 0,4 5 0,-3 10 0,6 6 0,4 4 0,1 0-820,1 0 1,2 1 0,2 2 0,0 2-1,-1 4 1,1 2 0,2 2 0,1-1-1,1-3 1,2 0 0,2 2 0,3 4 272,6-1 1,2 5 0,3 3 0,2-1 0,1-2 0,2-6 454,2-4 0,2-4 0,2-1 0,4 5-18,-1 0 0,2 4 0,2 5 0,2 1 1,2-1-1,0-2 0,1-5 0,1-8 110,7 1 0,2-9 0,3-1 0,5 3 0,-8-4 0,4 3 0,3 1 0,1 2 0,2-1 0,1 0 0,-1 0 0,-1-3 0,-2-2 0,1 0 0,-1-3 0,-1-1 0,1-1 0,0 0 0,1 0 0,2 1-195,0 1 1,2 0 0,1 0 0,1 1 0,1 0 0,0-1 0,0-1 0,-1-1 0,-1-2 194,2-1 0,-1-2 0,0 0 0,0-2 0,0 0 0,0-1 0,0 0 0,0-1 193,-1 0 0,0 0 1,1 0-1,-1-1 1,0-1-1,1-1 1,-1-1-1,1-1-193,0-2 0,0-2 0,0-1 0,0-1 0,1 0 0,-1-2 0,0 0 0,-1-1 0,0 0 0,0-1 0,1-1 0,-2-1 0,1 0 0,-1 0 0,-1-1 0,-2-1 176,7 0 1,-2-1-1,-1 0 1,-1-2-1,0-1 1,0-3-177,-3-2 0,0-2 0,1-2 0,-1-1 0,-2 0 0,-2-1 0,-3 2 0,5-6 0,-4 1 0,-2-1 0,0-2 0,-2 0 0,1-2 0,0-2 0,-3 0 0,-5-2 0,-3-6 0,-4-1 0,-4-1 0,-6-3-90,-4 1 0,-5-2 0,-4-2 0,-2 1 1,-3 0 89,0 6 0,-2 1 0,-1-1 0,-3 1 0,-2 0 0,-3 1-160,0 3 0,-3-1 0,-1 1 0,-3 1 0,-1 1 1,-2 1-1,-1 2 160,-2 2 0,-3 2 0,-1 1 0,-2 2 0,-1 1 0,-1 2 0,0 0 0,5 5 0,-1 1 0,-1 1 0,0 1 0,-2 1 0,0 1 0,-2 1 0,-2 0-75,5 3 0,-3 0 1,-1 1-1,-1 1 0,-1 0 1,-1 1-1,0 1 1,1 0-1,0 0 0,1 2 1,1 0 74,-4-1 0,1 1 0,1 0 0,0 1 0,1 1 0,-1 1 0,0 2 0,-1 2 0,-1 2 0,5 1 0,-1 3 0,-1 1 0,-1 1 0,0 2 0,0 1 0,0 0 0,1 1 0,2-1 0,1 0 0,2 0 0,3-1 0,-7 1 0,2-1 0,2 0 0,2 1 0,2 1 0,0 2 0,2 5 0,-2 5 0,0 7 0,1 3 0,2 0 0,3-1 0,3-3 0,4-6 0,-10 7 0,10-3 0,13 4 0,0 0 0</inkml:trace>
  <inkml:trace contextRef="#ctx0" brushRef="#br0" timeOffset="44118">21379 13264 24575,'-31'33'0,"0"-1"0,1 1 0,-1-1 0,0 1 0,0-1 0,1 1 0,-1-1 0,0 0 0,0-1 0,-1 0 0,0 0 0,0-1 0,-1 1 0,0 0 0,-1-1 0,-1 1 0,-1-1 0,-1 0-274,2-2 1,-2 1 0,-2-1 0,0 1 0,0-1 0,-1 0 0,-1 0 0,1 0 0,0-1 0,1 0 0,1 0 0,1-1-55,-2 2 0,0-1 0,1 0 1,0 0-1,1-1 0,0 0 1,1 0-1,-1-1 0,1 1 1,0-1-83,-6 5 0,-1 0 1,0 0-1,1-1 1,1 0-1,2-2 0,4-1 1,3-4-684,-15 11 1,8-4 0,9-4 724,7 6-72,21-53 1,4-11 439,-2 4 0,0-2 0,0 3 0,0 12 0</inkml:trace>
  <inkml:trace contextRef="#ctx0" brushRef="#br0" timeOffset="44552">18997 14235 24575,'-7'24'0,"-1"1"0,-1-2 0,-2 3 0,-2 4 0,-2 7 0,-1 1 0,1-2-1093,2-3 1,0-1 0,-2 5 690,1-4 0,-3 5 0,0 2 0,-2 2 1,0 1-1,-1 0 402,1-1 0,-1 2 0,-2 1 0,1 0 0,0 0 0,2-1 0,0-2 0,-1 6 0,0-2 0,2-1 0,1 0 0,2 1-656,-2 4 1,-3 6-1,3-3 1,9-7 0,15-14 30,29-14 1,18-16-1,3-6 625,-13-3 0,2-4 0,2-3 0,1-1 0,1 1-45,-7 3 0,0 1 1,2-1-1,0 0 0,1 0 1,-1 0-1,0-1 45,0 0 0,1-1 0,-1 0 0,1-1 0,-2 1 0,-1 1 0,-2 1 0,1 0 0,-1 2 0,-2 0 0,-1 1 0,-2 0-515,13-2 0,-2 2 0,-12 3 0,-12 5 0,-23 0 0</inkml:trace>
  <inkml:trace contextRef="#ctx0" brushRef="#br0" timeOffset="45035">15187 13811 24575,'33'37'0,"0"0"0,0-1 0,0 1 0,-5-4 0,-1-1 0,0 0 0,0 1-820,5 1 1,1 1 0,0 0 0,-3 0-1,-6-5 1,-2 0 0,0 0 0,2 1 163,3-1 1,3 1-1,0 1 1,0-1 0,-4 0-165,-2 3 1,-3-1 0,1 1 0,1-2 727,7 2 0,4-2 0,-2 0 0,-2 2 566,-8-1 0,-2 1 0,-2 0 1,2-4-475,5-2 0,0-3 0,-2 2 0,-6 6 0,-3 1 0,0-5 0,9 14 0,-23-27 0</inkml:trace>
  <inkml:trace contextRef="#ctx0" brushRef="#br0" timeOffset="45319">15999 15064 23719,'14'40'0,"1"0"0,-1 1 0,1-1 0,-1 0 0,2 3 0,0-1 0,3-6 0,7-10-820,11-13 1,8-12 0,2-6 0,-4 0-274,-2 2 1,-2-4 0,3-4 545,-8-2 1,2-4 0,2-3 0,1-2 0,0 0 0,0 0 64,3-2 1,2-3 0,0 0 0,-1-1-1,-1 3 1,-4 1 481,1 2 0,-4 1 0,0 1 0,3-1 431,3-5 0,2-4 1,1 0-1,0 8 1,-4 13-432,8 21 0,-3 16 0,-7-6 0,9-6 0,-16 5 0,1 0 0,-1 0 0</inkml:trace>
  <inkml:trace contextRef="#ctx0" brushRef="#br0" timeOffset="45919">18327 15028 24575,'-47'15'0,"0"0"0,-1-1 0,1 1 0,0 0 0,0 0 0,0-1 0,-1 1 0,1 0 0,0-1 0,-2 2 0,-1-1 0,1 0 0,1-1 0,2 2 0,2 0 0,3 2 0,3 2-656,-2 5 1,5 2-1,3 2 1,2 2 0,-1 4 186,4-3 1,0 4 0,1 3 0,0 0 0,1 0 0,2-2 0,0-3 301,-4 7 1,2-5-1,2 1 1,-2 6 166,5-3 0,-3 6 0,1 2 0,0 1 0,1 0 0,4-3 0,3-4 0,2 1 0,3-3 0,4-2 0,4 3 0,4 0 0,4 2 0,2 1 0,1-2 0,0-4 537,0 5 1,1-3-1,5-3-537,12-1 0,7-2 0,2-4 0,2-5 0,3-3 0,5-1-434,-6-4 0,5 0 0,2 0 0,2-2 1,0 0 433,-5-4 0,1-1 0,2 0 0,0-1 0,1 0 0,1 0-396,-6 0 0,0 0 0,2 0 0,1 0 0,-1 0 0,1-1 0,-1-2 0,0 0 396,-1-2 0,-1-1 0,0 0 0,1-2 0,-1 0 0,0 0 0,0-2 0,-1 1 0,5-1 0,0 0 0,-1-1 0,1 0 0,-1-2 0,0-2 0,-1-2-42,3-2 1,0-1 0,1-2 0,-1-2-1,-2-2 1,-2-1 0,-2-2 41,-3-1 0,-2-3 0,-2-1 0,-1-2 0,-2-2 0,-2-1 0,1-5 0,-2-2 0,-1-3 0,-2 0 0,-4-2 0,-3 0 0,-5 2 0,-4-1 0,-2-2 0,-2 1 0,-2 0 0,-1 1-585,-1-2 1,-3 1 0,-1 1 0,-3-1 0,-2-1 584,-2 1 0,-1-1 0,-3 0 0,-2 0 0,-2 1 0,-1 4 0,-6-1 0,-3 3 0,-2 2 0,-2 1 0,1-1-193,0-4 1,-2 0 0,0 1 0,-1 2 0,-1 4 192,-8 2 0,-1 3 0,0 3 0,2 3 583,1-2 1,2 3-1,-3 13-583,6 17 0,-3 12 0,0 6 0,1-2 0,6-7 0,-5-7 0,3 1 0,5 14 0,-1-1 0,1 1 0,0-1 0</inkml:trace>
  <inkml:trace contextRef="#ctx0" brushRef="#br0" timeOffset="46355">17604 15840 24575,'0'40'0,"0"0"0,0-3 0,-1 4 0,1 3 0,1-1 0,2 1 0,1 0 0,0 1 0,1 0 0,-1 1 0,-1 0 0,2-1 0,2-4 0,1 3 0,3-5 0,6-12 0,14-17 0,4-16 0,-6-17 0,1-7-1093,0 12 1,3 1 0,-2-3-1,-3-4 1,-2-2 0,0 0 977,10-6 0,1-1-139,-5 3 0,2-3 0,0 2 254,-3 5 0,0 1 0,-1 2 0,5-7 0,-1 5 0,20-7-820,-54 32 1,0 0 0,0 0 0</inkml:trace>
  <inkml:trace contextRef="#ctx0" brushRef="#br0" timeOffset="46720">18098 16051 20154,'0'-19'0,"0"50"0,23-11 1038,-13 19 0,2 2-1038,12-21 0,3-1-858,-6 9 0,-1 5 0,0-2 858,4 7 0,1 1-1093,1 0 1,4 4 0,-4-6 523,-5-5 0,-1-3 918,5 11 1,1-7-350,7-22 0,-5 5 0,-1-30 0,5-11 0,-5 5 0,2-1 0,3-3 114,3-2 1,3-4 0,1 0-1,-2 1-114,-7 2 0,-1 1 0,0 0 0,0 3 1092,10-3 0,0 2 0,-7 3 1726,1-10-2818,-25 31 0,-8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20:12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15664 11977 24575,'-20'0'0,"4"0"0,16 0 0,0 0 0,0 39 0,0-4 0,0 8 0,0-1-554,0-8 1,0 0-1,0 3 554,0 10 0,0 6 0,0-1 0,0-6-662,0 4 0,0-2 662,0-10 0,0 3 0,0 0 0,0-2-141,0 0 1,0-3 0,0 1 140,0 0 0,0 0 0,0-3 0,0-1 0,0-6 0,0-3 0,0-24 0,0 0 0,0 0 0</inkml:trace>
  <inkml:trace contextRef="#ctx0" brushRef="#br0" timeOffset="451">15099 12065 24575,'6'-47'0,"0"0"0,16 22 0,10 2 0,6 1 0,3 3 0,-2 2-656,3 3 1,2 3-1,2 3 1,1 0 0,0 0 108,-3 0 1,0-1 0,2 1 0,0 1 0,0 0 0,0 1-1,2 1 1,0 0 0,1 0 0,-1 3 0,-2 1 0,-4 3 602,0 5 0,-4 3 0,-1 2 0,0 0-56,5 2 0,0 0 0,-1 3 0,-7 3 621,-2 9 1,-5 4 0,-9 3-622,-9 1 0,-8 2 0,-11-1 0,-9-10 0,-9 0 0,-6-2 0,-3-1 0,0-1-547,2-3 1,-3-1 0,-1-1 0,-2-1 0,1 0 0,-1-2 388,1 0 1,0-1 0,-1-1 0,-1-1 0,1-1 0,-1-2 157,-3 0 0,-1-2 0,-1-1 0,2-1 0,2-1 0,4-2 1092,-7-1 0,4-3 0,1 0-903,-5 1 0,1 0 1,4 0-846,7 0 1,4 0-1,-10 0 1,40 0 0</inkml:trace>
  <inkml:trace contextRef="#ctx0" brushRef="#br0" timeOffset="1101">18010 11659 16494,'-46'16'0,"0"0"0,0 0 0,0 0 0,0 0 0,0 0 0,0 0 0,1 0 0,-1-1 0,0 1 0,0 0 0,0 0 0,0 0 0,0 0 0,0 0 0,0 0 0,1 0 0,-5 3 0,0-1 0,0 1 0,0-1 0,0 0 0,1 1 0,2 0 0,0 0 0,2 1 0,2 0 0,3 1 0,2 1 0,3 1 0,-8 9 0,3 1 0,4 2 0,3 0 0,3 2 0,3-1 0,3 1 0,-2 7 0,3 3 0,5 0 0,5-3 0,6-5 0,10 12 0,10-4 0,-2-6 0,3 0 0,4-3-1639,12 0 1,5-6 973,-8-10 0,2-2 0,3-1 264,11 3 1,3-2-1,0-1 401,-5-5 0,0-1 0,1-1-174,2 0 0,2 0 0,-3-3 174,5-3 0,-2-4 361,1 0 0,-2-4-361,-6-9 0,-1-2 0,-5 11 0,-2-1 0,8-21 0</inkml:trace>
  <inkml:trace contextRef="#ctx0" brushRef="#br0" timeOffset="1772">17939 12259 24575,'22'41'0,"-1"-1"0,1 1 0,-6-1 0,-2 1 0,-1 1 0,2 6 0,-1 1 0,-4-3-1125,-6-1 1,-2 0 1124,6-1 0,1 3 0,-3-6-1639,-5-13 1,-2-5-1639,1-2 2683,0 3 2433,0-24-1839,0-8-3277,0 6 2274,0-37 1261,-3 10 1,-1-5-259,-1-4 0,1-8 0,-1-2 0,1 2 746,1 2 1,0 2 0,0-2 0,0-1-747,0 1 0,-1-2 0,1-1 0,0 1 0,1 4-1093,1-10 1,1 4 0,1 5 719,-3-1 0,4 7 3649,13-2-2903,22 59 1,9 15-2013,-10-17 1,2 1 1451,-8 1 1,2 3-1,1 2 1,-1-1 186,-1-1 0,-1 0 0,0 1 0,-1 0-666,6 9 0,-1 1 0,1 1 666,-4-2 0,1 1 0,-1 0 0,-4-3 1517,4 5 0,-5-4-1517,0-1 0,-13-7 0,-20-16 0,-27 10 0,-5-7 0,2 5 0,13-16 0</inkml:trace>
  <inkml:trace contextRef="#ctx0" brushRef="#br0" timeOffset="2034">17639 12647 8191,'43'-13'0,"0"0"0,1 0 0,-1 0 0,0 0 0,0 0 0,-6-2 0,-5 0 0,1 0 0,6 3 466,2 3 1,6 1 0,5 2 0,0 0 0,-2 1 0,-3 0 0,-9 1-467,3-3 0,-7 2 0,1 1-436,8 3 0,1 1 0,-5 1 436,-11-1 0,-4 0 0,4 0 391,-12 0 1,-16 0 0,0 0-1</inkml:trace>
  <inkml:trace contextRef="#ctx0" brushRef="#br0" timeOffset="4135">19350 12612 24575,'-19'0'0,"3"0"0,16 0 0,0 0 0,0 15 0,0-11 0,0 36 0,0-19 0,0 14 0,1-8 0,-2 3-1093,-9 3 1,-5 3 0,1-1-547,-1 8 1,-4-2 1424,-3-3 0,-5-1 0,0-4 214,0-5 0,-1-5-1639,-4-4 1,3-1 1076,13 5 1,3-2 561,-11-2 0,9-3 3276,11-16-2152,-12 0-1021,32-16 0,-12 12 0,11-11 0</inkml:trace>
  <inkml:trace contextRef="#ctx0" brushRef="#br0" timeOffset="5569">19615 11977 24575,'-5'37'0,"0"0"0,-3-2 0,-1 1 0,2 1 0,5 0 0,2 0 0,-1 3 0,-3-1 0,-1 4 0,1-2 0,1-6 0,2-1 0,2-3 0,-4 15 0,6-4 0,20-6 0,-5-10 0,2 1 0,11 4 0,0 0 0</inkml:trace>
  <inkml:trace contextRef="#ctx0" brushRef="#br0" timeOffset="6135">19086 12136 19784,'39'-20'0,"1"0"0,-1 1 0,1-1 0,0 1 0,4 2 0,3 1 0,2 1 0,-1 2 0,-2 2 0,-4 4-1018,8 4 1,-5 4 0,1 1 1017,-1-1 0,4-1 0,-4 2 0,-12 3 2207,1 13-2207,-25 23 0,-10 8-95,-7-16 0,-8 0 95,-2 2 0,-6 5 0,-3-1 0,-4-4 0,-4-5 0,-6-4 0,0-3 0,1 0-820,7-3 1,0-1 0,1 0 0,1 0 518,-10 8 1,1-1-1,9-9 301,8-13 1972,19 12-1972,12-32 0,17 6 0,10 1 0,6-3 0,5-1 0,-1 2 0,-6 4 0,-1 0 0,2 2-1093,8-2 1,2 2 0,-5 1 1076,-3 3 0,-3 2 16,10 4 0,-4 6 0,-22 4 0,-3 5 0,10 9 0,-13 5-289,-36 0 0,-22 2 0,-1-2 289,10-6 0,-2-3 0,-4 0-548,3-6 0,-4 0 0,-2-2 0,1-1 1,3-3 547,-5-1 0,2-3 0,3-2 0,-14 5 0,10-9 1019,13-26-1019,12 1 0,16-5 0,0 11 0</inkml:trace>
  <inkml:trace contextRef="#ctx0" brushRef="#br0" timeOffset="6434">20285 11977 17096,'46'8'0,"0"1"0,1-1 0,-1 0 0,0 1 0,0-1 0,0 1 0,0 0 0,0 0 0,-1 1 0,-3 1 0,-2 0 0,-4 3-1093,11 10 1,-7 3 0,-7 3-121,-6 10 0,-7 6 787,-6-3 0,-2 4 0,-7-2 426,-6-9 0,-6 0 0,-1 2 456,0 6 1,-2 6 0,-2-2 0,-1-6-457,-6 2 0,-3-6 0,0 1 0,1-11 0,5-24 0,16-22 0,0 10 0</inkml:trace>
  <inkml:trace contextRef="#ctx0" brushRef="#br0" timeOffset="6658">21679 12224 24575,'49'-10'0,"0"0"0,0 0 0,0 1 0,0-1 0,0 0 0,0 0 0,2 8 0,4 2 0,2 1 0,-3 2 0,-3 1 0,-7 1 0,-10 0 0,1 1 0,-7 5 0,3 13 0,1 0 0,-1-1 0</inkml:trace>
  <inkml:trace contextRef="#ctx0" brushRef="#br0" timeOffset="6921">21873 12488 24575,'31'2'0,"0"0"0,-5 5 0,3-2 0,7-6 0,6-4 0,3-1 0,-1 2 0,-5 3 0,0 1 0,0 1 0,1-1-820,-1 0 1,0 0 0,1 0 0,-2 0-274,9-1 1,-1 0 0,4 3 957,-10 4 0,4 3 0,2 2 0,0 1 0,-4-2 0,-7-3 1,11 0-1,-2 0 0,-3 4 0,0 0 0,0 0 0,-1 0 1,1 0-1</inkml:trace>
  <inkml:trace contextRef="#ctx0" brushRef="#br0" timeOffset="7450">14253 15028 24575,'19'45'0,"0"-1"0,0 1 0,0-1 0,0 1 0,0-1 0,0 1 0,-2 2 0,-2-5 0,-1 1 0,5 3-155,-2-6 1,3 4 0,2 3 0,0-1 0,0-2 0,-2-2 0,-2-7 154,4 7 0,-3-5 0,-6-4 70,-9 1 1,-2-3 0,22 12-1,-24-28 1</inkml:trace>
  <inkml:trace contextRef="#ctx0" brushRef="#br0" timeOffset="7818">14200 15134 24575,'46'-2'0,"1"-1"0,-1 1 0,1-1 0,-1 1 0,1-1 0,-1 1 0,1 0 0,0-1 0,-1 1 0,1-1 0,-1 1 0,6 3 0,0 0 0,0 0 0,-2 2 0,-2 1 0,-3 1 0,-4 3 0,-4 2-820,5 6 1,-4 3 0,-7 3 0,-13 3 750,-15 13 1,-15 5 0,-11-8 68,-4-16 0,-10-6 0,-3-3 0,1 3 0,0 4 0,0 1 0,-1 0 0,0-2-424,-1-5 0,0-1 0,0-1 0,-1 0 424,-3 0 0,-1 0 0,1 0 0,7-3 0,0-1 0,3-2 578,-7 1 0,10-8-578,32-35-1639,24 22 1,10 0 1366,-6-2 0,0-4 0,1 5 0,6 2 1,-2 4-1,-5 4 0,-1 0 0</inkml:trace>
  <inkml:trace contextRef="#ctx0" brushRef="#br0" timeOffset="8101">16740 14623 17756,'-43'19'0,"1"0"0,0 0 0,0 0 0,-1 0 0,1 1 0,0-1 0,0 0 0,-1 0 0,7 9 0,0 2 0,0 4 0,1 0 0,1 3 0,1-1 0,2 1 0,3-2 0,1-1 0,4-2 0,-5 8 0,3-3 0,4 0 0,5 2 0,4 4 0,6-2 0,3 5 0,3 3 0,2 1 0,3-1 0,4-3 0,2-5 0,2-8 0,10-2 0,6-8 0,3-4 0,2 2 0,5 3 0,4 0 0,3 0 0,-2-3 0,-4-4 0,1-2 0,-2-5 0,-2-2 0,10-4 0,0 0 0</inkml:trace>
  <inkml:trace contextRef="#ctx0" brushRef="#br0" timeOffset="8457">16810 15752 13324,'17'-43'0,"1"1"0,-1-1 0,0 1 0,1 0 0,-1-1 0,0 1 0,0-1 0,1 1 0,-1-1 0,0 1 0,4-5 0,1-3 0,1-1 0,0-1 0,0 2 0,0 1 0,-2 4 0,-1 3 0,-2 6 0,-2 5-1540,9-14 0,-1 8 1540,4-6 0,4-2 0,-4 23-779,7 54 779,-7-13 0,5 1 0,-1 3-117,-5 4 0,-1 1 0,1 2 117,7 4 0,2 1 0,-2 0-308,-6-6 1,-2 0-1,-4 1 308,-1 12 0,-3 4 546,4-6 0,2 3 0,-5 1-546,-9 1 0,-5 2 0,4-2 0,7 0 0,2-1 0,-3-3 1420,-7 6 0,-5-8-1420,-3-8 0,-4-31 0,-11 0 0</inkml:trace>
  <inkml:trace contextRef="#ctx0" brushRef="#br0" timeOffset="8635">16916 15540 24575,'43'-16'0,"1"-1"0,-1 1 0,1 0 0,-1 0 0,0-1 0,1 1 0,3 1 0,1 1 0,1 0 0,0 0 0,-1 2 0,-1 1 0,-2 1 0,3 1 0,-1 1 0,-2 2 0,-1 0 0,1 2-235,0 0 1,0 2 0,0 0 0,-2 1 0,-3-2 0,8-3-1,-3 0 1,-7 2 0,-10 4 0,-1 0 0</inkml:trace>
  <inkml:trace contextRef="#ctx0" brushRef="#br0" timeOffset="8935">18398 14799 14522,'26'37'0,"1"1"0,-1-1 0,1 1 0,0-1 0,-1 1 0,1-1 0,-1 1 0,1-1 0,-6 8 0,1 2 0,-2 2 0,0 1 0,-3 0 0,-2-1 0,-4-1 0,-2-3 0,-5-3 655,-6 8 0,-6-5 1,-4-1-1,-2-1 0,1 1-524,1 5 0,1 2 0,-2-1 1,-3-6-1,-3-9-787,-23 3 1,2-21-1,20-21 1,5-12 0</inkml:trace>
  <inkml:trace contextRef="#ctx0" brushRef="#br0" timeOffset="9205">20091 15011 20836,'-28'37'0,"-1"0"0,1 0 0,-1 1 0,1-1 0,0 0 0,-1 0 0,-1 2 0,1 0 0,1-2 0,2-3 0,5-4 887,-6 11 1,5-4-888,0 4 0,1-7 0,-11-17 0,28-9 0,-11-8 0,15 0 0</inkml:trace>
  <inkml:trace contextRef="#ctx0" brushRef="#br0" timeOffset="9400">19474 15152 24575,'46'10'0,"0"1"0,0-1 0,0 1 0,0-1 0,0 1 0,0 0 0,0-1 0,6 1 0,2-1 0,1 1 0,-2-1 0,-3-1 0,-7-1 0,-7 0 0,5 2 0,-7-3 0,5-3 0,0 0 0</inkml:trace>
  <inkml:trace contextRef="#ctx0" brushRef="#br0" timeOffset="9669">20973 14834 15258,'8'44'0,"0"0"0,0 0 0,1-1 0,-1 1 0,0 0 0,2 6 0,0 1 0,0-1 0,-1-3 0,-1-6-935,-2-5 0,0-4 1,0 0 934,2 7 0,1 2 0,1-1 685,1-4 0,2 0 0,-2-1-685,-1 2 0,-1 0 0,0-3 0,0 0 0,-1-3 0,0 8 0</inkml:trace>
  <inkml:trace contextRef="#ctx0" brushRef="#br0" timeOffset="10002">20426 14887 24575,'48'-11'0,"0"0"0,0-1 0,0 1 0,0 0 0,0-1 0,0 1 0,0 0 0,0-1 0,0 1 0,0 0 0,-1 0 0,1-1 0,2 2 0,2 0 0,2-2 0,0 1 0,-1 0 0,-2 1 0,-3 3 0,-3 2 0,-5 3 0,-6 5 0,-7 4 0,4 13 0,-12 9 0,-4 2 0,-2 7 0,-4 3 0,-8-4 0,-11-4 0,-7-2-1639,-11 6 1,-5-3-1,2-6 1,-3-3 545,6-7 1,-1-1 0,0-1 347,-3 3 0,-1-1 604,-8-4 0,-2-1 141,-1 6 0,0-6 0,1-18 0,2-2 0,7 14 0,5-2 0,-2-21 0</inkml:trace>
  <inkml:trace contextRef="#ctx0" brushRef="#br0" timeOffset="10337">22737 14764 24575,'11'43'0,"0"0"0,1 0 0,-1 0 0,-1-3 0,-1 1 0,1 0 0,1 0 0,0-2 0,3 6 0,2-2 0,0-1 0,-1 1-820,-2-3 1,-1-1 0,0 0 0,0-1-274,2 7 1,1-2 0,-1-3-547,3 1 1,-3-6 2966,-10 4-1328,27-5-2818,-27-26 2818,12-8 0,-16 0 0,0 0 0</inkml:trace>
  <inkml:trace contextRef="#ctx0" brushRef="#br0" timeOffset="10818">22578 14834 24575,'38'-19'0,"-1"0"0,1-1 0,-1 1 0,1 0 0,-1 0 0,9-6 0,-1-1 0,-1 4 0,0 6 0,-2 9 0,1 4 0,-2 6 0,-3 4 0,3 12 0,-4 8 0,-5 0 0,1 1 0,-9 9 0,-15-4 0,-5 9 0,-2 5 0,-3 1 0,0-3 0,0-8 0,-1 14 0,-4-4-820,-1-1 1,-1 6 0,-2-5 0,0-15-2458,-6-16 3047,47-16 230,1 0-1093,0 0 1,7 0 0,-2 0 462,-5 0 0,0 0 630,6-1 0,3 1 0,-4 1 0,-3 0 0,-3 5 0,-2 16 0,-4 5 1638,-8-7 0,-8 4-1323,-18 5 0,-13 6 0,-4 1 1,3-5-1955,-2-1 1,-3-1 1323,-1-3 0,-6 5 0,0-3 0,2-8 315,-3-6 0,0-6 0,-9 6 0,2-4 0,9-13 0,3-2 0,-12 3 0,27-6 0</inkml:trace>
  <inkml:trace contextRef="#ctx0" brushRef="#br0" timeOffset="11085">23689 14534 24372,'39'28'0,"-1"-1"0,0 0 0,1 0 0,-1 1 0,0-1 0,1 0 0,-1 0 0,0 0 0,3 4 0,-2 0 0,0 0 0,-1-1 0,-1-1 0,-2 0 0,-1-2 20,2 1 0,-2-3 1,-2 0-1,-1 0 0,-3 3-20,2 10 0,-2 2 0,-4 0 0,-2 1-601,-5-4 1,-3 0-1,-2 0 1,-5 1 600,-2 3 0,-3 1 0,-6 0 0,-6-4 0,-10-3 0,-8-3 0,-3-3 0,2-4 0,-10 6 0,-1-9 0,-7-10 0,0 0 0</inkml:trace>
  <inkml:trace contextRef="#ctx0" brushRef="#br0" timeOffset="11472">21149 14376 15891,'-26'37'0,"-1"1"0,0-1 0,1 1 0,-1 0 0,1-1 0,-1 1 0,0-1 0,1 1 0,-1-1 0,1 1 0,-1-1 0,1 10 0,2-1 0,1-2 0,4 1 0,3 0 0,5 1 0,6 3-328,6-7 0,3 3 0,3 1 1,4 2-1,2-1 0,3 0 1,2-1-1,2-3 0,2-2 1,2-5 131,6 1 0,5-3 0,2-3 0,4-3 0,1-2 0,2-1 0,-1-2 0,0 0 196,0-1 0,2-2 0,1-2 0,0-1 0,0-1 0,1-1 0,-1-1 0,0-1-161,3 1 1,0-1-1,1-1 1,-1-1-1,-1-1 1,-1-1 0,-2-1 160,5-1 0,-2-1 0,-1-2 0,-2 0 0,0-2 537,6 0 1,0-1 0,-4-1 0,-4-3-538,6-4 0,-6-1 0,-6 4 0,-3-4 236,-6-20 0,-7-1 0,-9 11 0,3-21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20:19:19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 8202 23313,'-5'-42'0,"0"1"0,0-1 0,0 0 0,0-2 0,0 0 0,0-1 0</inkml:trace>
  <inkml:trace contextRef="#ctx0" brushRef="#br0" timeOffset="4185">18098 8326 24575,'-20'0'0,"5"0"0,-1 0 0,12 0 0,-20 0 0,22 0 0,-37-24 0,16 18 0,-13-17 0,21 23 0,15 0 0,0 0 0,55 39 0,-30-23 0,3 1 0,2 2 0,5 3 0,2 1 0,-4-3 0,8 6 0,-2-3-1093,-7-8 1,0-1 0,-4 1-547,-5 2 1,-3-3 1408,8-10 230,5 19 0,-21-21 0,4 6 0,-16-8 0,0 0 0,0-8 0,0 6 0,0-37 0,0 31 0,0-31 0,23 6 0,2-2 0,3-1-1639,-7 10 1,1-1 1008,11-12 0,-1 6 630,-5 21-3034,1-27 3034,-11 33 3034,-9-18-3034,-8 24 0,0 0 0,0 8 0,0-6 0,0 37 3276,-8-23-2646,-6 24 1,-5 8 1007,-7-10 0,-3 1-1117,4-1 0,-3 5 1,1-1-1342,5-9 1,-1 2 0,1-2 0,1-2-136,-2-1 1,1-2 0,2 0 954,-3 7 0,3-4-3277,-4 9 2448,22-35 829,-5 19 0,7-24 0,0 0 0,7-8 0,20-8 0,3-1 0,-8 1 0,5 0 0,1 1 0</inkml:trace>
  <inkml:trace contextRef="#ctx0" brushRef="#br0" timeOffset="5034">19315 8378 8191,'0'36'0,"0"-1"3276,0-8-1489,-8 22-3942,6-25 2155,-6 9 2155,8-9-2155,0-20 1638,25-1 0,13-6-1008,4-9 1,2-4-631,0-2 0,0-1 0,6 3 0,-11-3 3276,-28-15 0,-18 7-3044,-15-8-232,-10 23 0,-3 4 0,-6-8-1639,7 15 1,2 2-1639,10-1 3047,-17 0 230,35 0 0,-12 0 0,1 32 0,3-9 0,2 5 0,2 3 0,0 14 0,8-15 0,-3-2 0,6-2 0,44-10 0,-22 9 0,1-1 0,9-17 0,3-2-1542,0 11 1,-2-1 1541,11-11 1092,-15 1 0,3 1 0,-2-1-460,3-4 0,-1-2-632,9 1 0,-2 0 0,1 0 0,-25 0 0,-10 0 0,-8 0 0,0 0 3276,15-16-2995,13-3 1,-7-1 0,3 4 0</inkml:trace>
  <inkml:trace contextRef="#ctx0" brushRef="#br0" timeOffset="5600">20285 8484 24575,'0'-19'0,"11"-6"0,2 3 0,-8 14 0,-5-24 0,-21 32 0,-17 0 0,-6 0 0,2 7 0,-1 2-613,6 1 1,-3 2 0,2 1 612,3 2 0,2 0 0,3 2 221,-8 10 1,5-1-222,-2 2 0,19-12 0,32-16 0,3 0 0,14 3 0,9 1 0,-4 0 0,6 0 0,1 1 0,-2 0 464,6 4 1,-2 1 0,2-2-465,-2-2 0,4-2 0,-3 0 0,-7 2 0,-2 5 0,-8 2 0,3 4 0,-50 11 0,-10 1 0,-9 0 0,-4-11 0,-6-3 0,-2 1-153,5 3 0,-2 2 0,0-1 0,1-3 153,-4-4 0,0-4 0,0 0 0,-2 3 0,0 0 0,8-4 0,-8-8 0,6 0 0,27 0-820,40 23 1,-18-17 0,17 17 0</inkml:trace>
  <inkml:trace contextRef="#ctx0" brushRef="#br0" timeOffset="10234">18574 10072 24575,'-20'0'0,"5"0"0,15 0 0,0-16-3277,0-3 0,0-17 3162,0 5 0,0-4 115,0-13 0,0-2-117,0 15 1,0 0 0,0 1 116,0-16 0,0 4-1639,0 18 1,0 5 494,0 5 4420,0 10-2131,0 8-1145,0 0 0,15 0 349,13 8-349,0-1 0,5 4 0,-5 4 0,2 3 0,0 0 1092,0-4 0,0-2 0,2 3 0,7 6 0,2 2 0,-1 0-1015,-9-6 0,0 1 1,-1-1-78,12 10 0,-4 1 0,-11 0 0,-3-3 0,9 3 0,-5-5 0,-9-21 0,-3 6 0,-16-8 0,0 0 0,0-8 0,16-25 0,-11 6 0,1-1 0,10-3 0,2-3 0,-6-3 0,0-5 0,-1 6 0,0 11 0,0 1 0,3-24 0,-5 7 0,-9 30 0,0-5 0,0 16 0,0 0 0,16 24-820,3-3 1,1 7 0,-4-13 0</inkml:trace>
  <inkml:trace contextRef="#ctx0" brushRef="#br0" timeOffset="12002">20091 9825 24575,'-8'-30'0,"6"7"0,-21 23 0,3 0 0,-7 0 0,-7 0-3277,23 0 0,-21 0 3047,20 8 230,-21 9-3277,21 11 2017,-3-1 1260,15-9 0,0 5 3276,0-3-2015,0 7-1261,0 7 0,23-7 3276,-17-7-1638,12-3 0,3-3-1406,-1-10-232,23 12 0,-6-8 0,-12-7 0,1 0 0,1 3 0,-1-1 0,1-2 0,1-2 0,3 2 0,-1-2 0,15-6 0,-19-8 0,-1-4 0,12-12 0,-23 10 0,-1-1 0,5-3 0,-4 1 0,-10-15 0,5 13 0,-3-1 0,-11 0 0,-5 3 0,-18-13-1639,4 14 1,-5 2-1,3 7 1,-2 1 1447,-9-4 1,-3 1 190,-4 1 0,0 2 0,6 3 0,-1 1 0,-8-5 0,2 4 0,6 8-3277,-10-6 2067,22 8 4486,7 0-2065,-11 8-1211,3 10 0,-9 9 75,12-13 1,-1 0-76,-11 19 0,22-12 0,2 1 0,-10 9 3276,21 18 0,-6-21-3044,8-1-232,8 7 0,-6-7 0,37 0-1639,-17-1 1,3-3-1,6-14 1,3-2 1523,4 17 0,0-1 115,-1-16 0,-3-2-3277,7 13 2017,6-11 1260,-14-7 0,7 0 1638,5-3 0,2-1-1008,-20 3 1,-1 0-631,8-2 0,-2-2 0,2-11 1638,-8-1 0,-2-1 1638,2-6-3160,2 4 0,-1 1-116,-8 1 0,1-17 0,-11 9 0,-2-1 0,-7-12-1639,-5 5 1,-6 3-1639,-24 16 3162,4-10 0,-1 3 115,-17 18 0,20-4 0,1 0 0,-7 8 0,-1 0 0,-4 0 0,2 0 0,-1 0 0,6 0 0,-3-1 0,1 2 0,0 3 0,0 2 0,1 0 0,-8 2 0,0 3 0,-2 4 0,2 6 0,14 3 0,3 6 0,1-2 546,-1-1 0,1 1 0,1 8 0,3-4 0,5-8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8E2CD-0069-4E92-9A8B-2963B194A5FA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BDD45-959A-4E37-AA54-B52D8B90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Slides and exercises are inspired by Russell &amp; </a:t>
            </a:r>
            <a:r>
              <a:rPr lang="en-US" dirty="0" err="1"/>
              <a:t>Norvig</a:t>
            </a:r>
            <a:r>
              <a:rPr lang="en-US" dirty="0"/>
              <a:t> AI Book, Stanford’s AI course and from Berkeley’s AI course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0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9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also say it is O(N.2</a:t>
            </a:r>
            <a:r>
              <a:rPr lang="en-US" baseline="30000" dirty="0"/>
              <a:t>K</a:t>
            </a:r>
            <a:r>
              <a:rPr lang="en-US" dirty="0"/>
              <a:t>), since half</a:t>
            </a:r>
            <a:r>
              <a:rPr lang="en-US" baseline="0" dirty="0"/>
              <a:t> the parameters of CPTs can be deducted from the other half: P(+a|+b) = 1- P(-a|+b) 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Explaining away is also known as common</a:t>
            </a:r>
            <a:r>
              <a:rPr lang="en-US" baseline="0" dirty="0"/>
              <a:t> effect and sometimes simply the (V)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4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3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mbria Math" panose="02040503050406030204" pitchFamily="18" charset="0"/>
              </a:rPr>
              <a:t>*(each node different than </a:t>
            </a:r>
            <a:r>
              <a:rPr lang="en-US">
                <a:ea typeface="Cambria Math" panose="02040503050406030204" pitchFamily="18" charset="0"/>
              </a:rPr>
              <a:t>the soure </a:t>
            </a:r>
            <a:r>
              <a:rPr lang="en-US" dirty="0">
                <a:ea typeface="Cambria Math" panose="02040503050406030204" pitchFamily="18" charset="0"/>
              </a:rPr>
              <a:t>and the destination of the path must be tried as a middle of a triple)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https://en.wikipedia.org/wiki/Judea_Pearl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09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9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BDD45-959A-4E37-AA54-B52D8B90F1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40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BDDC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EBDDC3"/>
                </a:solidFill>
              </a:rPr>
              <a:pPr/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72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4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6248209"/>
            <a:ext cx="5573483" cy="365125"/>
          </a:xfrm>
        </p:spPr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0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414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96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3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2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775F55"/>
                </a:solidFill>
              </a:rPr>
              <a:pPr/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33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196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2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8"/>
            <a:ext cx="4572000" cy="365125"/>
          </a:xfrm>
        </p:spPr>
        <p:txBody>
          <a:bodyPr rtlCol="0"/>
          <a:lstStyle/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13404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775F55"/>
                </a:solidFill>
              </a:rPr>
              <a:pPr/>
              <a:t>4/5/22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8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0030" indent="-240030" algn="l" rtl="0" eaLnBrk="1" latinLnBrk="0" hangingPunct="1">
        <a:spcBef>
          <a:spcPts val="525"/>
        </a:spcBef>
        <a:buClr>
          <a:schemeClr val="accent2"/>
        </a:buClr>
        <a:buSzPct val="60000"/>
        <a:buFont typeface="Wingdings"/>
        <a:buChar char=""/>
        <a:defRPr kumimoji="0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ts val="413"/>
        </a:spcBef>
        <a:buClr>
          <a:schemeClr val="accent1"/>
        </a:buClr>
        <a:buSzPct val="70000"/>
        <a:buFont typeface="Wingdings 2"/>
        <a:buChar char=""/>
        <a:defRPr kumimoji="0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1" latinLnBrk="0" hangingPunct="1">
        <a:spcBef>
          <a:spcPts val="375"/>
        </a:spcBef>
        <a:buClr>
          <a:schemeClr val="accent2"/>
        </a:buClr>
        <a:buSzPct val="75000"/>
        <a:buFont typeface="Wingdings"/>
        <a:buChar char=""/>
        <a:defRPr kumimoji="0"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1" latinLnBrk="0" hangingPunct="1">
        <a:spcBef>
          <a:spcPts val="300"/>
        </a:spcBef>
        <a:buClr>
          <a:schemeClr val="accent3"/>
        </a:buClr>
        <a:buSzPct val="7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1" latinLnBrk="0" hangingPunct="1">
        <a:spcBef>
          <a:spcPts val="300"/>
        </a:spcBef>
        <a:buClr>
          <a:schemeClr val="accent4"/>
        </a:buClr>
        <a:buSzPct val="65000"/>
        <a:buFont typeface="Wingdings"/>
        <a:buChar char="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D-separation</a:t>
            </a:r>
          </a:p>
        </p:txBody>
      </p:sp>
    </p:spTree>
    <p:extLst>
      <p:ext uri="{BB962C8B-B14F-4D97-AF65-F5344CB8AC3E}">
        <p14:creationId xmlns:p14="http://schemas.microsoft.com/office/powerpoint/2010/main" val="283249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917149" cy="4495800"/>
          </a:xfrm>
        </p:spPr>
        <p:txBody>
          <a:bodyPr/>
          <a:lstStyle/>
          <a:p>
            <a:r>
              <a:rPr lang="en-US" dirty="0"/>
              <a:t>An algorithm to answer independence queries without doing the tedious algebra </a:t>
            </a:r>
          </a:p>
          <a:p>
            <a:r>
              <a:rPr lang="en-US" dirty="0"/>
              <a:t>Decompose complex cases into paths and paths into triples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432" y="1727495"/>
            <a:ext cx="3317168" cy="424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2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240030" lvl="1" indent="-240030">
                  <a:spcBef>
                    <a:spcPts val="525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</a:pPr>
                <a:r>
                  <a:rPr lang="en-US" dirty="0"/>
                  <a:t>Query: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?</a:t>
                </a:r>
              </a:p>
              <a:p>
                <a:pPr marL="240030" lvl="1" indent="-240030">
                  <a:spcBef>
                    <a:spcPts val="525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</a:pPr>
                <a:r>
                  <a:rPr lang="en-US" dirty="0">
                    <a:ea typeface="Cambria Math" panose="02040503050406030204" pitchFamily="18" charset="0"/>
                  </a:rPr>
                  <a:t>Check all undirected paths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40030" lvl="1" indent="-240030">
                  <a:spcBef>
                    <a:spcPts val="525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</a:pPr>
                <a:r>
                  <a:rPr lang="en-US" dirty="0">
                    <a:ea typeface="Cambria Math" panose="02040503050406030204" pitchFamily="18" charset="0"/>
                  </a:rPr>
                  <a:t>For each path, check all subsequent triples*</a:t>
                </a:r>
              </a:p>
              <a:p>
                <a:pPr marL="445770" lvl="2" indent="-240030">
                  <a:spcBef>
                    <a:spcPts val="525"/>
                  </a:spcBef>
                  <a:buSzPct val="60000"/>
                  <a:buFont typeface="Wingdings"/>
                  <a:buChar char=""/>
                </a:pPr>
                <a:r>
                  <a:rPr lang="en-US" dirty="0">
                    <a:ea typeface="Cambria Math" panose="02040503050406030204" pitchFamily="18" charset="0"/>
                  </a:rPr>
                  <a:t>If at least one triple is inactive, then the path is inactive </a:t>
                </a:r>
              </a:p>
              <a:p>
                <a:pPr marL="445770" lvl="2" indent="-240030">
                  <a:spcBef>
                    <a:spcPts val="525"/>
                  </a:spcBef>
                  <a:buSzPct val="60000"/>
                  <a:buFont typeface="Wingdings"/>
                  <a:buChar char=""/>
                </a:pPr>
                <a:r>
                  <a:rPr lang="en-US" dirty="0">
                    <a:ea typeface="Cambria Math" panose="02040503050406030204" pitchFamily="18" charset="0"/>
                  </a:rPr>
                  <a:t>Otherwise, the path is considered active </a:t>
                </a:r>
              </a:p>
              <a:p>
                <a:r>
                  <a:rPr lang="en-US" dirty="0"/>
                  <a:t> if at least one path is active, conditional independence is not guaranteed </a:t>
                </a:r>
              </a:p>
              <a:p>
                <a:r>
                  <a:rPr lang="en-US" dirty="0"/>
                  <a:t>Otherwise if all paths are inactive then the query is guaranteed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75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4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49613" y="1600200"/>
                <a:ext cx="3416435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49613" y="1600200"/>
                <a:ext cx="3416435" cy="4495800"/>
              </a:xfrm>
              <a:blipFill rotWithShape="0">
                <a:blip r:embed="rId2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1993693" y="2345961"/>
            <a:ext cx="539645" cy="1126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46683" y="3735050"/>
            <a:ext cx="539646" cy="1284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2533338" y="2345961"/>
            <a:ext cx="1005590" cy="1126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3538928" y="3735050"/>
            <a:ext cx="597732" cy="1311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" name="Oval 3"/>
          <p:cNvSpPr/>
          <p:nvPr/>
        </p:nvSpPr>
        <p:spPr>
          <a:xfrm>
            <a:off x="1993692" y="2083633"/>
            <a:ext cx="1079292" cy="52465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1246683" y="3472722"/>
            <a:ext cx="1079292" cy="52465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999282" y="3472722"/>
            <a:ext cx="1079292" cy="52465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3597014" y="5046690"/>
            <a:ext cx="1079292" cy="52465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520906" y="5019207"/>
            <a:ext cx="1079292" cy="52465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D79CA7-7D3C-1D42-8638-F7BD70A2F115}"/>
                  </a:ext>
                </a:extLst>
              </p14:cNvPr>
              <p14:cNvContentPartPr/>
              <p14:nvPr/>
            </p14:nvContentPartPr>
            <p14:xfrm>
              <a:off x="5383080" y="1638360"/>
              <a:ext cx="3302640" cy="450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D79CA7-7D3C-1D42-8638-F7BD70A2F1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3720" y="1629000"/>
                <a:ext cx="3321360" cy="45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7760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49613" y="1600200"/>
                <a:ext cx="3416435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 guaranteed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Yes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 guaranteed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Yes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Yes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349613" y="1600200"/>
                <a:ext cx="3416435" cy="4495800"/>
              </a:xfrm>
              <a:blipFill rotWithShape="0">
                <a:blip r:embed="rId2"/>
                <a:stretch>
                  <a:fillRect l="-179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>
            <a:off x="1993693" y="2345961"/>
            <a:ext cx="539645" cy="1126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246683" y="3735050"/>
            <a:ext cx="539646" cy="1284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Arrow Connector 26"/>
          <p:cNvCxnSpPr>
            <a:endCxn id="31" idx="0"/>
          </p:cNvCxnSpPr>
          <p:nvPr/>
        </p:nvCxnSpPr>
        <p:spPr>
          <a:xfrm>
            <a:off x="2533338" y="2345961"/>
            <a:ext cx="1005590" cy="1126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endCxn id="32" idx="0"/>
          </p:cNvCxnSpPr>
          <p:nvPr/>
        </p:nvCxnSpPr>
        <p:spPr>
          <a:xfrm>
            <a:off x="3538928" y="3735050"/>
            <a:ext cx="597732" cy="1311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1993692" y="2083633"/>
            <a:ext cx="1079292" cy="52465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0" name="Oval 29"/>
          <p:cNvSpPr/>
          <p:nvPr/>
        </p:nvSpPr>
        <p:spPr>
          <a:xfrm>
            <a:off x="1246683" y="3472722"/>
            <a:ext cx="1079292" cy="52465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Oval 30"/>
          <p:cNvSpPr/>
          <p:nvPr/>
        </p:nvSpPr>
        <p:spPr>
          <a:xfrm>
            <a:off x="2999282" y="3472722"/>
            <a:ext cx="1079292" cy="52465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3597014" y="5046690"/>
            <a:ext cx="1079292" cy="52465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3" name="Oval 32"/>
          <p:cNvSpPr/>
          <p:nvPr/>
        </p:nvSpPr>
        <p:spPr>
          <a:xfrm>
            <a:off x="520906" y="5019207"/>
            <a:ext cx="1079292" cy="524656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2360B8-1F90-6843-A06A-37F2D3D6B2CA}"/>
                  </a:ext>
                </a:extLst>
              </p14:cNvPr>
              <p14:cNvContentPartPr/>
              <p14:nvPr/>
            </p14:nvContentPartPr>
            <p14:xfrm>
              <a:off x="5112000" y="4197240"/>
              <a:ext cx="3751200" cy="158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2360B8-1F90-6843-A06A-37F2D3D6B2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2640" y="4187880"/>
                <a:ext cx="3769920" cy="16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66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exercise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201586" y="1600200"/>
                <a:ext cx="3564461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201586" y="1600200"/>
                <a:ext cx="3564461" cy="44958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12648" y="2233534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679448" y="2233534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142301" y="3307829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612647" y="4422098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1679447" y="4382124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9" name="Straight Arrow Connector 8"/>
          <p:cNvCxnSpPr>
            <a:stCxn id="4" idx="4"/>
          </p:cNvCxnSpPr>
          <p:nvPr/>
        </p:nvCxnSpPr>
        <p:spPr>
          <a:xfrm>
            <a:off x="995872" y="2713220"/>
            <a:ext cx="383222" cy="63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1679447" y="2713220"/>
            <a:ext cx="383225" cy="63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1679447" y="3727554"/>
            <a:ext cx="383224" cy="654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 flipH="1">
            <a:off x="995871" y="3787515"/>
            <a:ext cx="383223" cy="63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63BB0E9-9C81-7A44-A76C-CB3BD1DB1EA8}"/>
                  </a:ext>
                </a:extLst>
              </p14:cNvPr>
              <p14:cNvContentPartPr/>
              <p14:nvPr/>
            </p14:nvContentPartPr>
            <p14:xfrm>
              <a:off x="203400" y="2844720"/>
              <a:ext cx="7179480" cy="788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63BB0E9-9C81-7A44-A76C-CB3BD1DB1E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040" y="2835360"/>
                <a:ext cx="7198200" cy="8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691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exercise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201586" y="1600200"/>
                <a:ext cx="3564461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 guaranteed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 guaranteed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Yes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Yes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 guaranteed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201586" y="1600200"/>
                <a:ext cx="3564461" cy="4495800"/>
              </a:xfrm>
              <a:blipFill rotWithShape="0">
                <a:blip r:embed="rId2"/>
                <a:stretch>
                  <a:fillRect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612648" y="2233534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1679448" y="2233534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1142301" y="3307829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12647" y="4422098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7" name="Oval 16"/>
          <p:cNvSpPr/>
          <p:nvPr/>
        </p:nvSpPr>
        <p:spPr>
          <a:xfrm>
            <a:off x="1679447" y="4382124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8" name="Straight Arrow Connector 17"/>
          <p:cNvCxnSpPr>
            <a:stCxn id="13" idx="4"/>
          </p:cNvCxnSpPr>
          <p:nvPr/>
        </p:nvCxnSpPr>
        <p:spPr>
          <a:xfrm>
            <a:off x="995872" y="2713220"/>
            <a:ext cx="383222" cy="63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14" idx="4"/>
          </p:cNvCxnSpPr>
          <p:nvPr/>
        </p:nvCxnSpPr>
        <p:spPr>
          <a:xfrm flipH="1">
            <a:off x="1679447" y="2713220"/>
            <a:ext cx="383225" cy="63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>
            <a:endCxn id="17" idx="0"/>
          </p:cNvCxnSpPr>
          <p:nvPr/>
        </p:nvCxnSpPr>
        <p:spPr>
          <a:xfrm>
            <a:off x="1679447" y="3727554"/>
            <a:ext cx="383224" cy="654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 flipH="1">
            <a:off x="995871" y="3787515"/>
            <a:ext cx="383223" cy="63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466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exercise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201586" y="1600200"/>
                <a:ext cx="3564461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201586" y="1600200"/>
                <a:ext cx="3564461" cy="44958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12648" y="2233534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679448" y="2233534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9" name="Straight Arrow Connector 8"/>
          <p:cNvCxnSpPr>
            <a:stCxn id="4" idx="4"/>
          </p:cNvCxnSpPr>
          <p:nvPr/>
        </p:nvCxnSpPr>
        <p:spPr>
          <a:xfrm>
            <a:off x="995872" y="2713220"/>
            <a:ext cx="383222" cy="63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1679447" y="2713220"/>
            <a:ext cx="383225" cy="63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61382" y="2494613"/>
            <a:ext cx="383223" cy="813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 flipH="1">
            <a:off x="2291972" y="3747541"/>
            <a:ext cx="383223" cy="63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Oval 14"/>
          <p:cNvSpPr/>
          <p:nvPr/>
        </p:nvSpPr>
        <p:spPr>
          <a:xfrm>
            <a:off x="1142301" y="5196589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173" y="3547672"/>
            <a:ext cx="651847" cy="833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679447" y="4623216"/>
            <a:ext cx="531985" cy="568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9617" y="4626964"/>
            <a:ext cx="458365" cy="564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Oval 5"/>
          <p:cNvSpPr/>
          <p:nvPr/>
        </p:nvSpPr>
        <p:spPr>
          <a:xfrm>
            <a:off x="1142301" y="3307829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1908748" y="4382124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961382" y="2254770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2425206" y="3309078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405423" y="4387121"/>
            <a:ext cx="766447" cy="4796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87285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exercise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201586" y="1600200"/>
                <a:ext cx="3564461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Yes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 guaranteed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 guaranteed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Yes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201586" y="1600200"/>
                <a:ext cx="3564461" cy="4495800"/>
              </a:xfrm>
              <a:blipFill rotWithShape="0">
                <a:blip r:embed="rId2"/>
                <a:stretch>
                  <a:fillRect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12648" y="2233534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679448" y="2233534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142301" y="3307829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1908748" y="4382124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961382" y="2254770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9" name="Straight Arrow Connector 8"/>
          <p:cNvCxnSpPr>
            <a:stCxn id="4" idx="4"/>
          </p:cNvCxnSpPr>
          <p:nvPr/>
        </p:nvCxnSpPr>
        <p:spPr>
          <a:xfrm>
            <a:off x="995872" y="2713220"/>
            <a:ext cx="383222" cy="63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1679447" y="2713220"/>
            <a:ext cx="383225" cy="63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61382" y="2494613"/>
            <a:ext cx="383223" cy="81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 flipH="1">
            <a:off x="2291972" y="3747541"/>
            <a:ext cx="383223" cy="63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425206" y="3309078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4" name="Oval 13"/>
          <p:cNvSpPr/>
          <p:nvPr/>
        </p:nvSpPr>
        <p:spPr>
          <a:xfrm>
            <a:off x="405423" y="4387121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5" name="Oval 14"/>
          <p:cNvSpPr/>
          <p:nvPr/>
        </p:nvSpPr>
        <p:spPr>
          <a:xfrm>
            <a:off x="1142301" y="5196589"/>
            <a:ext cx="766447" cy="479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87173" y="3547672"/>
            <a:ext cx="651847" cy="83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679447" y="4623216"/>
            <a:ext cx="531985" cy="56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9617" y="4626964"/>
            <a:ext cx="458365" cy="56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94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Blanket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644559" cy="44958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Pearl* has proved that a node is d-separated by its parents, its children and the parents of its children from the remaining nodes of the graph. </a:t>
            </a:r>
          </a:p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9348" y="2052637"/>
            <a:ext cx="381952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7"/>
          <p:cNvSpPr/>
          <p:nvPr/>
        </p:nvSpPr>
        <p:spPr>
          <a:xfrm>
            <a:off x="4678680" y="1859280"/>
            <a:ext cx="2819400" cy="2788920"/>
          </a:xfrm>
          <a:custGeom>
            <a:avLst/>
            <a:gdLst>
              <a:gd name="connsiteX0" fmla="*/ 30480 w 2819400"/>
              <a:gd name="connsiteY0" fmla="*/ 167640 h 2788920"/>
              <a:gd name="connsiteX1" fmla="*/ 0 w 2819400"/>
              <a:gd name="connsiteY1" fmla="*/ 2788920 h 2788920"/>
              <a:gd name="connsiteX2" fmla="*/ 2331720 w 2819400"/>
              <a:gd name="connsiteY2" fmla="*/ 2682240 h 2788920"/>
              <a:gd name="connsiteX3" fmla="*/ 2819400 w 2819400"/>
              <a:gd name="connsiteY3" fmla="*/ 1386840 h 2788920"/>
              <a:gd name="connsiteX4" fmla="*/ 1920240 w 2819400"/>
              <a:gd name="connsiteY4" fmla="*/ 0 h 2788920"/>
              <a:gd name="connsiteX5" fmla="*/ 30480 w 2819400"/>
              <a:gd name="connsiteY5" fmla="*/ 167640 h 278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9400" h="2788920">
                <a:moveTo>
                  <a:pt x="30480" y="167640"/>
                </a:moveTo>
                <a:lnTo>
                  <a:pt x="0" y="2788920"/>
                </a:lnTo>
                <a:lnTo>
                  <a:pt x="2331720" y="2682240"/>
                </a:lnTo>
                <a:lnTo>
                  <a:pt x="2819400" y="1386840"/>
                </a:lnTo>
                <a:lnTo>
                  <a:pt x="1920240" y="0"/>
                </a:lnTo>
                <a:lnTo>
                  <a:pt x="30480" y="167640"/>
                </a:lnTo>
                <a:close/>
              </a:path>
            </a:pathLst>
          </a:custGeom>
          <a:noFill/>
          <a:ln w="349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5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independent of G given E?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684587" y="2590800"/>
            <a:ext cx="20097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4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recap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Conditional probability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Independence (strong assumption)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Conditional independence (more realistic)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Chain rule 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27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is independent of D given J?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355975" y="1652587"/>
            <a:ext cx="2667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3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is independent of H given A?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355975" y="1652587"/>
            <a:ext cx="2667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89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is independent of H given I,K?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355975" y="1652587"/>
            <a:ext cx="2667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83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is independent of H given F,D?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722687" y="2119312"/>
            <a:ext cx="19335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78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 is independent of A given K?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355975" y="1652587"/>
            <a:ext cx="2667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7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Nets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CPT is a collection of distributions over X, one for each combination of parent’s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Bayes’ nets implicitly encode joint distributions as a product of local conditional distributions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𝑃𝑎𝑟𝑒𝑛𝑡𝑠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 t="-950"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01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Bayes Nets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Size of joint distribution for N Boolean variables: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Size of a Bayes Net for N Boolean variables where a variable has up to K parents: O(N.2</a:t>
            </a:r>
            <a:r>
              <a:rPr lang="en-US" baseline="30000" dirty="0"/>
              <a:t>K+1</a:t>
            </a:r>
            <a:r>
              <a:rPr lang="en-US" dirty="0"/>
              <a:t>)</a:t>
            </a:r>
          </a:p>
          <a:p>
            <a:r>
              <a:rPr lang="en-US" dirty="0"/>
              <a:t>Both give us the power to compute </a:t>
            </a:r>
          </a:p>
          <a:p>
            <a:pPr lvl="1"/>
            <a:r>
              <a:rPr lang="en-US" dirty="0"/>
              <a:t>Joint distributions </a:t>
            </a:r>
          </a:p>
          <a:p>
            <a:pPr lvl="1"/>
            <a:r>
              <a:rPr lang="en-US" dirty="0"/>
              <a:t>Answer queries (causal and diagnostic)</a:t>
            </a:r>
          </a:p>
          <a:p>
            <a:r>
              <a:rPr lang="en-US" dirty="0"/>
              <a:t>But BN have huge space savings and is faster for queries   </a:t>
            </a:r>
          </a:p>
        </p:txBody>
      </p:sp>
    </p:spTree>
    <p:extLst>
      <p:ext uri="{BB962C8B-B14F-4D97-AF65-F5344CB8AC3E}">
        <p14:creationId xmlns:p14="http://schemas.microsoft.com/office/powerpoint/2010/main" val="404663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 or reachability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Common cause: </a:t>
            </a:r>
            <a:r>
              <a:rPr lang="en-US" dirty="0"/>
              <a:t>Test1 and test2 are conditionally </a:t>
            </a:r>
            <a:r>
              <a:rPr lang="en-US" b="1" dirty="0"/>
              <a:t>independent</a:t>
            </a:r>
            <a:r>
              <a:rPr lang="en-US" dirty="0"/>
              <a:t> knowing C </a:t>
            </a:r>
          </a:p>
          <a:p>
            <a:r>
              <a:rPr lang="en-US" b="1" dirty="0"/>
              <a:t>Causal chain A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C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B: </a:t>
            </a:r>
            <a:r>
              <a:rPr lang="en-US" dirty="0"/>
              <a:t>A and B are</a:t>
            </a:r>
            <a:r>
              <a:rPr lang="en-US" b="1" dirty="0"/>
              <a:t> </a:t>
            </a:r>
            <a:r>
              <a:rPr lang="en-US" dirty="0"/>
              <a:t>conditionally </a:t>
            </a:r>
            <a:r>
              <a:rPr lang="en-US" b="1" dirty="0"/>
              <a:t>independent</a:t>
            </a:r>
            <a:r>
              <a:rPr lang="en-US" dirty="0"/>
              <a:t> knowing C </a:t>
            </a:r>
            <a:endParaRPr lang="en-US" b="1" dirty="0"/>
          </a:p>
          <a:p>
            <a:r>
              <a:rPr lang="en-US" b="1" dirty="0"/>
              <a:t>Explaining away: </a:t>
            </a:r>
            <a:r>
              <a:rPr lang="en-US" dirty="0"/>
              <a:t>S and R are conditionally </a:t>
            </a:r>
            <a:r>
              <a:rPr lang="en-US" b="1" dirty="0"/>
              <a:t>dependent</a:t>
            </a:r>
            <a:r>
              <a:rPr lang="en-US" dirty="0"/>
              <a:t> knowing W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40298" y="3943696"/>
            <a:ext cx="5663402" cy="64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509718" y="4683310"/>
            <a:ext cx="8124564" cy="1782022"/>
            <a:chOff x="509718" y="4683310"/>
            <a:chExt cx="8124564" cy="1782022"/>
          </a:xfrm>
        </p:grpSpPr>
        <p:pic>
          <p:nvPicPr>
            <p:cNvPr id="5" name="Picture 4" descr="http://www.bayesnets.com/D-separation_files/image002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18" y="4775336"/>
              <a:ext cx="8124564" cy="1265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484025" y="6096000"/>
              <a:ext cx="1379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D-separated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2452" y="6052789"/>
              <a:ext cx="1379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D-separated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80879" y="6032462"/>
              <a:ext cx="1783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D-separated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871003" y="4683310"/>
              <a:ext cx="422031" cy="423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360983" y="4720457"/>
              <a:ext cx="422031" cy="4232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6942" y="4761268"/>
              <a:ext cx="379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2" y="4767594"/>
              <a:ext cx="379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73850" y="4747422"/>
              <a:ext cx="379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37227" y="4774387"/>
              <a:ext cx="379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84874" y="4731962"/>
              <a:ext cx="379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6850963" y="4761268"/>
              <a:ext cx="422031" cy="42326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3242" y="4747422"/>
              <a:ext cx="372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819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 definition of Bayes nets, we are making the assumption that nodes are conditionally independent of other nodes given their parents </a:t>
            </a:r>
          </a:p>
          <a:p>
            <a:r>
              <a:rPr lang="en-US" sz="2400" dirty="0"/>
              <a:t>Beyond this, often additional conditional independences assumptions can be deducted </a:t>
            </a:r>
          </a:p>
          <a:p>
            <a:r>
              <a:rPr lang="en-US" sz="2400" dirty="0"/>
              <a:t>These additional assumptions can be read off the graph using the d-separation properties </a:t>
            </a:r>
          </a:p>
        </p:txBody>
      </p:sp>
    </p:spTree>
    <p:extLst>
      <p:ext uri="{BB962C8B-B14F-4D97-AF65-F5344CB8AC3E}">
        <p14:creationId xmlns:p14="http://schemas.microsoft.com/office/powerpoint/2010/main" val="78540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Conditional independence assumptions that can be directly obtained from simplifications in chain rule: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Additional implied conditional independence assumptions: </a:t>
                </a:r>
              </a:p>
              <a:p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072946" y="2057400"/>
            <a:ext cx="670254" cy="6301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Oval 10"/>
          <p:cNvSpPr/>
          <p:nvPr/>
        </p:nvSpPr>
        <p:spPr>
          <a:xfrm>
            <a:off x="3333177" y="2051535"/>
            <a:ext cx="670254" cy="6301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Oval 11"/>
          <p:cNvSpPr/>
          <p:nvPr/>
        </p:nvSpPr>
        <p:spPr>
          <a:xfrm>
            <a:off x="4493762" y="2051535"/>
            <a:ext cx="670254" cy="6301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3" name="Oval 12"/>
          <p:cNvSpPr/>
          <p:nvPr/>
        </p:nvSpPr>
        <p:spPr>
          <a:xfrm>
            <a:off x="5771573" y="2080840"/>
            <a:ext cx="670254" cy="6301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5" name="Straight Arrow Connector 14"/>
          <p:cNvCxnSpPr>
            <a:stCxn id="10" idx="6"/>
            <a:endCxn id="11" idx="2"/>
          </p:cNvCxnSpPr>
          <p:nvPr/>
        </p:nvCxnSpPr>
        <p:spPr>
          <a:xfrm flipV="1">
            <a:off x="2743200" y="2366597"/>
            <a:ext cx="589977" cy="5865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12" idx="2"/>
          </p:cNvCxnSpPr>
          <p:nvPr/>
        </p:nvCxnSpPr>
        <p:spPr>
          <a:xfrm>
            <a:off x="4003431" y="2366597"/>
            <a:ext cx="490331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6"/>
          </p:cNvCxnSpPr>
          <p:nvPr/>
        </p:nvCxnSpPr>
        <p:spPr>
          <a:xfrm>
            <a:off x="5164016" y="2366597"/>
            <a:ext cx="607557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39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Conditional independence assumptions that can be directly obtained from simplifications in chain rule: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Additional implied conditional independence assumptions: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072946" y="2057400"/>
            <a:ext cx="670254" cy="6301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Oval 10"/>
          <p:cNvSpPr/>
          <p:nvPr/>
        </p:nvSpPr>
        <p:spPr>
          <a:xfrm>
            <a:off x="3333177" y="2051535"/>
            <a:ext cx="670254" cy="6301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2" name="Oval 11"/>
          <p:cNvSpPr/>
          <p:nvPr/>
        </p:nvSpPr>
        <p:spPr>
          <a:xfrm>
            <a:off x="4493762" y="2051535"/>
            <a:ext cx="670254" cy="6301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3" name="Oval 12"/>
          <p:cNvSpPr/>
          <p:nvPr/>
        </p:nvSpPr>
        <p:spPr>
          <a:xfrm>
            <a:off x="5771573" y="2080840"/>
            <a:ext cx="670254" cy="6301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5" name="Straight Arrow Connector 14"/>
          <p:cNvCxnSpPr>
            <a:stCxn id="10" idx="6"/>
            <a:endCxn id="11" idx="2"/>
          </p:cNvCxnSpPr>
          <p:nvPr/>
        </p:nvCxnSpPr>
        <p:spPr>
          <a:xfrm flipV="1">
            <a:off x="2743200" y="2366597"/>
            <a:ext cx="589977" cy="5865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  <a:endCxn id="12" idx="2"/>
          </p:cNvCxnSpPr>
          <p:nvPr/>
        </p:nvCxnSpPr>
        <p:spPr>
          <a:xfrm>
            <a:off x="4003431" y="2366597"/>
            <a:ext cx="490331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6"/>
          </p:cNvCxnSpPr>
          <p:nvPr/>
        </p:nvCxnSpPr>
        <p:spPr>
          <a:xfrm>
            <a:off x="5164016" y="2366597"/>
            <a:ext cx="607557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2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in BN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474432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can check if any two nodes are guaranteed to be independent given certain evidence (i.e. set of observed variables) : </a:t>
                </a:r>
              </a:p>
              <a:p>
                <a:pPr lvl="1"/>
                <a:r>
                  <a:rPr lang="en-US" dirty="0"/>
                  <a:t>If yes, we have to prove it using algebra (probability rules) </a:t>
                </a:r>
              </a:p>
              <a:p>
                <a:pPr lvl="1"/>
                <a:r>
                  <a:rPr lang="en-US" dirty="0"/>
                  <a:t>If no, we can just give a counter example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Example </a:t>
                </a:r>
              </a:p>
              <a:p>
                <a:r>
                  <a:rPr lang="en-US" dirty="0"/>
                  <a:t>Q: are X and Z necessarily independent?</a:t>
                </a:r>
              </a:p>
              <a:p>
                <a:r>
                  <a:rPr lang="en-US" dirty="0"/>
                  <a:t>If your answer is </a:t>
                </a:r>
                <a:r>
                  <a:rPr lang="en-US" b="1" dirty="0"/>
                  <a:t>Not guaranteed</a:t>
                </a:r>
                <a:r>
                  <a:rPr lang="en-US" dirty="0"/>
                  <a:t>, give an example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P(+x) =0.5; P(+y|+x) =1 ; P(+z|+y) = 1</a:t>
                </a:r>
              </a:p>
              <a:p>
                <a:pPr lvl="1"/>
                <a:r>
                  <a:rPr lang="en-US" dirty="0"/>
                  <a:t>P(-x) =0.5; P(-y|-x) =1 ; P(-z|-y) = 1</a:t>
                </a:r>
              </a:p>
              <a:p>
                <a:pPr lvl="1"/>
                <a:r>
                  <a:rPr lang="en-US" dirty="0"/>
                  <a:t>P(+</a:t>
                </a:r>
                <a:r>
                  <a:rPr lang="en-US" dirty="0" err="1"/>
                  <a:t>x,+z</a:t>
                </a:r>
                <a:r>
                  <a:rPr lang="en-US" dirty="0"/>
                  <a:t>) = P(+</a:t>
                </a:r>
                <a:r>
                  <a:rPr lang="en-US" dirty="0" err="1"/>
                  <a:t>x,+z,+y</a:t>
                </a:r>
                <a:r>
                  <a:rPr lang="en-US" dirty="0"/>
                  <a:t>) + P(+</a:t>
                </a:r>
                <a:r>
                  <a:rPr lang="en-US" dirty="0" err="1"/>
                  <a:t>x,+z,-y</a:t>
                </a:r>
                <a:r>
                  <a:rPr lang="en-US" dirty="0"/>
                  <a:t>) =</a:t>
                </a:r>
              </a:p>
              <a:p>
                <a:pPr marL="274320" lvl="1" indent="0">
                  <a:buNone/>
                </a:pPr>
                <a:r>
                  <a:rPr lang="en-US" dirty="0"/>
                  <a:t> P(+x)P(+y|+x)P(+z|+y)+P(+x)P(-y|+x)P(+z|-y) = 0.5*1*1+0.5*0=0.5</a:t>
                </a:r>
              </a:p>
              <a:p>
                <a:pPr lvl="1"/>
                <a:r>
                  <a:rPr lang="en-US" dirty="0"/>
                  <a:t>P(+x) = 0.5; P(+z)=0.5 </a:t>
                </a:r>
                <a:r>
                  <a:rPr lang="en-US" dirty="0">
                    <a:sym typeface="Wingdings" panose="05000000000000000000" pitchFamily="2" charset="2"/>
                  </a:rPr>
                  <a:t> P(+x)P(+z)=0.25</a:t>
                </a:r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b="1" dirty="0"/>
                  <a:t>In the same time we cannot guarantee dependence</a:t>
                </a:r>
                <a:r>
                  <a:rPr lang="en-US" dirty="0"/>
                  <a:t>, for example if we put all parameters to be 0.5, we have P(+x)P(+z)=P(+</a:t>
                </a:r>
                <a:r>
                  <a:rPr lang="en-US" dirty="0" err="1"/>
                  <a:t>x,+z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4744329"/>
              </a:xfrm>
              <a:blipFill rotWithShape="0">
                <a:blip r:embed="rId3"/>
                <a:stretch>
                  <a:fillRect t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5308515" y="2718581"/>
            <a:ext cx="670254" cy="6301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" name="Oval 9"/>
          <p:cNvSpPr/>
          <p:nvPr/>
        </p:nvSpPr>
        <p:spPr>
          <a:xfrm>
            <a:off x="6568746" y="2712716"/>
            <a:ext cx="670254" cy="6301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1" name="Oval 10"/>
          <p:cNvSpPr/>
          <p:nvPr/>
        </p:nvSpPr>
        <p:spPr>
          <a:xfrm>
            <a:off x="7729331" y="2712716"/>
            <a:ext cx="670254" cy="63012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cxnSp>
        <p:nvCxnSpPr>
          <p:cNvPr id="12" name="Straight Arrow Connector 11"/>
          <p:cNvCxnSpPr>
            <a:stCxn id="9" idx="6"/>
            <a:endCxn id="10" idx="2"/>
          </p:cNvCxnSpPr>
          <p:nvPr/>
        </p:nvCxnSpPr>
        <p:spPr>
          <a:xfrm flipV="1">
            <a:off x="5978769" y="3027778"/>
            <a:ext cx="589977" cy="5865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6"/>
            <a:endCxn id="11" idx="2"/>
          </p:cNvCxnSpPr>
          <p:nvPr/>
        </p:nvCxnSpPr>
        <p:spPr>
          <a:xfrm>
            <a:off x="7239000" y="3027778"/>
            <a:ext cx="490331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63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1141</Words>
  <Application>Microsoft Macintosh PowerPoint</Application>
  <PresentationFormat>On-screen Show (4:3)</PresentationFormat>
  <Paragraphs>224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Cambria Math</vt:lpstr>
      <vt:lpstr>Tw Cen MT</vt:lpstr>
      <vt:lpstr>Wingdings</vt:lpstr>
      <vt:lpstr>Wingdings 2</vt:lpstr>
      <vt:lpstr>Median</vt:lpstr>
      <vt:lpstr>Artificial Intelligence</vt:lpstr>
      <vt:lpstr>Probability recap </vt:lpstr>
      <vt:lpstr>Bayes Nets </vt:lpstr>
      <vt:lpstr>Size of Bayes Nets </vt:lpstr>
      <vt:lpstr>D-separation or reachability</vt:lpstr>
      <vt:lpstr>Assumptions </vt:lpstr>
      <vt:lpstr>Example </vt:lpstr>
      <vt:lpstr>Example </vt:lpstr>
      <vt:lpstr>Independence in BN </vt:lpstr>
      <vt:lpstr>D-separation </vt:lpstr>
      <vt:lpstr>D-separation </vt:lpstr>
      <vt:lpstr>D-separation exercise</vt:lpstr>
      <vt:lpstr>D-separation exercise</vt:lpstr>
      <vt:lpstr>D-separation exercise </vt:lpstr>
      <vt:lpstr>D-separation exercise </vt:lpstr>
      <vt:lpstr>D-separation exercise </vt:lpstr>
      <vt:lpstr>D-separation exercise </vt:lpstr>
      <vt:lpstr>Markov Blanket</vt:lpstr>
      <vt:lpstr>I independent of G given E?</vt:lpstr>
      <vt:lpstr>I is independent of D given J?</vt:lpstr>
      <vt:lpstr>K is independent of H given A?</vt:lpstr>
      <vt:lpstr>D is independent of H given I,K?</vt:lpstr>
      <vt:lpstr>B is independent of H given F,D?</vt:lpstr>
      <vt:lpstr>E is independent of A given 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Mouhamed NASSAR</dc:creator>
  <cp:lastModifiedBy>Nassar, Mohamad</cp:lastModifiedBy>
  <cp:revision>303</cp:revision>
  <dcterms:created xsi:type="dcterms:W3CDTF">2015-08-04T18:55:05Z</dcterms:created>
  <dcterms:modified xsi:type="dcterms:W3CDTF">2022-04-05T20:21:00Z</dcterms:modified>
</cp:coreProperties>
</file>