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ink/ink1.xml" ContentType="application/inkml+xml"/>
  <Override PartName="/ppt/ink/ink2.xml" ContentType="application/inkml+xml"/>
  <Override PartName="/ppt/ink/ink3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ink/ink4.xml" ContentType="application/inkml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ink/ink5.xml" ContentType="application/inkml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ink/ink6.xml" ContentType="application/inkml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ink/ink7.xml" ContentType="application/inkml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ink/ink8.xml" ContentType="application/inkml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ink/ink9.xml" ContentType="application/inkml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ink/ink10.xml" ContentType="application/inkml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charts/chart12.xml" ContentType="application/vnd.openxmlformats-officedocument.drawingml.chart+xml"/>
  <Override PartName="/ppt/ink/ink11.xml" ContentType="application/inkml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ink/ink12.xml" ContentType="application/inkml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ink/ink13.xml" ContentType="application/inkml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ink/ink14.xml" ContentType="application/inkml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ink/ink1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ink/ink16.xml" ContentType="application/inkml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ink/ink17.xml" ContentType="application/inkml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ink/ink18.xml" ContentType="application/inkml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ink/ink19.xml" ContentType="application/inkml+xml"/>
  <Override PartName="/ppt/ink/ink20.xml" ContentType="application/inkml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ink/ink2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ink/ink22.xml" ContentType="application/inkml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ink/ink2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479" r:id="rId3"/>
    <p:sldId id="565" r:id="rId4"/>
    <p:sldId id="566" r:id="rId5"/>
    <p:sldId id="568" r:id="rId6"/>
    <p:sldId id="569" r:id="rId7"/>
    <p:sldId id="570" r:id="rId8"/>
    <p:sldId id="572" r:id="rId9"/>
    <p:sldId id="573" r:id="rId10"/>
    <p:sldId id="574" r:id="rId11"/>
    <p:sldId id="575" r:id="rId12"/>
    <p:sldId id="577" r:id="rId13"/>
    <p:sldId id="578" r:id="rId14"/>
    <p:sldId id="579" r:id="rId15"/>
    <p:sldId id="609" r:id="rId16"/>
    <p:sldId id="613" r:id="rId17"/>
    <p:sldId id="612" r:id="rId18"/>
    <p:sldId id="615" r:id="rId19"/>
    <p:sldId id="619" r:id="rId20"/>
    <p:sldId id="581" r:id="rId21"/>
    <p:sldId id="582" r:id="rId22"/>
    <p:sldId id="583" r:id="rId23"/>
    <p:sldId id="584" r:id="rId24"/>
    <p:sldId id="620" r:id="rId25"/>
    <p:sldId id="586" r:id="rId26"/>
    <p:sldId id="587" r:id="rId27"/>
    <p:sldId id="588" r:id="rId28"/>
    <p:sldId id="589" r:id="rId29"/>
    <p:sldId id="590" r:id="rId30"/>
    <p:sldId id="621" r:id="rId31"/>
    <p:sldId id="592" r:id="rId32"/>
    <p:sldId id="593" r:id="rId33"/>
    <p:sldId id="594" r:id="rId34"/>
    <p:sldId id="595" r:id="rId35"/>
    <p:sldId id="596" r:id="rId36"/>
    <p:sldId id="597" r:id="rId37"/>
    <p:sldId id="598" r:id="rId38"/>
    <p:sldId id="599" r:id="rId39"/>
    <p:sldId id="600" r:id="rId40"/>
    <p:sldId id="601" r:id="rId41"/>
    <p:sldId id="602" r:id="rId42"/>
    <p:sldId id="603" r:id="rId43"/>
    <p:sldId id="604" r:id="rId44"/>
    <p:sldId id="605" r:id="rId45"/>
    <p:sldId id="606" r:id="rId46"/>
    <p:sldId id="607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605E3A-E9BF-4C48-98E2-D57B5065729F}" v="16" dt="2022-04-27T05:24:03.9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2"/>
    <p:restoredTop sz="84911" autoAdjust="0"/>
  </p:normalViewPr>
  <p:slideViewPr>
    <p:cSldViewPr snapToGrid="0">
      <p:cViewPr varScale="1">
        <p:scale>
          <a:sx n="125" d="100"/>
          <a:sy n="125" d="100"/>
        </p:scale>
        <p:origin x="27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ssar, Mohamad" userId="08c1b410-aff6-4938-ab8f-0a58fc5f7236" providerId="ADAL" clId="{D7605E3A-E9BF-4C48-98E2-D57B5065729F}"/>
    <pc:docChg chg="modSld">
      <pc:chgData name="Nassar, Mohamad" userId="08c1b410-aff6-4938-ab8f-0a58fc5f7236" providerId="ADAL" clId="{D7605E3A-E9BF-4C48-98E2-D57B5065729F}" dt="2022-04-27T05:24:03.952" v="0"/>
      <pc:docMkLst>
        <pc:docMk/>
      </pc:docMkLst>
      <pc:sldChg chg="addSp">
        <pc:chgData name="Nassar, Mohamad" userId="08c1b410-aff6-4938-ab8f-0a58fc5f7236" providerId="ADAL" clId="{D7605E3A-E9BF-4C48-98E2-D57B5065729F}" dt="2022-04-27T05:24:03.952" v="0"/>
        <pc:sldMkLst>
          <pc:docMk/>
          <pc:sldMk cId="731813375" sldId="479"/>
        </pc:sldMkLst>
        <pc:inkChg chg="add">
          <ac:chgData name="Nassar, Mohamad" userId="08c1b410-aff6-4938-ab8f-0a58fc5f7236" providerId="ADAL" clId="{D7605E3A-E9BF-4C48-98E2-D57B5065729F}" dt="2022-04-27T05:24:03.952" v="0"/>
          <ac:inkMkLst>
            <pc:docMk/>
            <pc:sldMk cId="731813375" sldId="479"/>
            <ac:inkMk id="2" creationId="{180B06E0-FC43-6E45-11B9-DB3206DBF63B}"/>
          </ac:inkMkLst>
        </pc:inkChg>
      </pc:sldChg>
      <pc:sldChg chg="addSp">
        <pc:chgData name="Nassar, Mohamad" userId="08c1b410-aff6-4938-ab8f-0a58fc5f7236" providerId="ADAL" clId="{D7605E3A-E9BF-4C48-98E2-D57B5065729F}" dt="2022-04-27T05:24:03.952" v="0"/>
        <pc:sldMkLst>
          <pc:docMk/>
          <pc:sldMk cId="323717280" sldId="565"/>
        </pc:sldMkLst>
        <pc:inkChg chg="add">
          <ac:chgData name="Nassar, Mohamad" userId="08c1b410-aff6-4938-ab8f-0a58fc5f7236" providerId="ADAL" clId="{D7605E3A-E9BF-4C48-98E2-D57B5065729F}" dt="2022-04-27T05:24:03.952" v="0"/>
          <ac:inkMkLst>
            <pc:docMk/>
            <pc:sldMk cId="323717280" sldId="565"/>
            <ac:inkMk id="2" creationId="{C017F53A-2209-D72A-6E3D-1AD185205DB0}"/>
          </ac:inkMkLst>
        </pc:inkChg>
      </pc:sldChg>
      <pc:sldChg chg="addSp">
        <pc:chgData name="Nassar, Mohamad" userId="08c1b410-aff6-4938-ab8f-0a58fc5f7236" providerId="ADAL" clId="{D7605E3A-E9BF-4C48-98E2-D57B5065729F}" dt="2022-04-27T05:24:03.952" v="0"/>
        <pc:sldMkLst>
          <pc:docMk/>
          <pc:sldMk cId="1492800989" sldId="566"/>
        </pc:sldMkLst>
        <pc:inkChg chg="add">
          <ac:chgData name="Nassar, Mohamad" userId="08c1b410-aff6-4938-ab8f-0a58fc5f7236" providerId="ADAL" clId="{D7605E3A-E9BF-4C48-98E2-D57B5065729F}" dt="2022-04-27T05:24:03.952" v="0"/>
          <ac:inkMkLst>
            <pc:docMk/>
            <pc:sldMk cId="1492800989" sldId="566"/>
            <ac:inkMk id="2" creationId="{0901A466-75BD-25A3-C5BC-1B1B0D7B3509}"/>
          </ac:inkMkLst>
        </pc:inkChg>
      </pc:sldChg>
      <pc:sldChg chg="addSp">
        <pc:chgData name="Nassar, Mohamad" userId="08c1b410-aff6-4938-ab8f-0a58fc5f7236" providerId="ADAL" clId="{D7605E3A-E9BF-4C48-98E2-D57B5065729F}" dt="2022-04-27T05:24:03.952" v="0"/>
        <pc:sldMkLst>
          <pc:docMk/>
          <pc:sldMk cId="526267777" sldId="568"/>
        </pc:sldMkLst>
        <pc:inkChg chg="add">
          <ac:chgData name="Nassar, Mohamad" userId="08c1b410-aff6-4938-ab8f-0a58fc5f7236" providerId="ADAL" clId="{D7605E3A-E9BF-4C48-98E2-D57B5065729F}" dt="2022-04-27T05:24:03.952" v="0"/>
          <ac:inkMkLst>
            <pc:docMk/>
            <pc:sldMk cId="526267777" sldId="568"/>
            <ac:inkMk id="3" creationId="{A0185E6D-89F6-905F-A165-E333F1BAC0EF}"/>
          </ac:inkMkLst>
        </pc:inkChg>
      </pc:sldChg>
      <pc:sldChg chg="addSp">
        <pc:chgData name="Nassar, Mohamad" userId="08c1b410-aff6-4938-ab8f-0a58fc5f7236" providerId="ADAL" clId="{D7605E3A-E9BF-4C48-98E2-D57B5065729F}" dt="2022-04-27T05:24:03.952" v="0"/>
        <pc:sldMkLst>
          <pc:docMk/>
          <pc:sldMk cId="1831084875" sldId="569"/>
        </pc:sldMkLst>
        <pc:inkChg chg="add">
          <ac:chgData name="Nassar, Mohamad" userId="08c1b410-aff6-4938-ab8f-0a58fc5f7236" providerId="ADAL" clId="{D7605E3A-E9BF-4C48-98E2-D57B5065729F}" dt="2022-04-27T05:24:03.952" v="0"/>
          <ac:inkMkLst>
            <pc:docMk/>
            <pc:sldMk cId="1831084875" sldId="569"/>
            <ac:inkMk id="3" creationId="{3FA83486-4984-DABC-219E-E867A790F27B}"/>
          </ac:inkMkLst>
        </pc:inkChg>
      </pc:sldChg>
      <pc:sldChg chg="addSp">
        <pc:chgData name="Nassar, Mohamad" userId="08c1b410-aff6-4938-ab8f-0a58fc5f7236" providerId="ADAL" clId="{D7605E3A-E9BF-4C48-98E2-D57B5065729F}" dt="2022-04-27T05:24:03.952" v="0"/>
        <pc:sldMkLst>
          <pc:docMk/>
          <pc:sldMk cId="2733880236" sldId="570"/>
        </pc:sldMkLst>
        <pc:inkChg chg="add">
          <ac:chgData name="Nassar, Mohamad" userId="08c1b410-aff6-4938-ab8f-0a58fc5f7236" providerId="ADAL" clId="{D7605E3A-E9BF-4C48-98E2-D57B5065729F}" dt="2022-04-27T05:24:03.952" v="0"/>
          <ac:inkMkLst>
            <pc:docMk/>
            <pc:sldMk cId="2733880236" sldId="570"/>
            <ac:inkMk id="7" creationId="{60751E76-F85D-EA07-F077-865E785547C2}"/>
          </ac:inkMkLst>
        </pc:inkChg>
      </pc:sldChg>
      <pc:sldChg chg="addSp">
        <pc:chgData name="Nassar, Mohamad" userId="08c1b410-aff6-4938-ab8f-0a58fc5f7236" providerId="ADAL" clId="{D7605E3A-E9BF-4C48-98E2-D57B5065729F}" dt="2022-04-27T05:24:03.952" v="0"/>
        <pc:sldMkLst>
          <pc:docMk/>
          <pc:sldMk cId="2278243932" sldId="572"/>
        </pc:sldMkLst>
        <pc:inkChg chg="add">
          <ac:chgData name="Nassar, Mohamad" userId="08c1b410-aff6-4938-ab8f-0a58fc5f7236" providerId="ADAL" clId="{D7605E3A-E9BF-4C48-98E2-D57B5065729F}" dt="2022-04-27T05:24:03.952" v="0"/>
          <ac:inkMkLst>
            <pc:docMk/>
            <pc:sldMk cId="2278243932" sldId="572"/>
            <ac:inkMk id="2" creationId="{B3F6F313-55AD-B1CC-0B67-D3D8AACD4490}"/>
          </ac:inkMkLst>
        </pc:inkChg>
      </pc:sldChg>
      <pc:sldChg chg="addSp">
        <pc:chgData name="Nassar, Mohamad" userId="08c1b410-aff6-4938-ab8f-0a58fc5f7236" providerId="ADAL" clId="{D7605E3A-E9BF-4C48-98E2-D57B5065729F}" dt="2022-04-27T05:24:03.952" v="0"/>
        <pc:sldMkLst>
          <pc:docMk/>
          <pc:sldMk cId="875804371" sldId="573"/>
        </pc:sldMkLst>
        <pc:inkChg chg="add">
          <ac:chgData name="Nassar, Mohamad" userId="08c1b410-aff6-4938-ab8f-0a58fc5f7236" providerId="ADAL" clId="{D7605E3A-E9BF-4C48-98E2-D57B5065729F}" dt="2022-04-27T05:24:03.952" v="0"/>
          <ac:inkMkLst>
            <pc:docMk/>
            <pc:sldMk cId="875804371" sldId="573"/>
            <ac:inkMk id="3" creationId="{F57680D3-38D1-98EF-E589-7A6F987C2D1D}"/>
          </ac:inkMkLst>
        </pc:inkChg>
      </pc:sldChg>
      <pc:sldChg chg="addSp">
        <pc:chgData name="Nassar, Mohamad" userId="08c1b410-aff6-4938-ab8f-0a58fc5f7236" providerId="ADAL" clId="{D7605E3A-E9BF-4C48-98E2-D57B5065729F}" dt="2022-04-27T05:24:03.952" v="0"/>
        <pc:sldMkLst>
          <pc:docMk/>
          <pc:sldMk cId="2596418816" sldId="574"/>
        </pc:sldMkLst>
        <pc:inkChg chg="add">
          <ac:chgData name="Nassar, Mohamad" userId="08c1b410-aff6-4938-ab8f-0a58fc5f7236" providerId="ADAL" clId="{D7605E3A-E9BF-4C48-98E2-D57B5065729F}" dt="2022-04-27T05:24:03.952" v="0"/>
          <ac:inkMkLst>
            <pc:docMk/>
            <pc:sldMk cId="2596418816" sldId="574"/>
            <ac:inkMk id="2" creationId="{C1122D02-359C-CFFA-87FB-2F57CBBDB438}"/>
          </ac:inkMkLst>
        </pc:inkChg>
      </pc:sldChg>
      <pc:sldChg chg="addSp">
        <pc:chgData name="Nassar, Mohamad" userId="08c1b410-aff6-4938-ab8f-0a58fc5f7236" providerId="ADAL" clId="{D7605E3A-E9BF-4C48-98E2-D57B5065729F}" dt="2022-04-27T05:24:03.952" v="0"/>
        <pc:sldMkLst>
          <pc:docMk/>
          <pc:sldMk cId="972649048" sldId="575"/>
        </pc:sldMkLst>
        <pc:inkChg chg="add">
          <ac:chgData name="Nassar, Mohamad" userId="08c1b410-aff6-4938-ab8f-0a58fc5f7236" providerId="ADAL" clId="{D7605E3A-E9BF-4C48-98E2-D57B5065729F}" dt="2022-04-27T05:24:03.952" v="0"/>
          <ac:inkMkLst>
            <pc:docMk/>
            <pc:sldMk cId="972649048" sldId="575"/>
            <ac:inkMk id="2" creationId="{9F32AC49-7F24-519D-2AE7-F1C19E20F220}"/>
          </ac:inkMkLst>
        </pc:inkChg>
      </pc:sldChg>
      <pc:sldChg chg="addSp">
        <pc:chgData name="Nassar, Mohamad" userId="08c1b410-aff6-4938-ab8f-0a58fc5f7236" providerId="ADAL" clId="{D7605E3A-E9BF-4C48-98E2-D57B5065729F}" dt="2022-04-27T05:24:03.952" v="0"/>
        <pc:sldMkLst>
          <pc:docMk/>
          <pc:sldMk cId="2644955822" sldId="579"/>
        </pc:sldMkLst>
        <pc:inkChg chg="add">
          <ac:chgData name="Nassar, Mohamad" userId="08c1b410-aff6-4938-ab8f-0a58fc5f7236" providerId="ADAL" clId="{D7605E3A-E9BF-4C48-98E2-D57B5065729F}" dt="2022-04-27T05:24:03.952" v="0"/>
          <ac:inkMkLst>
            <pc:docMk/>
            <pc:sldMk cId="2644955822" sldId="579"/>
            <ac:inkMk id="2" creationId="{480F3F6E-1426-C2AE-CB8F-FCC2648F442C}"/>
          </ac:inkMkLst>
        </pc:inkChg>
      </pc:sldChg>
      <pc:sldChg chg="addSp">
        <pc:chgData name="Nassar, Mohamad" userId="08c1b410-aff6-4938-ab8f-0a58fc5f7236" providerId="ADAL" clId="{D7605E3A-E9BF-4C48-98E2-D57B5065729F}" dt="2022-04-27T05:24:03.952" v="0"/>
        <pc:sldMkLst>
          <pc:docMk/>
          <pc:sldMk cId="32843138" sldId="581"/>
        </pc:sldMkLst>
        <pc:inkChg chg="add">
          <ac:chgData name="Nassar, Mohamad" userId="08c1b410-aff6-4938-ab8f-0a58fc5f7236" providerId="ADAL" clId="{D7605E3A-E9BF-4C48-98E2-D57B5065729F}" dt="2022-04-27T05:24:03.952" v="0"/>
          <ac:inkMkLst>
            <pc:docMk/>
            <pc:sldMk cId="32843138" sldId="581"/>
            <ac:inkMk id="2" creationId="{03E09D34-B98E-C788-0CC8-5669A8CE08A9}"/>
          </ac:inkMkLst>
        </pc:inkChg>
      </pc:sldChg>
      <pc:sldChg chg="addSp">
        <pc:chgData name="Nassar, Mohamad" userId="08c1b410-aff6-4938-ab8f-0a58fc5f7236" providerId="ADAL" clId="{D7605E3A-E9BF-4C48-98E2-D57B5065729F}" dt="2022-04-27T05:24:03.952" v="0"/>
        <pc:sldMkLst>
          <pc:docMk/>
          <pc:sldMk cId="3261930957" sldId="584"/>
        </pc:sldMkLst>
        <pc:inkChg chg="add">
          <ac:chgData name="Nassar, Mohamad" userId="08c1b410-aff6-4938-ab8f-0a58fc5f7236" providerId="ADAL" clId="{D7605E3A-E9BF-4C48-98E2-D57B5065729F}" dt="2022-04-27T05:24:03.952" v="0"/>
          <ac:inkMkLst>
            <pc:docMk/>
            <pc:sldMk cId="3261930957" sldId="584"/>
            <ac:inkMk id="4" creationId="{BF6ECFDB-441A-515B-8575-7681F13E8761}"/>
          </ac:inkMkLst>
        </pc:inkChg>
      </pc:sldChg>
      <pc:sldChg chg="addSp">
        <pc:chgData name="Nassar, Mohamad" userId="08c1b410-aff6-4938-ab8f-0a58fc5f7236" providerId="ADAL" clId="{D7605E3A-E9BF-4C48-98E2-D57B5065729F}" dt="2022-04-27T05:24:03.952" v="0"/>
        <pc:sldMkLst>
          <pc:docMk/>
          <pc:sldMk cId="3846253368" sldId="588"/>
        </pc:sldMkLst>
        <pc:inkChg chg="add">
          <ac:chgData name="Nassar, Mohamad" userId="08c1b410-aff6-4938-ab8f-0a58fc5f7236" providerId="ADAL" clId="{D7605E3A-E9BF-4C48-98E2-D57B5065729F}" dt="2022-04-27T05:24:03.952" v="0"/>
          <ac:inkMkLst>
            <pc:docMk/>
            <pc:sldMk cId="3846253368" sldId="588"/>
            <ac:inkMk id="9" creationId="{C1CBA8CB-B3A5-B91F-E259-5D4688F0AB86}"/>
          </ac:inkMkLst>
        </pc:inkChg>
      </pc:sldChg>
      <pc:sldChg chg="addSp">
        <pc:chgData name="Nassar, Mohamad" userId="08c1b410-aff6-4938-ab8f-0a58fc5f7236" providerId="ADAL" clId="{D7605E3A-E9BF-4C48-98E2-D57B5065729F}" dt="2022-04-27T05:24:03.952" v="0"/>
        <pc:sldMkLst>
          <pc:docMk/>
          <pc:sldMk cId="1354388034" sldId="589"/>
        </pc:sldMkLst>
        <pc:inkChg chg="add">
          <ac:chgData name="Nassar, Mohamad" userId="08c1b410-aff6-4938-ab8f-0a58fc5f7236" providerId="ADAL" clId="{D7605E3A-E9BF-4C48-98E2-D57B5065729F}" dt="2022-04-27T05:24:03.952" v="0"/>
          <ac:inkMkLst>
            <pc:docMk/>
            <pc:sldMk cId="1354388034" sldId="589"/>
            <ac:inkMk id="5" creationId="{0AF7B1B1-6CC4-195A-3BF9-498E5A0159F5}"/>
          </ac:inkMkLst>
        </pc:inkChg>
      </pc:sldChg>
      <pc:sldChg chg="addSp">
        <pc:chgData name="Nassar, Mohamad" userId="08c1b410-aff6-4938-ab8f-0a58fc5f7236" providerId="ADAL" clId="{D7605E3A-E9BF-4C48-98E2-D57B5065729F}" dt="2022-04-27T05:24:03.952" v="0"/>
        <pc:sldMkLst>
          <pc:docMk/>
          <pc:sldMk cId="3521180719" sldId="593"/>
        </pc:sldMkLst>
        <pc:inkChg chg="add">
          <ac:chgData name="Nassar, Mohamad" userId="08c1b410-aff6-4938-ab8f-0a58fc5f7236" providerId="ADAL" clId="{D7605E3A-E9BF-4C48-98E2-D57B5065729F}" dt="2022-04-27T05:24:03.952" v="0"/>
          <ac:inkMkLst>
            <pc:docMk/>
            <pc:sldMk cId="3521180719" sldId="593"/>
            <ac:inkMk id="4" creationId="{6FA5C170-5FFF-CB0A-4C5F-F46F7D6C72BF}"/>
          </ac:inkMkLst>
        </pc:inkChg>
      </pc:sldChg>
      <pc:sldChg chg="addSp">
        <pc:chgData name="Nassar, Mohamad" userId="08c1b410-aff6-4938-ab8f-0a58fc5f7236" providerId="ADAL" clId="{D7605E3A-E9BF-4C48-98E2-D57B5065729F}" dt="2022-04-27T05:24:03.952" v="0"/>
        <pc:sldMkLst>
          <pc:docMk/>
          <pc:sldMk cId="1942391848" sldId="609"/>
        </pc:sldMkLst>
        <pc:inkChg chg="add">
          <ac:chgData name="Nassar, Mohamad" userId="08c1b410-aff6-4938-ab8f-0a58fc5f7236" providerId="ADAL" clId="{D7605E3A-E9BF-4C48-98E2-D57B5065729F}" dt="2022-04-27T05:24:03.952" v="0"/>
          <ac:inkMkLst>
            <pc:docMk/>
            <pc:sldMk cId="1942391848" sldId="609"/>
            <ac:inkMk id="2" creationId="{C35A8F04-5118-3215-322E-A9F262A87CAE}"/>
          </ac:inkMkLst>
        </pc:inkChg>
      </pc:sldChg>
      <pc:sldChg chg="addSp">
        <pc:chgData name="Nassar, Mohamad" userId="08c1b410-aff6-4938-ab8f-0a58fc5f7236" providerId="ADAL" clId="{D7605E3A-E9BF-4C48-98E2-D57B5065729F}" dt="2022-04-27T05:24:03.952" v="0"/>
        <pc:sldMkLst>
          <pc:docMk/>
          <pc:sldMk cId="314921017" sldId="613"/>
        </pc:sldMkLst>
        <pc:inkChg chg="add">
          <ac:chgData name="Nassar, Mohamad" userId="08c1b410-aff6-4938-ab8f-0a58fc5f7236" providerId="ADAL" clId="{D7605E3A-E9BF-4C48-98E2-D57B5065729F}" dt="2022-04-27T05:24:03.952" v="0"/>
          <ac:inkMkLst>
            <pc:docMk/>
            <pc:sldMk cId="314921017" sldId="613"/>
            <ac:inkMk id="2" creationId="{BB10672B-09E3-6FB2-6A95-525E118A35D3}"/>
          </ac:inkMkLst>
        </pc:inkChg>
      </pc:sldChg>
      <pc:sldChg chg="addSp">
        <pc:chgData name="Nassar, Mohamad" userId="08c1b410-aff6-4938-ab8f-0a58fc5f7236" providerId="ADAL" clId="{D7605E3A-E9BF-4C48-98E2-D57B5065729F}" dt="2022-04-27T05:24:03.952" v="0"/>
        <pc:sldMkLst>
          <pc:docMk/>
          <pc:sldMk cId="2111246310" sldId="619"/>
        </pc:sldMkLst>
        <pc:inkChg chg="add">
          <ac:chgData name="Nassar, Mohamad" userId="08c1b410-aff6-4938-ab8f-0a58fc5f7236" providerId="ADAL" clId="{D7605E3A-E9BF-4C48-98E2-D57B5065729F}" dt="2022-04-27T05:24:03.952" v="0"/>
          <ac:inkMkLst>
            <pc:docMk/>
            <pc:sldMk cId="2111246310" sldId="619"/>
            <ac:inkMk id="4" creationId="{2DCD1685-1466-3796-7761-EC32315BD3BD}"/>
          </ac:inkMkLst>
        </pc:ink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175-BB4C-AC26-75FB37DAD7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58784"/>
        <c:axId val="39960576"/>
      </c:scatterChart>
      <c:valAx>
        <c:axId val="39958784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39960576"/>
        <c:crosses val="autoZero"/>
        <c:crossBetween val="midCat"/>
      </c:valAx>
      <c:valAx>
        <c:axId val="39960576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39958784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668-9240-B329-FF112C0CD3DE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668-9240-B329-FF112C0CD3DE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668-9240-B329-FF112C0CD3DE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668-9240-B329-FF112C0CD3DE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668-9240-B329-FF112C0CD3DE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668-9240-B329-FF112C0CD3DE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A668-9240-B329-FF112C0CD3DE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A668-9240-B329-FF112C0CD3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632320"/>
        <c:axId val="67850624"/>
      </c:scatterChart>
      <c:valAx>
        <c:axId val="66632320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67850624"/>
        <c:crosses val="autoZero"/>
        <c:crossBetween val="midCat"/>
        <c:majorUnit val="0.5"/>
      </c:valAx>
      <c:valAx>
        <c:axId val="67850624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66632320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44-DD4B-999B-DFC5EA8CD5B1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B44-DD4B-999B-DFC5EA8CD5B1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B44-DD4B-999B-DFC5EA8CD5B1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B44-DD4B-999B-DFC5EA8CD5B1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B44-DD4B-999B-DFC5EA8CD5B1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B44-DD4B-999B-DFC5EA8CD5B1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B44-DD4B-999B-DFC5EA8CD5B1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B44-DD4B-999B-DFC5EA8CD5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26688"/>
        <c:axId val="6228608"/>
      </c:scatterChart>
      <c:valAx>
        <c:axId val="6226688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6228608"/>
        <c:crosses val="autoZero"/>
        <c:crossBetween val="midCat"/>
        <c:majorUnit val="1"/>
      </c:valAx>
      <c:valAx>
        <c:axId val="6228608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6226688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A9C-334F-AE1B-7C31999A73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32320"/>
        <c:axId val="6239360"/>
      </c:scatterChart>
      <c:valAx>
        <c:axId val="6232320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5400"/>
        </c:spPr>
        <c:crossAx val="6239360"/>
        <c:crosses val="autoZero"/>
        <c:crossBetween val="midCat"/>
      </c:valAx>
      <c:valAx>
        <c:axId val="6239360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spPr>
          <a:ln w="25400"/>
        </c:spPr>
        <c:crossAx val="6232320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8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0E8-964F-A6D3-7D6275AEA9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75936"/>
        <c:axId val="40642432"/>
      </c:scatterChart>
      <c:valAx>
        <c:axId val="39975936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40642432"/>
        <c:crosses val="autoZero"/>
        <c:crossBetween val="midCat"/>
      </c:valAx>
      <c:valAx>
        <c:axId val="40642432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39975936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D6-7D4A-94F6-C90A5DB48C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402944"/>
        <c:axId val="40404480"/>
      </c:scatterChart>
      <c:valAx>
        <c:axId val="40402944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40404480"/>
        <c:crosses val="autoZero"/>
        <c:crossBetween val="midCat"/>
        <c:majorUnit val="1"/>
      </c:valAx>
      <c:valAx>
        <c:axId val="4040448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40402944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4C5-8F4B-8345-57B0CE7066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81440"/>
        <c:axId val="39982976"/>
      </c:scatterChart>
      <c:valAx>
        <c:axId val="39981440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39982976"/>
        <c:crosses val="autoZero"/>
        <c:crossBetween val="midCat"/>
        <c:majorUnit val="1"/>
      </c:valAx>
      <c:valAx>
        <c:axId val="3998297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39981440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15D-7747-9F96-C8E98541E0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94496"/>
        <c:axId val="39996032"/>
      </c:scatterChart>
      <c:valAx>
        <c:axId val="39994496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39996032"/>
        <c:crosses val="autoZero"/>
        <c:crossBetween val="midCat"/>
        <c:majorUnit val="1"/>
      </c:valAx>
      <c:valAx>
        <c:axId val="3999603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39994496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3D-2041-BA44-137133A6D07D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13D-2041-BA44-137133A6D07D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13D-2041-BA44-137133A6D07D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13D-2041-BA44-137133A6D07D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13D-2041-BA44-137133A6D07D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13D-2041-BA44-137133A6D07D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13D-2041-BA44-137133A6D07D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13D-2041-BA44-137133A6D0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038400"/>
        <c:axId val="40040320"/>
      </c:scatterChart>
      <c:valAx>
        <c:axId val="40038400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40040320"/>
        <c:crosses val="autoZero"/>
        <c:crossBetween val="midCat"/>
        <c:majorUnit val="1"/>
      </c:valAx>
      <c:valAx>
        <c:axId val="40040320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40038400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EE0-4C4A-93D8-398C70E6789C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EE0-4C4A-93D8-398C70E6789C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EE0-4C4A-93D8-398C70E6789C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EE0-4C4A-93D8-398C70E6789C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EE0-4C4A-93D8-398C70E6789C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EE0-4C4A-93D8-398C70E6789C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EE0-4C4A-93D8-398C70E6789C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EE0-4C4A-93D8-398C70E678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267136"/>
        <c:axId val="40273024"/>
      </c:scatterChart>
      <c:valAx>
        <c:axId val="40267136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40273024"/>
        <c:crosses val="autoZero"/>
        <c:crossBetween val="midCat"/>
        <c:majorUnit val="0.5"/>
      </c:valAx>
      <c:valAx>
        <c:axId val="40273024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40267136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B5D-1F4C-B6E2-A9BAE3A80FE9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B5D-1F4C-B6E2-A9BAE3A80FE9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B5D-1F4C-B6E2-A9BAE3A80FE9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B5D-1F4C-B6E2-A9BAE3A80FE9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B5D-1F4C-B6E2-A9BAE3A80FE9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B5D-1F4C-B6E2-A9BAE3A80FE9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B5D-1F4C-B6E2-A9BAE3A80FE9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7B5D-1F4C-B6E2-A9BAE3A80F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352384"/>
        <c:axId val="45277952"/>
      </c:scatterChart>
      <c:valAx>
        <c:axId val="40352384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45277952"/>
        <c:crosses val="autoZero"/>
        <c:crossBetween val="midCat"/>
        <c:majorUnit val="1"/>
      </c:valAx>
      <c:valAx>
        <c:axId val="45277952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40352384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6CD-F743-94B7-7777B491669C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6CD-F743-94B7-7777B491669C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6CD-F743-94B7-7777B491669C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6CD-F743-94B7-7777B491669C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6CD-F743-94B7-7777B491669C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6CD-F743-94B7-7777B491669C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6CD-F743-94B7-7777B491669C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66CD-F743-94B7-7777B491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613632"/>
        <c:axId val="66615168"/>
      </c:scatterChart>
      <c:valAx>
        <c:axId val="66613632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66615168"/>
        <c:crosses val="autoZero"/>
        <c:crossBetween val="midCat"/>
        <c:majorUnit val="0.5"/>
      </c:valAx>
      <c:valAx>
        <c:axId val="66615168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66613632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20:05:02.9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6828 7016 16381,'0'-5'2100,"0"2"-1718,1 0-315,1 1 6,2-1-23,17-5-1109,-5 3 1014,15-3 11,4 6 34,-3 1 3,-1 1 0,1 0 8,9 0-8,-12 0 0,-1 0 2,14 0-1174,1-1 0,5 0 1169,-8 0 0,2-1-755,-3 0 1,3 0 0,-4-1 757,-3 1 0,-4 0 0,-4-1 0,-3 0 2,-1 0-10,-12 1 10,1 1 1,-12 1-3283,0 0 0,-14 3 2457,2 2 1,-4-1 0,8 0 0</inkml:trace>
  <inkml:trace contextRef="#ctx0" brushRef="#br0" timeOffset="699">6854 7371 16650,'39'-5'316,"0"1"0,0-1 1,-2 0-1,1 0 1,1 0-1,-1 1-1136,1-1 1,-1 1 0,1-1 0,-1 1 45,10-2 0,0 1 1,-3 0 773,-8 1 0,-2 0 0,-3 1 704,1 0 1,-2 0-775,-2 1 0,-1-1 379,-4 0 0,0 0-1518,20-3-707,-19-1 561,-7 1-1922,-25 0 3044,-10 3 1,4 1 0,0 1-1</inkml:trace>
  <inkml:trace contextRef="#ctx0" brushRef="#br0" timeOffset="947">6936 7399 9634,'-5'2'2308,"2"-2"-340,3 0 1308,55-21-4436,-18 7 0,2-1 1182,-6 4 1,0-2-1,0 1-308,10-3 1,-5 1-2992,-1 5 3225,-18 13 0,-11-2 0,-2 6 0</inkml:trace>
  <inkml:trace contextRef="#ctx0" brushRef="#br0" timeOffset="4836">7315 8404 9895,'-4'1'3276,"-1"0"0,20-1-2743,9-2 1,12-1-1,7-2 1,3 0 0,-1 0-1081,-3 1 1,3-1 0,0-1 0,1 1 0,1-1 0,0 1 413,-4 0 0,0 0 0,1 0 0,0 0 1,0 0-1,-1 0 0,0 0 276,4 0 0,0-1 1,-1 0-1,0 0 0,-3 0 1,-3 1-146,1 0 1,-3 1-1,-3 0 1,-1 0-1167,13-1 0,-2 0 1165,5 0 1,-7 1-4,-6 2-800,-25 2-578,-8 0-1893,-19 1 2457,1 3 1,-4-2 0,8 1 0</inkml:trace>
  <inkml:trace contextRef="#ctx0" brushRef="#br0" timeOffset="5565">7255 9641 10758,'-3'1'3276,"0"0"0,3-1-1230,21 0-2866,12-5 1,13-5 0,4 0 0,-4 1 659,-5 2 0,-3 1 0,5-2 175,-4 1 1,5-2 0,2-1 0,1 0 0,-2 2 0,-3 0 96,4 2 0,-3 1 1,-2 1-1,-1 0-316,6-2 1,-3 1 0,-1 0-890,-2 3 1,-1 1 0,-7 0-2185,0 1 0,-22-1 2457,-16-3 1,3 2 0,-2-1 0</inkml:trace>
  <inkml:trace contextRef="#ctx0" brushRef="#br0" timeOffset="8246">3211 5889 9766,'-4'0'3276,"1"0"-1018,1 0-331,0 0-701,1 0-747,27-6 1,16-4-921,-13 4 0,2-1 508,-2 0 0,4-1 1,4-1-1,5-1-317,-6 1 0,6-1 0,3-2 0,3 0 0,1 0 0,1 0 0,-1-1 0,-2 1 0,-4 1 255,0 0 1,-2 0 0,-2 1-1,-1 0 1,2-1 0,2 0 0,2-1-27,-2 2 1,2-1-1,3-1 1,2-1 0,1 1-1,-1-1 1,0 1 0,-2 0-1,-2 1 1,-3 1 0,-5 0-102,10-2 1,-6 2-1,-2 0 1,-2 1 0,-1 0-297,5 0 1,-1 1-1,-3 0 1,-8 3-568,10 0-595,-19 5 1580,-40 9 0,12-5 0,-11 5 0</inkml:trace>
  <inkml:trace contextRef="#ctx0" brushRef="#br0" timeOffset="17563">15478 11608 10993,'-6'0'3276,"3"0"0,-1-2-413,4 1-2488,-1-1-431,1 0 56,6 0 213,17 1-1306,7 1 1,9-1 0,0 1 1089,1-1 0,1-1 1,2 1-566,-1-1 1,1 1 0,2-1 0,-2-1 568,-3 1 1,-1-1-1,0-1 1,2 0-116,1-1 1,1-1 0,1-1 0,0 1 0,-3-1 114,-1 1 0,-2-1 1,0 1-1,2-1 0,-2 0 0,2 0 0,0-1 1,-2 1-1,-4 1 2,14-5 0,-5 1-1,-9 2 1,0 1 0,-5 0 0,4-1-43,10-2 1,7-1 0,-4 0 7,-13 3 0,-2 1 1,1-1 31,11-2 0,2 0 0,-7 1 990,-8 1 0,-7 1-990,-5 2 866,-4 1-984,-1 3-190,1 1 101,6 0 201,-1 0 6,-1 0 3276,-10-1-3148,0-1-128,-3 0 0,5 0 0,-2 1-3277,18-3 3213,3 1 1,2 1 63,12-3 0,-11 3 0,-2 0-2274,-2 1 2269,3 0 5,-5 0 0,3 0-56,3 0 0,-1 0 817,-5-1 1,-2 1-767,20 0-1,-30 1-2029,3 0 2030,1 0-1,4 0-106,-6 0-694,-1 0 16,-6 0-1123,3 0 809,1 0 40,3 0 1248,3 1-1590,4 2 1859,3-1 1,1 1 0,-6-1 0,20 1 0</inkml:trace>
  <inkml:trace contextRef="#ctx0" brushRef="#br0" timeOffset="18434">15922 11739 9604,'-5'0'3276,"2"0"-2755,3 0 1653,-13 1-785,10-1 268,18-5-1202,11 0-673,-2 0 1,11-2-1,7 0 1,6-2-1,3 0 1,1 1-1,-3 0 1,-3 1 237,-1 0 1,-1 2 0,-1 0 0,1 0-1,1 0 1,2-1 0,2 0-85,-8 1 1,2 0-1,2-1 1,2 1-1,0-1 1,2 0 0,-1 0-1,-1 0 1,0 0-1,-2 1 1,-2 1 0,-2 0-1,9-1 1,-2 1 0,-3 0 0,0 1 0,-2 0-1,-1 1 1,0 0-29,8-1 0,-1 1 0,-1 1 1,-5 0-1,-3-1-116,-5 1 1,-5 0 0,1-1-423,2 0 1,0 0 0,-1-1-1010,10-1 1,-2-2-1,1-3 1,-5 0 818,7-3 1,-20 0 0,-23 10 0</inkml:trace>
  <inkml:trace contextRef="#ctx0" brushRef="#br0" timeOffset="19280">15803 11707 11887,'37'-5'364,"0"1"0,0 0 0,0-1 0,2 1 0,4-1 0,1-1 0,2 1 0,1-1 0,-1 0-768,-3 0 0,1 0 1,1 0-1,0-1 0,0 1 1,-1-1-1,1 1 409,-2 0 1,1 0 0,0 0-1,-1 0 1,0 0 0,-1 1-1,-3 0 88,7-1 0,-1 0 0,-3 1 0,-1 0 0,-4 0-474,1 1 0,-3-1 1,-3 2-1139,6-1 0,-4 2 1519,-4 0 0,-2 0 0,14-1 0,-35 4 0</inkml:trace>
  <inkml:trace contextRef="#ctx0" brushRef="#br0" timeOffset="63382">2606 11219 16342,'-9'-25'3276,"-19"5"-6553,-1 17 1939,-15 1 1394,11 8 1370,-2 2-1424,9 5 1,1 3 847,-11 9-850,13-6 0,1 1-1184,6 4 1,3 4 1118,2 13 1,2 3-7,-2-10 1,7 3-37,13 2 1,9 6 0,5-2 0,1-9-608,11-8 0,3-5 706,-3 12 1,3 5 0,-2-14-530,3-21 1,-5-9-204,0-2 600,-2-4-2056,-5 1 584,1 2-1665,-6 4 3016,0 1 1,-11 3 0,-4 0 0</inkml:trace>
  <inkml:trace contextRef="#ctx0" brushRef="#br0" timeOffset="63786">2949 11769 14269,'25'-33'468,"0"0"0,1 0 0,-1 0 0,0 0 0,6-2 0,-2 3 0,-8-7-1015,-13 0 1,-6-7 0,-3-3 0,-4-1 0,-2 4 0,-1 7-131,-6 3 1,-3 6-1,-1-4 898,1-10 1,0-8 0,-2 4 0,-3 15-396,-9 13 1,1 15 907,3 22-787,6 10 0,3 7 28,7-6 0,3 3 25,-3 12 0,3 5 68,6-10 1,2 3-1,3 1 1,2-2 48,5-1 1,3-1 0,0 1-81,-2-1 1,0 2 0,2-1 0,1-6 131,13 2 0,4-9-211,12-12 0,-1-6-2709,-3-3 1112,4-2 1,-2-1 818,-6-4 1,-2 1 0,-16 0 0</inkml:trace>
  <inkml:trace contextRef="#ctx0" brushRef="#br0" timeOffset="64281">3472 11444 12578,'-9'39'819,"0"0"0,1 0 0,-3 7 0,3-1-197,0 4 0,11-8-286,26-24 0,4-11-168,-8-10-148,-4-22 1,2-15 0,-8 1-1397,-10 4 1,-7 0 1376,1 1 1,-3-1 0,0 10-207,-3 10-193,9 43-2057,14 10 2441,-7-10 0,1 2-543,9 2 0,2-4-531,4 1-551,-1-12 1,1-3-1639,2-5 2542,11-8 1,-24-1-1,-4-3 1</inkml:trace>
  <inkml:trace contextRef="#ctx0" brushRef="#br0" timeOffset="65118">3773 11380 15372,'1'37'211,"1"0"1,-1 0-1,-1 9 1,7-6-173,16-15 0,6-7-6,-8-4 1,3-1 375,14 8 0,7 4 0,-7-3-45,-13-6 0,-3 2-2003,13 23 1,-16-4 5,-52-22 1296,9-7 0,0-5-234,1-19 1046,22-16-1113,9-10 143,1 11 1,4-5-1,0 1 486,4-8 1,1-2 67,-3 10 1,0-2 0,-2 3 1386,0-1 1,-4 5-775,-3 0 333,-15 8-938,2 11-67,-10 4-72,10 9-119,2 3-1878,5 18 1932,24 11 0,7 4 109,-14-13 0,2 0 1,11 7 1,7 2 0,-3-5 23,-10-12 1,0 1 437,2 4 1,2 3-1,-5-2-8,4 5-240,-8-4 1,-9-1-795,-25-6 1,-10-7 359,0-10 1,-1-4 2,-2 7 1,1-4 950,3-11 0,6-7-1659,12-23 224,4 6 560,13-7 576,22 24 1,6 5-67,0-1 407,3 8 1,-4 7-671,-18 8 2787,-4 34-3297,-7-16-1208,-9 2 1,-5 0 1601,-8-9 1,1 0 0,1-13 0</inkml:trace>
  <inkml:trace contextRef="#ctx0" brushRef="#br0" timeOffset="65252">4405 10979 18420,'-15'-34'-364,"42"30"0,-17 9 0,28 18 0</inkml:trace>
  <inkml:trace contextRef="#ctx0" brushRef="#br0" timeOffset="65801">4798 10903 13676,'0'-6'2868,"0"2"-2591,5 21 0,5 15 62,1-2 1,3 3 0,1 5-887,0-1 1,1 5 0,2 3 0,0 2 0,0-1 0,-1-4 225,0 0 0,0-2 0,-1 0 1,1-1-1,0 2 153,-2-3 1,2 2-1,-1 0 1,0-1 0,-1-3-1,-2-4 196,2 3 0,-3-4 0,-1-4 539,-2-3 0,-1-2-105,2 9 0,-2-2 53,-3 2-1008,-36-5 1291,8-37 1,-3-10-1049,-6 4 1,-1-7-85,11-6 1,-1-8 0,4-4 0,4 4 103,7 0 0,5 0 1,0 0-548,-7-10 0,0-1 1,7 5 748,15 1 0,8 9 28,12 9 67,3 8 107,-4 10 0,2 4 307,9 4 827,-9 2 1,-2 2-843,1 15 1172,-7 5 0,-1 4-907,-8-3 1,-1 3-2203,5 9 1,-3 1 433,-10-5 1,-2-5 577,0-5 1,-3-2 0,-2-31-1</inkml:trace>
  <inkml:trace contextRef="#ctx0" brushRef="#br0" timeOffset="65999">5327 10961 17341,'24'25'-1093,"-15"-16"1,9 11 0</inkml:trace>
  <inkml:trace contextRef="#ctx0" brushRef="#br0" timeOffset="66332">5686 11051 6800,'-12'44'409,"-1"1"1,0-1-1,0 0 1,0 1-1,-2 5 1,-2 1 0,5-5-1,12-10 1229,15-11 0,7-8-607,0 0 0,2-2-329,0-1 0,0-3-837,22 1 412,-18-11-3554,13-17 0,-13 0 3111,7-17 1,-23 17-1,-4 3 1</inkml:trace>
  <inkml:trace contextRef="#ctx0" brushRef="#br0" timeOffset="66933">6009 11300 15429,'-2'46'655,"0"0"0,-1 0 1,12-2-1,6 0 0,1-14-3932,12-14 2609,1-8 1,-3-9 2277,-16-43-1576,-9 4 831,-4-1-927,-3 8-156,1 22-572,2 3 689,19 33 942,5-12 1,3 1-842,-4 2 0,2-1-1357,14-1 1,1-12 1846,-7-29 0,-5-15-420,-12 8 0,-4-3 1,-2-2-38,0-6 1,-4-1 0,-3 0-624,-4 4 0,-3 1 1,-4 3 639,-9-6 1,-1 7 16,2 1 584,-1 2-1077,14 34 2517,11 36-2079,5 8 56,3-10 1,5 7-1,3 2 1,0-5 103,-1-3 1,2-4 0,2 2-405,-1-1 0,2 3 0,2 1 1,-1-3-1,-3-5 1143,10 6 1,-3-6-2551,0-2 1,-7-4 818,-15-9 1,-7-6 0,-2-3 0</inkml:trace>
  <inkml:trace contextRef="#ctx0" brushRef="#br0" timeOffset="67231">6134 10967 14797,'35'-15'470,"1"-1"1,-1 1-1,-2 1 1,0 1-1,-4 2 363,-1 3 1,-2 1-1598,5 2 0,-1 3-1817,12 12 2581,-16 7 0,-5 3 0,-7 3 0,-2 11 0</inkml:trace>
  <inkml:trace contextRef="#ctx0" brushRef="#br0" timeOffset="67365">6605 11237 9438,'26'38'655,"0"0"0,0 0 1,-5-6-1,-1-1 0,-3-2 703,-2-2 1,-5-2-4636,-1 17 2457,-10-27 1,0 3 0,-1-18 0</inkml:trace>
  <inkml:trace contextRef="#ctx0" brushRef="#br0" timeOffset="67516">6777 10969 2386,'-17'-8'0,"2"2"0</inkml:trace>
  <inkml:trace contextRef="#ctx0" brushRef="#br0" timeOffset="68183">7084 11404 17092,'29'-19'819,"-1"1"0,0-1 0,9 3 0,-11-3-845,-27-12 0,-14-8 1,-1 5-180,-2 5 1,-3 4 151,-8-9 0,-2 4-115,-4 4-56,15 27 50,16 35-1465,11-2 1,3 2 1482,-2-6 1,1 1-225,7 4 1,3-5 519,11-9-637,-1-13 1,5-8 980,3-15 1,0-6-774,-1 7 1,-2-2 335,-2-10 1,-8-2 1567,-10-3-1609,-9 18 677,-2 2-1092,12 41 930,0-10 0,3 1-485,-3 4 1,2-1 762,3-2 1,1-4-671,0-7-2108,18-4 2427,0-4-406,-9-4 0,1-1-124,-5-1 1,-1 0 1433,15-5-4259,2 0-370,-19 3 2869,9 3 1,-20 1-1,-2 1 1</inkml:trace>
  <inkml:trace contextRef="#ctx0" brushRef="#br0" timeOffset="68916">2200 13475 9561,'5'48'-365,"-1"-1"1,1 0 0,-1 0 0,1 1 0,0-2 0,0 3 0,0-2 0,0-5 0,-1-9-280,3 15 0,2-2 0,-7-36 0</inkml:trace>
  <inkml:trace contextRef="#ctx0" brushRef="#br0" timeOffset="69300">2076 13163 5327,'43'-15'364,"-1"0"0,1 1 0,0-1 0,-1 1 0,1-1 0,-2 11 0,-4 4 0,1 3 0,1-1 82,10-4 1,5-1 0,-4 4 0,-12 11-331,-14 14 0,-9 9 0,-7-1 807,-11 4 0,-9 2-473,-1 1 0,-2 3 0,-5 3-251,4-12 0,-3 2 1,-1 2-1,-1 0 1,1 0-1,3-4-199,-1 6 0,2-3 0,0-1 0,0 2 302,-3-2 0,-4 2 1,2 0-1,5-4 0,11-8-302,15-4 0,8-7 42,5-6 0,5-5-548,8 1 0,6-2 0,0-3-587,3-3 1,0-4 0,0 1 623,-2 1 1,-1-1 0,-3 0 0,5-5 0,-8-1 0,-12 2 0</inkml:trace>
  <inkml:trace contextRef="#ctx0" brushRef="#br0" timeOffset="69667">3167 13614 18716,'-17'43'998,"15"-11"-735,21-41 12,7-8 27,-7-8 23,-1-3-3602,-5 0 3187,-9-8 910,-18 15-898,-3 0-1208,-6 24 1,-2 12 1139,4 24 1,5 7-829,-1-20 0,2 0 657,5 22 1,11-5 1055,17-24-2378,7-9 1,6-6 1281,5-4 0,0-2 0,-8 3 1,0-1-1,-4-5 0,0 0 0</inkml:trace>
  <inkml:trace contextRef="#ctx0" brushRef="#br0" timeOffset="70000">3540 13503 18397,'22'40'219,"-1"-1"1,0 0 0,1 0 0,-1 0 0,-1-3-1,-1 0 1,1-2 0,0-1 0,1-6-179,8 2 0,1-7 0,-1 0 18,3 3-1,-2 3-1151,-2 4 1,0 4 0,-7-2 925,-10-8 1,-8 2 311,-9 8 1,-8 4 0,-4-4-559,-8-4 1,-8-3 483,3-4 0,-5 1 1,-2 0-1,4-3-218,3-5 1,2-3 0,-1 1 67,-7 2 1,-2 1 0,2-4-1276,-6 0 1,9-15 1353,25-29 0,9-15 0,-5 9 0,-26 7 0,38-10 0,1 0 0,-1-1 0</inkml:trace>
  <inkml:trace contextRef="#ctx0" brushRef="#br0" timeOffset="70354">4018 13616 11415,'0'41'819,"0"0"0,2-4 0,1 3 0,1-4-1502,-2-2 0,1-3 963,3 5 0,-2-5 1999,-3-9-2279,-10-34-610,-5-12 1,-4-9 0,1 1 508,2 3 1,0-1-304,0-3 0,-2-6 0,1-1 1,4 6 305,3 0 0,3 2 711,-2-11 0,2 3-933,7-3-1319,24 19 1,9 6-1,0 10 1,3 5 1091,11-4 1,-2 3 0,-13 8 0,-6 2 0,-6 0 0</inkml:trace>
  <inkml:trace contextRef="#ctx0" brushRef="#br0" timeOffset="70717">4318 13600 17098,'24'-30'819,"0"1"0,0-1 0,9-4 0,-11 4-544,-25 5-169,-5 18 1,-5 3-3384,0 5 2554,2 20 1,2 7 1129,-1 4-388,4 3 1,2 1 19,3 2-1678,27-1 1,11-5 1186,-8-20 0,1-2 0,7 15 0,-1-5 0,7-26 0</inkml:trace>
  <inkml:trace contextRef="#ctx0" brushRef="#br0" timeOffset="71085">4832 13291 9864,'-29'31'808,"0"-1"1,8-10-1,4 0 533,6 10 1,8 2-1205,8-1 0,7-1-676,7 0 1,3-1 532,7 8 1,2-2 135,-4-13 0,-4-1-10,-7 5 0,-10-1 921,-21 2-1041,-13-6 0,-13 4 0,-3 0 0,8-5 0,10-4 0,0-2 0,-7 0 0,0 1 0,-1 0 0,1 0 0</inkml:trace>
  <inkml:trace contextRef="#ctx0" brushRef="#br0" timeOffset="71717">4888 13291 17126,'-14'33'1075,"0"0"1,1-5-1,4-2-1069,15 7-6,21 4-258,-3-16 1,4-1 298,-1-3 0,2 0 0,2-1-1008,8 2 1,2-1 0,-2-1 1405,5 2 1,-5 0-102,-8 0 0,-11 0-265,-26 0-1077,-18-6 1,-8-7 87,-5-20 0,2-6 756,11 11 0,4-2 65,-6-18 0,12-4-90,31 0 1,13 2 953,5 4 0,4 2-661,-11 6 1,2 1-1,0 4 172,13 3 0,-3 11-171,-13 13 1,-4 6 10,-6 5 1,-4 4-85,-3 9 0,-6 3-1675,-7-2 1,-5-2 1353,-5-3 1,-1-3 0,-7 8 0,-2-23-1</inkml:trace>
  <inkml:trace contextRef="#ctx0" brushRef="#br0" timeOffset="71851">5213 12954 15816,'0'0'0</inkml:trace>
  <inkml:trace contextRef="#ctx0" brushRef="#br0" timeOffset="72548">5480 13327 16040,'19'42'409,"1"1"1,-1-1-1,0 1 1,1 0-1,-9-5 1,-2 1 0,1-5-1,9-8-111,13-8 0,9-7 1,1-8-1,-10-10-1391,-10-16 1,-7-13 0,-1 2 365,15-4 0,-7-4 735,-19 9 1,-6-5-1,-5-1 1,-3 6 358,-6 1 0,-4 5 0,-3-1-440,-4-5 0,-2-1 0,-3 6-662,0 7 1,-3 5-1,5 11 637,2 19 0,7 12 98,8 6 0,10 5-759,11 9 1,10-2 789,1-15 0,3-7 1867,15-1-1086,-2-12-454,-3-13-196,-7-11 1,1-8-494,6-9 1,0-2 249,-7 7 0,1 2 5,6-4 1,0 7 119,7 22 18,-10 6 0,3 1-23,0-3 0,3 0-1344,10 4 1,3-4-335,-4-9 1,-1-3-1,-1 3 1,-1-3 982,1-5 1,-6 1-1,-4 1 1,-6 2 0</inkml:trace>
  <inkml:trace contextRef="#ctx0" brushRef="#br0" timeOffset="76704">17582 9296 7666,'-16'0'1944,"11"0"-2040,-8 0-1724,13 0 425,0 0 1395,-3 3 0,3-2 0,-3 1 0</inkml:trace>
  <inkml:trace contextRef="#ctx0" brushRef="#br0" timeOffset="78400">17576 9296 9962,'-19'3'779,"4"-2"-415,15-1 1613,0-1-1887,0-1 39,0-1-124,0-2-5,0 1 0,0 0 0,0 1-5,3-4 5,-2 3 0,3-5 0,-3 6 5,1 0 1,0 0 83,3-2-83,0 0-6,3-4-3277,-3 5 3173,-1-1 211,-1 2 161,-3 2 656,1 0-716,-1-1-57,0 1-17,0-1-11,0 0-117,2 0-68,10-14-44,-4 6 33,9-11 17,-9 11 23,1 1-2241,-3 1 2279,-1 0 34,-1 3 51,-1 0-23,-2 1 2235,0 2-2274,0-6-11,0 4-11,1-1-6,-2 2 1803,0 3-1366,0 10 2839,-3-2-2891,-2 11-256,-3-5 50,-10 16 0,-2 2-56,0 0-42,-1 2 1,2-3 142,6-13-123,7-8 6,2-5-96,3-3 1047,1-2-1052,-2 1-6,1 0 11,-3 2 40,2 1-1,0-1-11,0 0 73,2-3 0,-2 0-56,1 0-50,-1 2 27,1 0-453,0-1 420,-5 0 0,4-1 0,-4 0 0</inkml:trace>
  <inkml:trace contextRef="#ctx0" brushRef="#br0" timeOffset="79600">17436 9178 12040,'-4'0'3276,"2"0"0,2 0-306,1 4-2292,7 2-3955,2 2 2997,10 3 1268,-5-4-612,22 16-298,-9-4-11,-3-1 0,1 0-22,6 4 6,-5-1-18,-9-10-5,-2 0-11,-5-4-11,1 1 10,-6-5 52,-6-1-68,1 0 0,-1 0 11,2 1-11,0-1 0,1 1 0,-2-2 1633,-1 0-4910,0 1 2457,-4 5 1,3-3 0,-2 3 0</inkml:trace>
  <inkml:trace contextRef="#ctx0" brushRef="#br0" timeOffset="80781">17131 9874 15888,'-3'-3'3276,"0"0"-1192,3 3-1361,3 25-471,4-1-79,1 7 1,2 10 0,1-4-1657,0-5 0,1 0 1623,4 15 0,-2-4-1609,-2-16 1502,-10-23-917,-2-4-2393,3 0 0,2-1 0,10-4 3926,12-8 1,-11 6 0,5-3-1</inkml:trace>
  <inkml:trace contextRef="#ctx0" brushRef="#br0" timeOffset="81815">17610 10135 7811,'7'0'3276,"-2"0"-1656,-5 0 1449,0 0-2184,15-11-353,-12 5-213,9-10-100,-29 1-3040,-24-8 3003,17 11 0,-1-1-8,-6-2 0,-1-3-182,5-3 1,-1-3 0,4 3-66,-13-8 5,9-1 1,7 4-1,19 21 35,2-2-85,7-4-1927,10-2 2011,0 0 2367,17 4-2366,-13 7 89,6 9 0,-12 2 95,-5 10 662,-6 26-686,-6-15 1,-2 2 90,0 4 1,0 1-166,-2-6 0,0-1-2136,-2 13 2385,6-19-268,1-6 67,3-6-34,8-7-365,4-1 432,4-1 2144,0-2-2009,-3-1 3007,-1-1-3027,5-5-210,-10 3-89,1-2 558,-9 4-3785,-1 1 3191,11-11 1,-8 8 0,7-7 0</inkml:trace>
  <inkml:trace contextRef="#ctx0" brushRef="#br0" timeOffset="82283">17670 9918 18100,'-6'36'1894,"2"-15"-1816,0 23-145,16-22-3210,11-15 1898,6-1 1412,8-14 1302,-9-5-1290,0-7 840,0-13-560,-14 10 718,-4-17-1250,-31 0-3070,1 11 1886,-10-1 108,10 24 1459,5 8-2002,2 5-1451,-2 8 2959,1 11 1,6-11-1,2 2 1</inkml:trace>
  <inkml:trace contextRef="#ctx0" brushRef="#br0" timeOffset="82783">17997 9762 13026,'-5'0'3276,"0"0"-4787,1 23 1,3 9 1868,0-7-790,-4 8 0,4 2 740,21 5 501,-5-22-736,18 8 78,-7-24 134,2-4 687,10-21 0,-2-10-457,-19 5 1,-1-1 320,14-9 0,-7 1-816,-21 9 0,-8 5-15,-10 6-1644,-18 0 1387,-11 8 67,-1 1-89,16 11 0,0 4-247,-12 12-162,1 4 118,12 1-2712,12 1 2564,8-12 0,1 3 1,5-12-1</inkml:trace>
  <inkml:trace contextRef="#ctx0" brushRef="#br0" timeOffset="87004">17358 5741 12416,'-17'12'1638,"-1"16"0,2 4-742,3 11-860,1-11 1,1 0 137,7 3-118,4-24 11,0 3 112,7-3-117,-1-4 27,5 2 51,-5-6 280,5 0-196,-2-2 174,7 1-84,5-2-2786,-1 0 2483,1-2 22,-8 0 40,-4-3 118,-5 1 206,8-18-402,-4 3 5,3-10-2476,-2 2 2476,-6 13 0,1-3 1691,-3 9-1697,1-2 230,-2-2-168,1 2-50,-1 1-1,0 4-38,-13-8-1,7 6 29,-11-7 3281,10 9-3233,0 1-82,2 1-57,0 2 113,1 0-17,0 1-84,-11 3 79,7-1-1,-10 3-11,-5 7 17,-4 3-408,2-1 402,3-1 6,14-8-11,-4 6-28,2-2-1,-1 2 35,0 10 10,8-12 7,-6 12-1,5-3 403,-1 2-414,1 3 39,1 1 96,2-8-51,1-1-79,0-6-5,0-4 6,15 7 5,-8-8-5,10 9 5,-11-11 28,4 2 118,11 0 16,-4-2-89,4 1-651,-6-3 606,-6 0-5,6 0 10,-3 0-10,-1-1 16,5-5-44,-8 1 0,3-2 128,-6 0 17,3-7 629,2-3-780,-2-3 0,0 7-5,-5 3-74,1 3-10,-2 1 5,-1 4 11,0-2 129,-1 2-11,0-6-40,0 0-55,-1-5 11,-4 1-12,0-2 18,-3 5-29,1 0-27,1 4-29,0 1-481,-19 0 509,11 2 40,-15 0-3227,18 2 3100,-11 0 177,12 0-5,-10 0-12,11 0-33,-8 5 38,4 0-122,-10 9 39,9 0-68,-3 9 158,11-6-6,-1 9 11,6-11 5,0 4 51,1 5-22,0-10-29,0 9 40,1-14-39,2 1-6,0-2 3276,2 1-3132,2 2-139,-3-3-5,2 0-5,-1 0-85,6-1-1966,2 1 1098,4-2-2319,3-16 0,-5-4 2637,1-12 0,-10 13 1,-2 2-1</inkml:trace>
  <inkml:trace contextRef="#ctx0" brushRef="#br0" timeOffset="93485">19032 1733 10864,'0'-6'3276,"8"0"-6553,2 3 3889,4 26 0,2 15-831,-6-9 0,0 3 0,0 1 247,0 1 0,0 0 0,0 2-154,0 6 0,0 0 0,-1-3 137,1 1 0,-1-5-8,-2-8 0,-1-3-384,5 19 381,-27-47 0,12 3 0,-13-3 0</inkml:trace>
  <inkml:trace contextRef="#ctx0" brushRef="#br0" timeOffset="93854">18726 1785 14538,'43'-18'468,"0"1"0,0-1 0,0 0 0,-6 4 0,0-1 0,-2 1 0,-1 3-2040,14-2 0,-4 5 40,-9 0 0,-6 6-1745,2 17 2854,-4-4 1,-12 7 0,-10-11 0</inkml:trace>
  <inkml:trace contextRef="#ctx0" brushRef="#br0" timeOffset="94484">19602 2118 4610,'4'27'1638,"1"0"0,2 16 1638,-7-42-2468,0-3 741,-1-5-1493,-4-5 803,-1-8-921,-4-4 37,1-4 0,1-4 78,3-1 0,2-2-619,-2-6 1,3 0 579,4 8 0,3 3-14,9-9-5,1 19-29,2 5-235,9 5-296,3 6 2554,0 8-3507,-3 4-1759,2 23 2457,-8-8 1,0 2 0,-12-15 0</inkml:trace>
  <inkml:trace contextRef="#ctx0" brushRef="#br0" timeOffset="95182">20059 1901 5639,'-18'33'502,"0"0"0,0 0 1,0 0-1,-3 2 0,0-2 1,9-1-590,15 4 1,8-7 305,3-8 128,20 6 1808,4-41-1915,-7-2-107,-11-7 1,1-7-1,-4 3-32,5-16-73,-5-1 0,-4 1-220,-11 11 119,-6 4 812,-2 13-1081,-4 21 236,2 5 16,2 13 6,3 0 17,2 3 1763,1 2-1819,3-1-230,14 8 353,11-13-1638,16-2 1881,-16-27 1,1-6-108,9-5 228,-14-5 0,-4-5 70,-10-7 0,-4-1-428,7-11-57,-10 11 1,-1 13-600,-1 39 650,-1 1 28,2 8 0,3 2-213,13 15-95,-2-10 1797,7-4-4794,-8-25 0,-4-10 2457,3-3 1,-9 1 0,-1 0 0</inkml:trace>
  <inkml:trace contextRef="#ctx0" brushRef="#br0" timeOffset="95338">20316 1656 19221,'2'26'0,"0"-6"0</inkml:trace>
  <inkml:trace contextRef="#ctx0" brushRef="#br0" timeOffset="96070">20577 1925 12561,'10'40'997,"0"0"0,-1-3 0,0-4-179,1-6 694,1 0-4632,-4-8 3736,1-7-436,1-27-1712,10-28 1378,-4 10 0,1 0-62,-1 4 0,1 2-216,0 5 1,1 8 347,0 12 51,13 36 175,-16-14 1,2 1 288,7 2 1,1-1-230,8 5 2206,-4-22-1859,-10-22 179,-7-25-2907,3 1 2174,-11 1-85,-1 24-55,-2 15-847,0 5 3126,0-1-2251,0 9 257,8 33-90,7-1-28,-3-16 1,2 4-1,2-4-608,2-2 1,0-4 131,2 1 0,-1-4 1,-2-8-1,-14-11 1</inkml:trace>
  <inkml:trace contextRef="#ctx0" brushRef="#br0" timeOffset="96368">20958 1833 18823,'0'11'0,"0"-2"0</inkml:trace>
  <inkml:trace contextRef="#ctx0" brushRef="#br0" timeOffset="97265">21225 1921 12573,'23'36'1092,"1"0"0,0 1 0,-1-6-235,2 8 0,4 9 0,-7-16-4134,-11-25 1773,9-18 544,-4-4 1022,10-16 1099,-7 4-1116,1-3-39,-3 1 39,-3 3 2223,-4 4-2268,-4 7-717,-3 9 235,1 42-1826,6-10 2501,-2 1 1,3-5-1039,13-13 997,-3-12-143,-4-16 75,-8-4 1452,-1 1-1093,-3-25-1362,-4 30 572,23 38 347,-4 8 0,0 5 0,-2-3 0,0 1 0,1 0 54,1-4 0,2-1 0,0 2-90,4 9 1,2 3-1,-4-3-723,-2-2 1,-3 0 915,2 5 0,-1 5 0,-8-6 263,-16 8 196,-3-19 1,-5-2-354,-4-9 0,-5-4 129,-11 4 0,-7-4-213,-1-9 1,-5-4-1,4-1-635,1 3 1,1-3 455,3-4 0,0-3 0,11-4 1433,18-12-1529,5-2-1303,13-16 466,9 13 1,4 2 204,-6 3 0,3 1-621,14-5 0,3 3-290,-14 11 1,-1 2 1420,6-4 0,-2 0 1,1 1-1,-5 1 1</inkml:trace>
  <inkml:trace contextRef="#ctx0" brushRef="#br0" timeOffset="97402">22380 2124 13069,'1'-5'3276,"0"2"0,-1 3-3842,13-16-254,-4 21 1,6-19 0,-10 22 0</inkml:trace>
  <inkml:trace contextRef="#ctx0" brushRef="#br0" timeOffset="107002">17013 12753 5585,'42'-9'362,"0"0"0,0 0 0,0 0 1,9-2-1,0 1 0,-13 2 2175,-11 3-2481,4 0-50,-6 1 22,-7 1 1381,-11 1-1656,-28 2-1167,-2 0 1401,-7 3 0,-9 2 0,0 1 29,6 1 1,0 0 0,-1 1-14,-10 2 1,-1 1 0,3 0-1,-7 5 0,7 0 39,17-4 0,5 0-36,-3 6 44,13-5 236,8 4 114,1 13 0,2 8-292,5-2 1,3 4-1,-1 0-32,-3-1 1,-1 0 0,1 0-7,5 5 1,1 0 0,-1-7 1094,-4-11 0,0-3-1075,5 20-6,-5-28 0,1 2 73,0-13 112,3-1 151,13-6 0,5-4-361,0-4 0,1-2-112,15-2 0,0-2-31,-15 3 0,-2-1-166,-3 3 0,-2 2-853,-5 2 106,-2 0-1742,-6 1-538,-7 2 2519,-3-1 1,0 2 0,0 2 0</inkml:trace>
  <inkml:trace contextRef="#ctx0" brushRef="#br0" timeOffset="107331">16874 13215 19238,'28'-5'1537,"0"1"1,12-4-1479,-11 1 0,3-1-1698,4-3 1,-2 0-1639,2-5 2621,-8 6 1,-5 1-1,-16 2 1,-7 4 0</inkml:trace>
  <inkml:trace contextRef="#ctx0" brushRef="#br0" timeOffset="107654">17309 12928 16706,'37'16'655,"0"1"0,0-1 1,-3-1-1,0 0 0,-3-1-2294,3 0 1,-1 0 819,5 3 0,-1 0-252,-9-5 1,-2 0-2207,17 8 0,-43-31 0,-3-5 2878,-3-13 1,2 14 0,2 1 0</inkml:trace>
  <inkml:trace contextRef="#ctx0" brushRef="#br0" timeOffset="107854">17727 12868 10735,'0'-5'1638,"-21"26"0,-7 14 1638,5-4-2609,4-7 0,-4 4 0,3-1-454,2 3 0,2-4-3490,-1 5 1877,-7 11 453,19-31-2330,-3 6 3048,2-2 0,1-2 0,1-4 0</inkml:trace>
  <inkml:trace contextRef="#ctx0" brushRef="#br0" timeOffset="108751">18286 12858 14325,'0'-6'3276,"0"2"-2502,0 4-741,-24-7-3310,10 8 2222,-21 17 1,-3 10 1121,18-2 1,2 3 264,-2 6 1,-1 3 0,5-2-364,5-3 0,6-3 531,7-2 0,7-7-364,9-14 15,15-22-6,-5-10 93,-4-11 0,0-5 120,-8 10 1,-2-1-183,5-11 1,-4 0-88,-9 17 1,-3 3-398,-2-1-1740,-1 9 1902,0 14 56,0 3 85,2 7-1456,9 10 1584,1-7-78,4 3 67,-6-14 1461,-3-1-1540,-3 0-33,1 0-5,0 0 380,42 2-280,-30-2 1075,7 1 1,2 1-995,-1 0 1,-2 1 3099,3 0-3064,0 0 0,3 0-1415,-3-1 0,0-1 1590,13-5-494,-10-1 1,1-2-1085,-3-5 1,2 0 866,15 2 0,-1 1 0,-19 0 0,0 1 0,8 7 0,0 0 0</inkml:trace>
  <inkml:trace contextRef="#ctx0" brushRef="#br0" timeOffset="109050">19101 12788 18375,'4'33'459,"1"1"0,0 0 1,1 4-1,0 2 0,0-2-1552,1-4 1,-1-1 0,1 0 409,0 0 1,0 1-1,0-3 1316,2-1 1,0-2-1233,0 3 0,1-2-93,3 6 692,-4-11 0,-6-18 0,-4-11 0</inkml:trace>
  <inkml:trace contextRef="#ctx0" brushRef="#br0" timeOffset="109291">18946 12705 16213,'45'1'655,"0"-1"0,-1 0 1,-3 1-1,-2 2 0,-7 7-2076,-5 15 0,-7 6 1589,-6-10 0,-5 1-79,-8 6 1,-6-2 1319,-14 5-1807,-1-10 0,-4 0-1241,-3-4 1,1-1-1,5-1 1,1-2 818,-12-3 1,29-10 0,3-3 0</inkml:trace>
  <inkml:trace contextRef="#ctx0" brushRef="#br0" timeOffset="109686">19431 12679 16297,'20'-35'468,"-1"-1"0,1 1 0,-1 0 0,1-1 0,-1-3 0,-2 2 0,-4-2-171,-4-1 0,-3-4 0,-4 2 0,-3 8-373,-8 6 1,-5 6-40,-7 1 0,-3 6-170,-3 14 192,7 12 1,1 9-691,5 10 1,3 8 0,2 5 0,3-1 804,4-1 1,3 1-1,2 0 1,2 1-614,1-2 1,1 3 0,2-1-1,2-2 1,2-4 179,8 8 0,3-6 0,5-8-203,1-13 0,3-5 0,0-6 361,9-6 0,-3-5 0,6 2 1,-20-2-1,0 0 0</inkml:trace>
  <inkml:trace contextRef="#ctx0" brushRef="#br0" timeOffset="110166">19955 12657 10931,'-9'1'3131,"2"0"-2638,7-1 61,0 0-3332,17 34 3310,-8-26 1369,28-1-1637,-20-40-144,-6 5 0,-2-3 43,-5-1 0,-7 2-591,-13 8 0,-5 3 440,-7-3-4,-5 27 0,1 14 68,9 17 0,7 8-29,-1-1 1,4 0-985,5 3 0,6-3 957,5-14 0,9-4-1262,27-5 1,7-8-360,-2 0 508,-8-11 1,5-4 0,-6-3 486,2-14 0,2-4 0,-24 14 0</inkml:trace>
  <inkml:trace contextRef="#ctx0" brushRef="#br0" timeOffset="110502">20468 12429 6738,'-34'8'819,"0"1"0,0 0 0,-13 1 0,8 7 819,19 15 0,15 4-316,22-7 1,6-1-1318,-8 10 1,4-2 656,11-16 0,8-4 1,-4-1-529,-4 0 0,-3-1-58,-2-2 0,-4 1 181,0 10 776,-28-7-1066,-24 16 33,5-13 0,-8 2 0,-1 1 0,5-4 0,2 3 0,0-2 0,-9 4 0,1-1 0,-1 0 0</inkml:trace>
  <inkml:trace contextRef="#ctx0" brushRef="#br0" timeOffset="112468">13352 13750 8509,'-22'-32'492,"-1"0"1,1-1 0,-3-3 0,0-2 0,3 3 431,2-5 1,2 0-914,1 5 0,1-2 0,-1 0 441,2-1 1,0 1-1,1 1-454,2 4 0,1 1 1,0 2 486,0-3 0,1 5-569,0-1-757,8 31 827,10 28 0,8 18-322,-5-13 0,2 6 0,1 3 0,0 0 0,-1-2 313,1 2 1,-1-2 0,0 0 0,1 4-250,-1-6 1,0 4 0,1 1 0,0 0 0,-2-3 0,-2-4 254,0 8 0,-3-4 1,0-1 14,-1-4 0,0-2 0,-1-1-32,0 5 1,-1-5-74,2-3 305,21-45 0,14-22 0,-5 2 608,-11 6 0,-1-1-773,3 3 1,5-2 0,-1-2 0,-6 2 1130,-4-11 0,-7 5-1007,-3 7 2718,2-8-2785,-12 30 50,-1 4-140,0 5 500,-3 7-572,2 5 16,-3 23-34,5 5-28,6-13 1,7-2-1275,9-13 1,3-4 1391,18 1 0,-14-22 0,-3-10-1237,-11-7 0,-4-5 1251,-1-12 0,-4-3-552,-4 9 0,-2 1 535,0-1 0,-3 6-109,-12 11-67,20 55 1719,12-1-1501,-3-5 0,3-1 804,6-8 1,1-5-2389,8 2-1732,6-17 2457,-27-9 1,-1-1 0,-8 3 0</inkml:trace>
  <inkml:trace contextRef="#ctx0" brushRef="#br0" timeOffset="112917">13890 13299 12466,'17'39'327,"0"0"1,1 1 0,-1-1-1,0 0 1,1 0 0,0 3-1,2 2 1,-2-2 0,-2-6-1,-4-9 1725,-1-1-2052,-4-10-72,4-19-1183,6-18 1300,3-8-2202,7-9 2301,-2 18 0,5 1 0,1 3 66,9 2 0,2 3-199,-10-1 0,1 0 0,-2 6 160,3 7 0,-8 7 434,-12 10 5,-7 6-943,-11-1 1,-5 1 247,-7 6 1,-4 1-683,-6 7 0,-3-2-872,2-6 1,0-5 818,-9 2 1,23-20 0,13-13 0</inkml:trace>
  <inkml:trace contextRef="#ctx0" brushRef="#br0" timeOffset="113950">14738 13540 12421,'6'0'1638,"13"-18"0,1-5 1638,-6 0-2662,7-8 0,-2-2-289,-18 2-325,-8 7-56,-11 11-34,-4 12-27,-14 17-1522,17 0 1,1 5 1575,-5 18 0,4 3-690,6-10 1,3 0 755,0 6 0,8-4 131,23-1 40,2-18-916,7-7 1,6-10 836,0-15 0,2-11 1,-2 1-61,-5 7 1,-1 1-1,1-4 12,-1-3 1,1-5 0,-1 0 0,-4 1-57,-4 2 1,-3 1 0,-1-1 75,7-11 1,-3-5-382,-7 1 0,-4-5 0,-2 4 317,-2 3 0,-3 0-3,-3 3 0,-1-3 0,-7 5-42,-16-1 0,-5 7-14,-6-3 461,-3 17 0,2 13-464,19 23 1,4 10 450,0 0 1,2 3-1,2 1-392,2-3 0,3 2 0,4 2 26,4 7 1,3 4 0,3 0 0,-1-6 20,1 3 1,4-1-25,0-7 1,2 3 0,3-2 0,3-8-286,5-8 1,4-7 0,1-3-449,1 0 0,1-3 0,1-4 178,-1-1 0,0-3 0,0-8-288,-5-9 1,0-8 0,-3-2 0,-5 1 24,-5-2 1,-3-1 988,3-2 0,1-2 0,-10 5 1928,-23-5-1494,-1 23 150,0 4 454,-2 48-885,7-18-199,5 4 1,2 1 159,4-7 158,2-5 306,21-24 1564,-9-6-2269,17-22-1087,-22 13 1,-4-2 1181,-3-2 1,-2 0 5,-4-18 2140,-11 7-2476,-18 30 134,12 13 34,-12 13 36,20 6 1,4 5 150,0 4 1,3 3-653,4-1 0,2 3 0,4-4 445,9 1 1,4-4 377,-2 2 1,4-8-1518,26-23-829,-16-12 349,2-14 1,0-3 982,4-5 1,-9 9-1,-4 1 1,-11 10 0</inkml:trace>
  <inkml:trace contextRef="#ctx0" brushRef="#br0" timeOffset="114201">15785 13251 9304,'-19'36'1045,"0"1"1,2-1 0,5-4 1849,12-14-2525,6-1-161,14-32 0,8-20 0,-5 4-1755,2-3 1015,-2 3 0,4-5 0,-8 0 531,-16-4 0,-6 5 0,3 6 0,0 1 0,0-1 0</inkml:trace>
  <inkml:trace contextRef="#ctx0" brushRef="#br0" timeOffset="114400">15651 12769 10592,'22'40'382,"-1"0"1,1-1-1,0 1 1,0 0-1,-2-1 1,-2-4-1,2 3-721,2 2 0,3 1 1,-1 2-1,-3-2 339,-4 5 0,-3-1 0,-2-7 0,-3-11 0,0-2 0,0 8 0,0-1 0,0 0 0</inkml:trace>
  <inkml:trace contextRef="#ctx0" brushRef="#br0" timeOffset="126220">16050 16519 24575,'1'-3'0,"0"0"0</inkml:trace>
  <inkml:trace contextRef="#ctx0" brushRef="#br0" timeOffset="132061">15492 14560 13261,'-5'4'546,"21"-4"0,24-5 0,15-1 0,7-3 0,-2 1 0,-12 2 273,-7 0 0,-5 0 0,1 0 0,7-1-604,-8 2 1,7-2 0,3 0 0,2-1 0,3 1-1,0-1 1,-1-1 0,-1 1 0,-3 1 0,-5-1-763,6-1 1,-3 0 0,-3 1 0,-1-1 0,0 0 0,1 0 445,6-1 0,1-1 1,-1 0-1,-1 1 0,-1-1 138,-3 2 0,0-1 0,-1 1 0,-2 0 0,-3 1-386,6-1 0,-5 0 0,-2 2 203,3-1 0,-3 0-1493,-3 2 1,-14 2-1639,-43 5 0,0 1 2457,-24 0 1,27 0 0,2-1 0</inkml:trace>
  <inkml:trace contextRef="#ctx0" brushRef="#br0" timeOffset="132524">15739 14668 12273,'45'-5'273,"-1"0"0,1 0 0,-1-1 0,1 1 0,-1 0 0,1-1 0,-3 1 0,-2 1 0,0-1 0,-1 0 0,2 0 0,1-1 185,1-1 1,2-1 0,1 0-1,1-1 1,-1 0 0,-2 1 0,-1 0-457,5-2 0,-1 1 0,-1 0 1,-2 0-1,1 0 194,-3 1 1,-1 0 0,0 0 0,0 0 0,-2 1-1017,7-1 1,2 0 0,-6 0 0,-11 2-2458,-9-2 2457,-4 3 1,-51 5 0,15 0 0</inkml:trace>
  <inkml:trace contextRef="#ctx0" brushRef="#br0" timeOffset="132884">15721 14715 8542,'42'-9'234,"0"0"0,0 0 0,0 1 0,0-1 0,0 0 0,-1 0 0,5 0 0,3 0 0,1-1 0,0 0 0,0 0 0,-3 1 0,-4 1 0,-4 1 858,11-2 0,-7 2 0,3 0-711,-6 0 0,4-1 1,0 1-1,-3 0 1,-6 2-444,7 1 1,-6 1 661,-8 1 0,1-1-2239,19-1 1,-4 0-1639,-9 0 0,-35-6 2457,-33 6 1,-12-2 0,22 4 0</inkml:trace>
  <inkml:trace contextRef="#ctx0" brushRef="#br0" timeOffset="133151">15482 14715 8122,'40'-7'273,"0"0"0,-1 0 0,1 0 0,0 0 0,1-1 0,4-1 0,2-1 0,1-1 0,1 0 0,-1 1 0,-1-1 0,-4 2 106,2-1 0,-1 0 0,-3 1 0,1 0 0,-1-1 1,2 0-480,-2 1 1,1-1 0,2-1 0,-1 1 0,-2 0-1,-3 1 1,-5 1-29,17-3 1,-5 1-1,-26 7-2723,-24 5-393,-9 4 3244,-6 4 0,5-2 0,4-2 0</inkml:trace>
  <inkml:trace contextRef="#ctx0" brushRef="#br0" timeOffset="134577">22087 13983 18145,'30'-30'546,"0"1"0,-1-1 0,1 0 0,1-1 0,-1 0 0,-2 2-8,5-7 1,-5 4-388,-2-2-67,-19 22-11,-3 7-499,-3 5 292,-1 31 179,0-2-26,0 8 1,0 4-1659,2-7 1,1 0 1547,0 6 0,2 1-1548,2-5 1,1-3-1,-3-7 1,0-3-1639,1 10 2457,-12-13 1,2-13 0,-2-3 0</inkml:trace>
  <inkml:trace contextRef="#ctx0" brushRef="#br0" timeOffset="134883">22181 14173 11749,'27'-3'1638,"1"0"0,-3 1-970,6 0 0,7 0 0,-6 0-590,1 2 1298,11 0-2475,-30 3-1902,-6-2 66,1 3-342,3-3 0,2 0 2944,6-1 0,-9 0 0,-2 0 1</inkml:trace>
  <inkml:trace contextRef="#ctx0" brushRef="#br0" timeOffset="135067">22795 14031 15130,'-10'42'-188,"0"0"0,0 1 0,0-2 0,0-2 0,2-11-569,3-16 757,0-9 0,5-6 0,0-6 0</inkml:trace>
  <inkml:trace contextRef="#ctx0" brushRef="#br0" timeOffset="135467">22909 13552 18061,'15'-16'3226,"27"16"-2794,-16 17 0,-1 6-346,0-6 1,-3 4-1180,-8 11 1,-4 6 0,-5-4 1050,-6-6 0,-3-1 151,-1 19 0,-3-2 958,-7 0-958,7-17 1,2-2-110,-2 4 33,12 4-492,23-23 0,8-6 471,4 3 4,7-2 1,-1-1-3294,-8-4 0,-7 2 3246,-24 1 1,-8-1-1,-6 1 1</inkml:trace>
  <inkml:trace contextRef="#ctx0" brushRef="#br0" timeOffset="145578">17376 15094 12903,'2'-3'3276,"0"2"0,-2 1-1180,1-1-3735,2 29 1,2 24 1694,-1-15 0,1 4 0,0 3 0,0-3-400,-1-4 0,0-1 1,-1 0-1,1 2 359,1 7 1,1 2-1,-1-1 1,0-7 17,0 0 1,1-7 11,1 11-12,1 2 6,-3-30 29,-4-4 32,2-7 1384,-2-1-2364,1-3-2397,-1-7 3025,0-8 0,-1 6 0,0-5 0</inkml:trace>
  <inkml:trace contextRef="#ctx0" brushRef="#br0" timeOffset="146406">17558 15324 10158,'1'-11'3276,"0"5"0,0 1 0,-1 5-2260,1-1-1117,1-11-17,0 0-38,2-10-57,0 5 17,1-3 185,-2 6 11,1-7 185,-3 14-156,0-2 564,-1 8 948,0 1-1608,0 7 229,10 29 0,4 10-112,-6-18 1,0 4-669,1 0 0,2 6 0,0 3 0,1 1 0,-1-4 723,1 1 0,-1-2 0,0 0 0,0 0-793,2 9 1,-1 0 0,1-3 733,-2-4 1,0-3 0,-2-9 177,-3-10-173,-2-6 156,-1-6-873,-2-3 1271,0-2-3882,-4-14 3473,-8-16 1,6 9 0,-6-4 0</inkml:trace>
  <inkml:trace contextRef="#ctx0" brushRef="#br0" timeOffset="147198">17179 15138 11740,'-2'-21'1759,"1"1"728,7 7-1793,21-14-871,1 13 0,9 0 1,3 0-1,-3 2 221,1 0 1,-2 1 0,5 2-209,-2 1 0,6-2 0,0 3 0,-1 5 1,-6 9 265,-2 16 0,-5 10 1,-3 3-1,-2-5 317,14 1 0,-10 3-418,-19 2 1,-6 8-1,-7-1 1,-7-8-1310,-26-4 0,-7-7 910,12 0 1,-1-2 601,-4-2 0,4-8-3481,12-12 455,7-1-371,0 0 3271,8 0-78,3 0 0,0 0 0,1 0 0</inkml:trace>
  <inkml:trace contextRef="#ctx0" brushRef="#br0" timeOffset="147604">17604 15443 7397,'-4'0'3276,"1"0"0,3 0 0,24-1 0,-8 0-1743,12 2 0,7 2-1035,9 9 1,4 4-1592,-8-3 1,3 2 0,0 1 1024,-7-1 1,1 0 0,-1 2 0,-1-1 80,3 2 0,-1 0 0,-1 1 307,2 0 1,-1 2-1,-2-2-272,6 2 0,-1-1-792,-10-5 1,0 0 0,-2-2 749,1 0 0,-3-3 33,7 2-39,-23-10 33,-3-2-2430,-4 0 2397,-9-12 0,5 9 0,-7-10 0</inkml:trace>
  <inkml:trace contextRef="#ctx0" brushRef="#br0" timeOffset="150259">17791 14578 9707,'10'33'1055,"1"-1"0,2 6 0,1 1-767,4 4 1,1 1-256,-5-10 1,0 1-1,1 0-20,-2-2 0,0-1 1,-1-2 11,2 5 0,-2-8 1078,-4-10-687,-6-39 184,-6-16 1,-2-7-674,2 4 0,0-2 503,-1-3 0,0-4 0,1 6-514,1 13 0,0 3-42,-1-3 0,6 8 294,38 18 379,-18 7-275,16 5 0,2 1-76,-8 4-31,-3 4 0,0 6-875,-6 8 0,-3 2 735,-3-7 0,0 1-22,0 7 0,3-1 165,3-7 0,5-7-672,12-10 0,6-9 352,-11-4 0,4-4 1,-1-1-1,-3 1 0,11-2 1,-3-4-1,-14-2 0,1-1 1,-1 0-1</inkml:trace>
  <inkml:trace contextRef="#ctx0" brushRef="#br0" timeOffset="153834">18310 14672 11463,'4'-2'3276,"1"-10"0,-4 9-1235,1-8-1980,-2 12-3338,-6 14 2910,-6 9 0,-3 5 914,-3 6 1,-3 6-475,6-13 1,-3 5 0,-2 4-1,-2 2 1,1 0 0,-1 1-1,1-2-382,0 0 0,0 0 0,0 1 1,-1-1-1,1 1 0,0 0 0,0-1 309,0-1 0,1 0 0,-1 0 0,1 0 0,-1 0 0,2-2 0,-1 0-91,-3 8 1,-1 0 0,0-1 0,4-5 0,3-6 90,0-1 0,4-7-2744,-7 15 1825,3-11-89,11-24 1510,6-18-2244,2-9-1535,6-17 2979,0 6 1,2 1 0,0-6 0,-3 16-1,1 0 1</inkml:trace>
  <inkml:trace contextRef="#ctx0" brushRef="#br0" timeOffset="154300">17883 14735 4218,'-20'34'468,"-1"0"0,1 1 0,0-1 0,-1 2 0,0 0 0,0 1 0,-1 3 78,4-6 0,-1 2 0,-1 2 0,0 0 0,1-1 0,0-1-188,0 0 1,1 0 0,-1-1 0,1 0 0,-1 1-59,-1 2 1,0 1 0,-1 0 0,1-2 0,3-5-1506,-10 20 1,7-23-1604,13-30 1323,12-22 606,3-2 0,4-5 879,6-10 0,3-7 0,-3 7 0,-6 15 0,-1 1 0,4-10 0,1 1 0,-1-1 0</inkml:trace>
  <inkml:trace contextRef="#ctx0" brushRef="#br0" timeOffset="154584">17624 14871 13950,'-16'38'468,"-1"0"0,0 0 0,0 0 0,1 0 0,-5 7 0,1-4 0,-1 3-461,4-10 1,-1 2 0,0 1-1,0-2 1,1-3 92,-4 3 1,2-3 0,2-2 222,-2 2 1,3-2-1134,2-7 1,1-2-512,-2 5 156,19-34 126,3-7-600,8-6 1,4-5 1169,5-4 1,0 0 0,-5 6 0,-1 0 0,-1 4 0,1 0 0</inkml:trace>
  <inkml:trace contextRef="#ctx0" brushRef="#br0" timeOffset="154819">17805 15138 8582,'-17'37'468,"0"0"0,1-1 0,-1 1 0,1-2 0,1-1 0,-1-2 0,1-2 624,-3 0 0,0-2 0,1-3-1050,-2 4 0,2-1-199,-8 7 1,9-4-3039,22-8 1985,7-14-370,16-14 0,7-10 1404,-1-4 0,3-4 0,-3 2 0,-3 3 0,-1 1 0,9-9 0,0 1 0</inkml:trace>
  <inkml:trace contextRef="#ctx0" brushRef="#br0" timeOffset="155220">18054 15408 5613,'-19'41'655,"0"0"0,0-1 1,0 1-1,0 1 0,1-5 790,-1-5 1,7-2-2785,13 0 0,9-7 2200,18-19-1315,10-7 1,4-4 411,-2-1 0,-3-1 810,-10 1 0,-1 2-281,2 4 0,-7 6 2062,-19 9-2605,-8 29 2031,-11-10-3614,5-8 1,-1 0 1604,-18 12 1,14-17-1,5-5 1</inkml:trace>
  <inkml:trace contextRef="#ctx0" brushRef="#br0" timeOffset="156069">13521 15685 10273,'-6'0'3276,"2"0"0,4 0 0,0 12-3781,2 16 1,1 14 0,0-1 627,-1-4 0,-1-1 1,1 2-66,1 1 1,0 3-1,0 0 1,-1-3-48,0 0 0,0-2 0,-1 0-660,0 4 0,0 0 1,0-3 648,-1-4 0,1 1-60,-1 2 0,1 4 1,-1-8-1751,0-2-514,0 0 2324,10-55 0,1-10 0,-6 17 0,6-16 0,0 0 0</inkml:trace>
  <inkml:trace contextRef="#ctx0" brushRef="#br0" timeOffset="156502">13695 15749 5056,'5'-6'3276,"-2"0"0,-3 6 0,0 0-2462,2 8 37,3 18 1,1 6-690,-1-8 1,-1 1-146,4 20 0,-1 1 78,-2-15 1,-1 0-240,2 10 0,-1 4 259,-1-7 1,1 1 0,-1-2-110,1 4 0,-1-3-1,1 7 1,-1-8 1731,-3-21-1731,0-5-533,0-6-2750,1-11 0,0-12 0,-4-9 2706,-4-6 0,1 15 0,-1 5 0</inkml:trace>
  <inkml:trace contextRef="#ctx0" brushRef="#br0" timeOffset="157422">13192 15643 11593,'0'-44'1092,"1"0"0,1 7 0,3 2-1964,10-2 0,9 2 1374,5 7 0,6 1 0,1 3 136,-5 4 1,0 1 0,4 4-659,6 4 0,5 2 1,0 3-1,-6 4 466,1 6 0,-4 7-426,-3 9 1,0 7-1,-12 2-962,-17 9 1,-12 5 995,-6 0 0,-5 3 0,0-3 175,-1 1 0,-2-3-229,0-10 0,-3-1 0,4-7 0,3 0-269,5-4 386,6-10 12,3-2 2562,8-5-2556,4 1 2852,20 6-2841,-3-1-1705,9 2 1,6 3 1701,2 1 0,3 2-558,-3 0 1,3 2 0,-3 0 440,-8-5 0,-2 0 0,0 0 9,-3 1 1,0-1 0,0 2 107,1 2 1,0 1 0,-2-1-122,1 2 1,-1-1-21,12 7 1,-4-1 9,-3 0 27,-23-17 39,-3-1-27,-5-4 2226,-3-2-5498,2 0 3221,-11 10 0,7-7 0,-8 6 0</inkml:trace>
  <inkml:trace contextRef="#ctx0" brushRef="#br0" timeOffset="158370">10356 15809 18554,'-4'36'946,"7"-6"1,4 5 0,-1-1-2586,1 7 1,0 1 1241,3 1 0,1 3 0,-1-4 1108,-2-1 0,-1-1-693,0-5 1,-1 1 0,0-2 370,1 2 1,-1-1-390,1 11 0,0-4-5,-1-11-1793,2-2-1479,-5-24 3079,5-33 1,-6 20 0,1-23 0</inkml:trace>
  <inkml:trace contextRef="#ctx0" brushRef="#br0" timeOffset="158734">10612 15807 17848,'5'37'346,"0"0"0,0-1 1,-1-1-1,1 2 0,0 1 1,0 1-983,-1 1 0,1 3 1,-1 0-1,1-1 0,-1-2 650,1-1 0,-1-3 0,0 1 0,0 1 1,1 10 1,0 3-1,-1-2 1,0-10 778,-2-8 0,0-5-752,0 0 0,1-1-3319,1 5 0,-2-11 3145,-9-29 1,4 3 0,-6-8 0</inkml:trace>
  <inkml:trace contextRef="#ctx0" brushRef="#br0" timeOffset="159232">10087 15986 16779,'-2'-41'1013,"-1"1"1,5-4 0,4 4-767,6 7 16,4 6 0,3 0 8,1 6 1,3 1-127,7-1 1,3-1 0,-1 3-121,-3 0 0,3 6-845,7 10 1,7 5 0,0 5 0,-8 3 295,-5 11 1,-4 4 728,8-4 1,3 1-1,-10 2-205,-15 7 0,-10 1-1448,-11-1 1,-5 0 943,3-5 0,-2 0-499,-7 9 1,-3-2-637,0-10 1,0-2-1,1 1 1,0 0 1091,-3 0 1,1 0-1,-2 1 1,7-7-1</inkml:trace>
  <inkml:trace contextRef="#ctx0" brushRef="#br0" timeOffset="159667">10338 16178 10634,'0'7'3276,"0"-2"-138,0-5-2455,0 0 606,48-1-46,-7 2-868,-12 1 0,4 1 0,2 2-1468,5 6 1,2 3 0,-2 1 1088,-9-4 1,-1 0 0,0 2 16,9 4 0,1 1 0,-1 3-468,-2 1 0,-2 2 1,-2-1 451,5 4 0,-2-1-30,-7-4 1,0 1-1,-1-3-253,6 1 1,-6-5-2992,-7-4 0,10-7 0,-34-11 2564,-6-5 1,2 5 0,0 0-1</inkml:trace>
  <inkml:trace contextRef="#ctx0" brushRef="#br0" timeOffset="160716">10460 15176 4148,'-2'-25'1638,"0"1"0,-2-10 1638,3 19-2617,0 13 858,0 5-1517,0 6 1229,5 9-954,7 8 1141,8 8-1276,3 0 0,3 2 945,-4-8 0,-1 0-1083,2 3 1,-1-2 104,2 0 318,-20-25-49,-2-8-376,-1-5-12,0-10-44,0-7-137,-1-17 0,0-5 106,0 17 0,1-1-953,0-4 1,1-3 0,0 6 905,2-3-45,5 10 1071,0 27-937,6 7-1104,13 16 1,5 7 1268,-7-3 1,1 1-34,7 5 0,-2 0-588,-9-7 0,-5-6 887,-8-12 1378,-2 0-1383,-4-9-1697,-3 0-511,2 0-1192,5 6-258,4 1 2925,7 6 1,-8-6 0,-1-2 0</inkml:trace>
  <inkml:trace contextRef="#ctx0" brushRef="#br0" timeOffset="161340">11699 16491 20358,'47'-9'409,"-1"0"1,0 0-1,0-1 1,0 1-1,3 0 1,-2 1 0,0-1-1,0 0-1065,-8 1 1,1 0-1,-1-1 1,-1 1 0,-5 1-229,3 0 0,-5 1 0,-2 1 1050,3 0 1,-6 0-1148,-8-1 388,-5-2 593,0-29 0,-7 25 0,1-20 0</inkml:trace>
  <inkml:trace contextRef="#ctx0" brushRef="#br0" timeOffset="161727">12215 15984 12533,'-6'0'819,"28"0"0,30 0 0,9 0 0,-15 0 819,-16-1 0,0 2-1165,7 0 0,12 0 0,1 2 0,-5 2 0,-15 5-3750,-5 30 2818,-17-8 1,-4 5 0,-3-2 1171,-2 3 0,-4-1-600,-1-2 1,-2 0 0,-2-3-611,-1-8 1,-3-1 790,-8 16 0,-1 0-1010,4-11 0,2-2 579,-2 5 0,1-3 1070,3-7-1901,14-19-2309,-5-2 2457,0 0 1,-1 0 0,4 0 0</inkml:trace>
  <inkml:trace contextRef="#ctx0" brushRef="#br0" timeOffset="172805">13539 16954 13358,'-6'0'3276,"2"0"-4983,47-3 1948,-13 0 0,1 1-353,10-2 0,2-1 140,0 1 0,-1 0-11,-12 1 0,-1 0 515,-2 1 1,2-1-564,14 1 0,-2 0-1669,3 0-1577,-18 6 2457,-41 1 1,-19 2 0,18-3 0</inkml:trace>
  <inkml:trace contextRef="#ctx0" brushRef="#br0" timeOffset="173102">13467 17275 13743,'45'-7'364,"1"0"0,0 0 0,-1 0 0,1-1 0,-2 2 0,2-1 0,-1 1 0,-5 0 0,-8 2 193,-4 1 1,-6 2-2468,21 5-1367,-35 10 2922,-19 8 1,3-7 0,-2-3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20:35:50.8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17177 11546 8937,'0'-4'3276,"0"0"0,-1 4-760,-1 0-1681,-2 0-303,2 0-504,-1 0-28,3-2 0,0-2 107,0-16-169,0 9-207,0-9 17,0 14-644,21 4 789,-15 3 107,16 3 291,-20 3-2814,-11 19 2730,0-11-78,-10 12 129,0-16-163,6-6 84,-4 0-218,11-5-364,1-3 207,3 2 3302,2-3-4014,24 11 1031,-10 9 657,14 22-198,-22-4-386,-11 0-34,-6-19 85,-9-10-102,3-2-3357,-11-8 3128,11-29-1660,9-1 1514,13-7 12,16 18 32,3 20-183,16 5-2118,-18 35-790,0-4 2843,-22-3 1,-4 1 0,-3-6-1,0-5 1</inkml:trace>
  <inkml:trace contextRef="#ctx0" brushRef="#br0" timeOffset="2463">1723 14031 13931,'-12'8'246,"41"-4"1,17-2-239,-11-2 0,3-1-8,1 0 0,3 1 0,-3-1 643,0-1 0,-4 1-1369,-7-1 1,-3 1 78,9-1-2120,-3 5-510,-23 31 2457,-7-6 1,-2 9 0,-2-22 0</inkml:trace>
  <inkml:trace contextRef="#ctx0" brushRef="#br0" timeOffset="2945">2002 14107 18716,'14'42'401,"0"-1"1,0 1 0,0-1 0,-1 1 0,0 0 0,-2-3 0,0 1 0,1 3-949,-1-5 1,0 3 0,1 1 0,-1 0 0,0-2 0,-2-2 28,-1 4 1,0-2 0,-2-1 0,-1 0 358,0 2 0,0 2 1,-1-2-1,-1-3 282,0-4 0,0-2 1,-1-1-159,1 16 0,-4-4 446,-7-11 1,-1-5-216,-3 4-132,-5-9 1,-3-5 1452,-5-21-1573,-2-7 0,-1-5-51,1-7 1,-1-6-4,2-4 0,-1-5 0,4-1-4,4 3 0,3 0 0,5-3-24,5 1 1,3-4 0,3 1 0,2 5 59,6-10 0,9 4 20,6 8 0,7 1 0,2 6 25,1 13 0,2 5 1,0 1 65,11-6 1,-1 3 466,-1 4 1,-6 4-3778,-12 11 3396,-20 0 0,-6 1 0,0-2 0</inkml:trace>
  <inkml:trace contextRef="#ctx0" brushRef="#br0" timeOffset="3282">2840 13558 13594,'-21'39'225,"0"1"1,0-1 0,0 1 0,0 0 0,3 2-1,0 4 1,1 1 0,1-1 0,3-1 0,2-3-179,3 0 1,4-3-1,1 0 1,0 2-36,-1-2 0,0 2 1,0 1-1,1-3 1,2-4 714,0 13 0,3-6-727,0-11 0,3 1-287,6 1 1,5 3-1,4-5-1352,15-2 1,4-6 1169,-8-3 1,0 0 0,0-6 0,4-5 0,-4-9 0,4-20 0</inkml:trace>
  <inkml:trace contextRef="#ctx0" brushRef="#br0" timeOffset="3681">3147 14227 12284,'-16'41'542,"-1"0"0,1 0 1,-1-1-1,0 9 1,2-2-1,11-10 1939,25-4-2590,2-22 0,3-5 1383,21-16-851,-11-16 0,-3-12-472,-18 8 1,-2-6-1,-3-2 1,-1 2 121,2-7 0,-3 1 0,-3-1 592,-2-4 1,-3 0 0,-8 8-905,-14 8 1,-4 10-149,-13 7-1252,-5 20 1,3 14-1,19 11 1,5 5 1091,-8-5 1,4 0 0,14 3 0,6-6 0,6-16 0</inkml:trace>
  <inkml:trace contextRef="#ctx0" brushRef="#br0" timeOffset="3982">3332 13923 15053,'-4'-4'3276,"2"1"-1638,34 5 0,14 8 1332,-12 16-2815,-1-2 0,5 6 0,-8 5-129,-19-3 1,-7 5 0,-2 1 0,0-1-1120,4 10 1,-2-1 0,-5 5 545,-5-10 1,-6 6 0,-2 2 0,-1-1 0,0-3 0,1-6 181,-1 2 1,1-6 0,-3 2 0,-2 5 0,-3 4 0,1-4 0,4-10 0,-1-4 0</inkml:trace>
  <inkml:trace contextRef="#ctx0" brushRef="#br0" timeOffset="6561">4064 14448 7615,'-6'3'3276,"2"0"0,4-3-1970,-4 1 1970,3-1-54,-2 0-6499,28 0 3395,-1-1-93,0 0 0,3-1 518,19-2-527,-21 0 1,0 0-14,1 0 0,0-1 0,5-2 0,0-1-3,11-1-146,4-3-3131,-31 8 0,-15 2 0,-10 4 2457,-12 2 1,10-1 0,2 2 0</inkml:trace>
  <inkml:trace contextRef="#ctx0" brushRef="#br0" timeOffset="6847">4182 14624 10390,'27'12'1638,"1"0"0,14 5 1638,-7-8-1666,-12-7-1246,1-1-308,-8-1 1204,-1 0-1310,-10 0-997,-2 0-2230,2 0 2844,4-2 0,-2 1 1,1-1-1</inkml:trace>
  <inkml:trace contextRef="#ctx0" brushRef="#br0" timeOffset="7863">5963 14410 19283,'32'-32'409,"-1"0"1,1 0-1,0 0 1,-1 1-1,-2 2 1,-2 3 0,-1 0-1,-1 0-277,8-8 1,-2 0 0,-4 5-127,6-5 184,-8 9-190,-13 14 30,-8 33 0,-5 21 0,-1-3-33,0-13 0,-2 2-13,1 3 1,0 7 0,-1 1-1,1-7-9,-1-3 0,0-3-1614,0 7 1,0 2 545,1-4 1,1 2 0,-1-1-547,-2 3 1,-1-1 1091,0-1 1,1 2 0,-1-8 0,-3-4 0,-3 4 0</inkml:trace>
  <inkml:trace contextRef="#ctx0" brushRef="#br0" timeOffset="8163">6086 14793 15188,'-7'1'3276,"2"0"-890,5-1-1416,0 0-104,49-19-300,-14 3-296,3-1 0,3 0-94,-15 4 1,0-1 100,7-2 0,0-1-639,-4 6 1,0 0-2311,15-8-605,-11 11 2457,-20-1 1,-3 5 0,0-4 0</inkml:trace>
  <inkml:trace contextRef="#ctx0" brushRef="#br0" timeOffset="8683">7177 14129 15216,'0'-3'3276,"0"0"0,0 3-1549,-5 46-1358,2-7-125,1-1 1,-2 9 0,2-1-1338,1-6 1,0-1 0,0 0 888,0-4 1,-1 0-1,2-2 187,-1 11 1,2-10-2354,-1-22-907,0-6 2616,-10-18 0,7 7 0,-7-12 0</inkml:trace>
  <inkml:trace contextRef="#ctx0" brushRef="#br0" timeOffset="8999">7024 14380 18218,'41'0'819,"0"0"0,0 0 0,-11 1 0,0-1 394,18 1 0,-9 0-1179,-29 2-365,-2-2-2946,-4 0 2714,0-4 0,-3 2 1,1-1-1</inkml:trace>
  <inkml:trace contextRef="#ctx0" brushRef="#br0" timeOffset="16095">7712 14235 6803,'5'-2'734,"-2"0"-583,-3 2 280,0-1-364,2-3-61,-1-1-6,2-2 6,0-1 313,3-13-140,-1 2-101,-1-1 489,-2 7 340,-2 7 1401,0-5-947,0 4-667,0 1 90,0 3 2492,0 3-4572,6 37 1755,0 2 0,1 4-350,-2-2 0,0 0-44,0-8 1,0 1-1,-2 1 40,-1 5 0,-2 1 0,-1-6-156,2 9 1,-1 39-12,0-83-10,2 0 4,6 0-2133,11 0 2257,6-2 0,2-2-17,15-1 1095,-7-1 1,0-1-1174,6-2-2785,-6 2 75,-14 2-528,-17 0 2457,-7 0 1,2-1 0,-2 3 0</inkml:trace>
  <inkml:trace contextRef="#ctx0" brushRef="#br0" timeOffset="17297">8099 14338 13631,'0'-5'3276,"0"9"0,6 24-88,1 7-2881,-1 6 0,1 12 0,-1-6-204,1-9 1,-2 0-19,0 5 0,0 3 1,0-8-35,1-1 33,-3-19 1041,-1-9-856,0-3-34,-2-5 124,0-1-410,0-4 634,0 3-583,0-3-6,0 3-112,0 0 68,2-2 5,-1 3-44,1-2 61,-1 2-499,1 0-1501,-1-1-1249,0-5 0,2-6 0,4-4 2631,5-7 1,-3 11 0,-1 2 0</inkml:trace>
  <inkml:trace contextRef="#ctx0" brushRef="#br0" timeOffset="18063">8757 14273 12981,'-4'0'3276,"0"0"0,1 2-1309,1 8-1244,-3 8-185,2 14-62,0 12-275,1-18 1,0 2 53,0 12 0,0 5-1184,1-5 0,0 2 0,0-2 934,0 4 1,0-2-1138,0 7 1,1-8-11,0-26-1043,0-9 2185,-16-3 0,12-3 0,-12 1 0</inkml:trace>
  <inkml:trace contextRef="#ctx0" brushRef="#br0" timeOffset="18366">8520 14588 17406,'33'5'523,"-1"0"0,0 0 1,11-1-1,1 0 0,-3-2-1601,1-1 1,-3-1 1093,0 0 1,-2 0 1519,9 0-1525,-41 0 961,-3 0-2282,-1 0 1310,3-16 0,-3 12 0,4-12 0</inkml:trace>
  <inkml:trace contextRef="#ctx0" brushRef="#br0" timeOffset="20580">9868 14217 8359,'-15'23'1092,"1"0"0,-4-1 0,-4-3 143,-11-3 0,-4-9-1263,-4-18 0,1-7-247,8 8 1,3-4 224,1-16 0,7-5 1057,12-5-1057,5-3-14,10 14 1,5-5 0,1 5-16,3 3 1,2 1 335,6-14 0,3 7-369,16 19 2380,-12 29-2184,-13-1 0,0 4 1554,3 11 0,-1 9-1409,-4-3 0,0 6 1,0 3-1,-2 1-752,-2-3 0,-2 1 1,-1 1-1,0 2 0,0-1 751,-1-3 1,0 0 0,0 1 0,0 0 0,-1-1 0,-2-2-579,0 3 1,-1-1-1,-1-2 1,-1-1 0,0-4 382,-1 5 1,-2-4-1,0-5 51,-3 8-50,3-31-23,2-5-1624,0-4 2543,0-5-4207,0-11 0,0-4 2457,0-8 1,0 15 0,0 3 0</inkml:trace>
  <inkml:trace contextRef="#ctx0" brushRef="#br0" timeOffset="21097">10219 13981 11883,'-3'-4'3276,"0"2"-1292,3 2 1292,69 78-4915,-51-53 1,1 3 1760,0-1 1,3 5 0,3 4-1,-2 0 1,-4 0-29,-2 3 0,-3 1 0,-2 1 0,-1 3-322,-2-6 0,0 2 0,-1 1 0,-1 1 0,0-1 0,0-2 279,0 1 1,-1 0 0,0-1-1,-1-1 1,-2 0 19,0 8 0,-2 0 1,-2-1-1,-3-2 44,-3-5 1,-3-2 0,-2-1 0,-2 0 78,-5 8 0,-3-1 0,0 0-752,-2-1 0,0 0 0,0-5-310,-3 4 0,2-11-288,7-22-2121,20-33 3571,10-16 0,-7 18 0,6-6 0</inkml:trace>
  <inkml:trace contextRef="#ctx0" brushRef="#br0" timeOffset="22051">6057 13768 11035,'-41'25'855,"0"1"0,4-3 0,1 4 237,12 1 0,2 5 0,3-1-568,-3 2 0,2 6-409,6-5 1,-1 7 0,0 6 0,1 1-1,2 0 1,2-2-117,4-6 0,2 0 0,2 0 0,0 0 1,1 0-1,-2 0 2,-1 2 1,0 0 0,-1 0 0,1 0 0,1 0 0,3-2-1,1 4 0,2 0 0,2 0 0,2-4 1,2-5-258,6 1 1,4-6-1,0-1 248,0-2 1,1 0 0,0-2 627,7 11 0,0-5-625,7-7-6,-24-21 145,-4-3 1251,-3 0-1900,-1-1-2762,-2-44 2621,0 16 1,0 3-1,0 2 1,0 7 0</inkml:trace>
  <inkml:trace contextRef="#ctx0" brushRef="#br0" timeOffset="22764">4972 13816 16924,'-7'-6'2868,"0"10"-3613,7 23 1,7 19 0,3 6 0,-2-5 992,-2-6 0,0-1 1,0 2-147,0-3 0,1 4 0,0 1 0,0-2 0,-1-5-18,0 0 0,0-4 0,0 0-188,-1 1 0,1 0 1,-1-5 153,2 13-50,-1-5 0,-2-14-2336,-4-24 724,0-3 816,0 0-2481,-6 1 2782,-13 1 0,9 2 0,-7 0 0</inkml:trace>
  <inkml:trace contextRef="#ctx0" brushRef="#br0" timeOffset="23081">4824 14915 22750,'40'-7'392,"0"0"0,0 0 0,0 0 0,0-1 0,1 2 0,-1 0 0,-2 1 0,-1-1-381,4-1 1,-3 1-1,-3 0 6,-2 3 0,-6 2-6,0 1-3288,-1 3 392,-13 1 1992,0 1-2076,-14 4-308,-14 9 0,-4 5 2457,-13 9 1,15-14 0,1-4 0</inkml:trace>
  <inkml:trace contextRef="#ctx0" brushRef="#br0" timeOffset="23697">5203 15254 14706,'0'-7'3276,"-18"-9"0,5 14-407,-19-4-2793,13 28 0,1 8-15,-7 11-9,12-8 0,-1 7 1,3-3 0,3-5 0,3 1 46,-1 12 0,1 6 0,2-5-351,3-10 0,3-1 257,1 7 1,3 4 0,4-6-1607,7-4 1,6-5 1574,7-2 0,6-1 0,0-4-1049,3 0 0,2-7 1125,-3-8 0,2-3 1,-5-4 100,10-13 6,-11-11-919,-43-17 667,-14 21 0,-7 2 360,-3-5 0,-2 2-299,-4 6 1,-1 4-18,9 6 0,2 2 1797,-6 1-2211,-2 14-2227,19-8 278,-1 8 241,18-12 233,3-2 1940,9 0 0,-6 0 0,5 0 0</inkml:trace>
  <inkml:trace contextRef="#ctx0" brushRef="#br0" timeOffset="46631">7473 15940 10774,'0'37'1092,"0"0"0,1-13 0,-1 1-1812,3 11 0,0 4 0,1-3 921,2-8 1,0-2 148,1 3 0,0-2-468,4-1 828,-6-20-1214,0 0-241,-1 0-1518,0 2 460,-2-4-1474,1 0 3741,-3-5 0,0 0 0,0 0 0</inkml:trace>
  <inkml:trace contextRef="#ctx0" brushRef="#br0" timeOffset="47165">7766 15938 15065,'5'43'546,"-1"0"0,0 0 0,1 1 0,-1 2 0,0-1 0,2-3-1639,1-6 1,2-3 0,4-10-1386,22-12 1327,-5-12 1126,-12-17 0,-3-5 1102,1-13-679,-2 11-325,-5 6 33,-2 20 371,0 27 1948,-1 3-2201,1 1 0,0 2 3052,2 10-2947,-3-15 1,0 0-201,4 15-616,-3-16-2790,3-2 2457,-4-15 1,-2-7 0,-1-1 0</inkml:trace>
  <inkml:trace contextRef="#ctx0" brushRef="#br0" timeOffset="47565">7566 16876 15289,'-7'0'3276,"2"0"-223,5 0-1624,55-5-1177,-16 2-142,-5 0 0,6-1 0,2 1-45,1-2 0,1-1 1,-2 1-100,4-2 1,-1 4 33,-2 8 0,1 3 0,-11 0 0,-13-3 0,5 29 0</inkml:trace>
  <inkml:trace contextRef="#ctx0" brushRef="#br0" timeOffset="47966">7987 17003 18806,'-25'38'406,"1"0"1,-1 1-1,1-1 1,2 1-1,0 1 1,3 0-1,5-3-1499,5-1 1,6-2 0,0 1 568,-1-1 1,1 0 0,3 1 187,6 12 1,4 2 0,1-4 243,-1-14 1,1-1 0,1 0 1,0 9 0,1 1 0,2-8 481,6-8 1,-1-14-297,-4-34 1,-5-15 122,-1 4 1,-4-3-83,-4 6 0,-2-2 1,-3 2-104,-4-4 1,-5 7-415,-23 7 376,5 16-924,3 4 1,0 5 928,-11 20 0,-2-14 0,25 14 0</inkml:trace>
  <inkml:trace contextRef="#ctx0" brushRef="#br0" timeOffset="48414">8404 16654 13095,'47'1'1638,"-19"-1"0,0 1 1146,16 0-4088,-6 1-1273,-25 3-425,-10 11-275,-1 3 2457,-2 12 1,0-15 0,0-2 0</inkml:trace>
  <inkml:trace contextRef="#ctx0" brushRef="#br0" timeOffset="48599">8428 17121 5641,'35'-29'655,"-1"1"0,1-1 1,-3 2-1,-1 1 0,-7 9 2621,-6 13-3190,9 1 1,-1 2-1,-7 0 1,25-1-1</inkml:trace>
  <inkml:trace contextRef="#ctx0" brushRef="#br0" timeOffset="49050">9030 16211 10597,'21'-26'655,"0"0"0,0 0 1,5-1-1,2-1 0,-2 6 788,-2 6 0,0 4-1368,13-4 1,-1 4 81,0 8 1453,1 14-1492,-26 10 0,-5 7-554,-2 6 0,-2 4 0,-2 5 454,-2 2 0,-1 5 0,0 1 0,-1-2-8,1-4 0,-1-1 0,1 0 0,-1 1-10,-2 1 0,0 1 0,0-2 0,0-3-689,1-6 0,0-3 1,1-2-724,-1 6 1,0-4-1866,-3 13 2457,4-23 1,3-19 0,1-4 0</inkml:trace>
  <inkml:trace contextRef="#ctx0" brushRef="#br0" timeOffset="49316">9046 16662 15961,'-7'2'1638,"27"-14"0,16-7-546,-1 0 0,6-3 0,-2 2-782,-8 4 1,-1 0-1,1 2-1403,10-4 1,2 1 0,-15 12 272,-19 16 1,2 3 0,-10-6 0</inkml:trace>
  <inkml:trace contextRef="#ctx0" brushRef="#br0" timeOffset="49681">9098 17159 18997,'37'-22'468,"0"-1"0,0 1 0,0 0 0,0 0 0,0 0 0,-3 1 0,-7 5 1588,4-4-2594,1 2-458,-20 14-2281,0 20 2457,-1 17 1,-3-10 0,-2 7 0</inkml:trace>
  <inkml:trace contextRef="#ctx0" brushRef="#br0" timeOffset="50115">9267 17492 11920,'26'-19'239,"1"0"0,0 0 1,6-4-1,-5 10 2634,-6 32-2374,-15 8 0,-4 4-761,0-7 1,-2 2 604,0 9 1,0 5-1,0-3-588,3-3 0,0-3 220,-2 6 0,3-3 1419,16-7-1579,5-24 0,2-4-1416,19 6 2289,-28 20 1,-3 12 0,-3-3-630,-3-10 1,-6 2-104,-5 20 1,-7 8 0,-10-13 43,-23-25 0,-2-6 0,24 12 0,0-4 0,-16-21 0,0 1 0</inkml:trace>
  <inkml:trace contextRef="#ctx0" brushRef="#br0" timeOffset="54266">16850 7740 18638,'14'-39'591,"0"0"0,0 0 0,0-4 0,3 3-580,2 12 0,5 2 0,-2 4-739,2 0 1,0 3 727,-2 0 0,2 1 210,10-1 1,-1 2-211,2-1 408,9 17-78,-54 42-162,-7-7 0,-5 2-90,0-1 1,-4 1 164,3-11 1,-4 2 0,-2-1 0,3-4-242,-6 0 1,0-4-1642,-11 5 1,7-16 1409,26-43 1,14-16-586,8 14 0,7-2 0,2 1 754,2-3 0,1 1 1,2 3-247,-2 7 0,2 3 0,-2 9 222,21 13-584,-33 27 0,-10 8 980,-11 3 0,-9 4 0,3-1-108,5 4 0,-2-1-204,-7-4 0,-6 0 0,3-11-61,-6-14-306,6-19 0,3-7 886,5-17-589,12-3 0,10 0-31,15 11 0,7 5 87,-5 0 0,1 6 194,19 12 1257,-35 18-1112,-32 21 633,3-17 1,-3 0-929,-3 1 1,-1-2-14,-3 0 0,-2-8-230,-3-19 0,4-7 2330,10-2-2366,3-6 0,8-1-462,35-1-928,-3 16 1,3 6 1108,-1 14 1,-1 2-1,17-4 1,-14 23 0</inkml:trace>
  <inkml:trace contextRef="#ctx0" brushRef="#br0" timeOffset="56651">19678 11482 9906,'-3'0'2997,"-4"0"-1479,-6 0-1373,-2 0-1238,-13-10 1,-10-6 0,5 1 623,11 5 1,-1 0 0,-7-4 0,-3-2 0,7 3 0,10 3 0</inkml:trace>
  <inkml:trace contextRef="#ctx0" brushRef="#br0" timeOffset="56913">19131 11109 9265,'-26'-25'-552,"1"1"0,0-1 1,-5-5-1,1 1-1087,-1 0 1,3 1 982,-5-4 1,14 14-1,1 2 1,5 3 0</inkml:trace>
  <inkml:trace contextRef="#ctx0" brushRef="#br0" timeOffset="57097">18677 10584 10813,'-30'-25'-469,"0"0"1,1 0 0,-6-2 0,5 2 0,0-12 0,22 26 0</inkml:trace>
  <inkml:trace contextRef="#ctx0" brushRef="#br0" timeOffset="57281">18258 10171 8442,'-25'-34'129,"-1"0"1,1 0 0,-1 0 0,3 3-1,2 2 1,0 1-326,-4 2 0,0 0 0,2 1-726,0-6 0,4 1 922,4 7 0,2 1 0,-2-4 0,3 2 0,4 3 0</inkml:trace>
  <inkml:trace contextRef="#ctx0" brushRef="#br0" timeOffset="57482">17739 9258 5282,'-27'-34'-365,"0"0"1,-1 0 0,1 0 0,0 0 0,0 0 0,0-1 0,0 0 0,3 2 0,4 5 256,2-5 1,4 4 0,0 5 0,2 1 0,-4-14 0</inkml:trace>
  <inkml:trace contextRef="#ctx0" brushRef="#br0" timeOffset="57698">17295 8426 13670,'-27'-28'108,"0"0"1,-1 1 0,1-1 0,-2-3 0,-1-1 0,2 1 0,2 1-671,3 1 0,3 1 0,1 0-92,-2-4 1,0 0 0,2 1-465,-2-7 0,3 1 1118,3 4 0,3 2 0,-2-2 0,4 8 0</inkml:trace>
  <inkml:trace contextRef="#ctx0" brushRef="#br0" timeOffset="57851">16770 7546 9162,'-19'-39'1092,"0"0"0,2 3 0,0 4-621,-2 5-2110,-7-8 1,-2-7 1340,11 10 0,0-4 0,1 0 0,-1 3 0,-1 3 0,-1 2 0,2-2 0,2-5 1,0-1-1,0 0 0</inkml:trace>
  <inkml:trace contextRef="#ctx0" brushRef="#br0" timeOffset="58036">16479 6792 13105,'-19'-44'-1093,"0"1"1,1 3 0,2 8 272,3 14 1,5 9 0,3 2 0</inkml:trace>
  <inkml:trace contextRef="#ctx0" brushRef="#br0" timeOffset="59231">19975 11496 12920,'30'-13'1638,"0"0"0,6-4-703,0 0 1,5-2-841,-12 4 0,0 0 0,0 0-1734,7-4 1,3-2 982,-8 4 1,5-4-1,2 0 1,-2 0 0,-5 2-438,-1 2 1,-4 1 0,1-1 305,13-8 1,2-2-1,-2 1-306,-9 6 1,-3 1 0,4-1 1117,-2 3 1,3 0 0,0-1 0,1 0 537,3-2 0,2-2 0,-1 1 0,-1 1-323,6-2 1,-1 2 0,-1-1 733,2-4 0,-1 0 0,-8 3-951,-13 7 0,-2 0-23,16-11 0,-2 0 807,-15 9 0,-1 0-986,7-7 0,4-2-234,-3 5 1,2-2-1,0 1-1029,6-7 0,1 1 848,-6 6 0,2 0 1,-3 1-494,0 1 0,0 1 1087,3-5 0,-1 2 0,2-2 0,-8 6 0</inkml:trace>
  <inkml:trace contextRef="#ctx0" brushRef="#br0" timeOffset="59404">22286 9846 13441,'27'-36'66,"1"1"0,0 0 1,0-1-1,-1 1 0,1-1 1,0 1-1,-2 0 0,0 0 1,0 0-1,0 0 0,-1 0 1,0 1-1,-2 2-722,4-6 1,0 2-1,-2 1 1,-1 1 0,0 0 245,0-2 0,-1 1 1,-2 1-1,-2 4 1,3-7-1,-5 6 0,-2 5 1</inkml:trace>
  <inkml:trace contextRef="#ctx0" brushRef="#br0" timeOffset="59698">23427 8141 6431,'23'-36'95,"0"-1"0,-1 1 0,1-1 0,0 0 1,3-4-1,-1 0 0,0 2 0,-3 7-348,4 3 1,-3 4-837,-2 2 0,0-1 874,0-1 0,1-1 0,-2 3 0,7-10 0,1-2 1</inkml:trace>
  <inkml:trace contextRef="#ctx0" brushRef="#br0" timeOffset="59865">23980 7345 1647,'11'-28'0,"-3"6"0</inkml:trace>
  <inkml:trace contextRef="#ctx0" brushRef="#br0" timeOffset="88065">19789 11464 8713,'12'-6'2756,"0"-1"-6033,5-17 4943,-4-10 701,-6 0-1824,-12 1 591,-9 20-703,-21-3-1077,-1 8 786,-8-2 2987,2 7-2920,-5 5-168,12 6-39,-11 5-2975,9 15 2916,16-2 0,2 2-187,4-8 0,2 0 246,0 8 0,4-2-250,7-4 306,2 1-896,10-1 0,6 3 840,8 1 0,5 1 0,-1-2 791,2 4 0,1-2-802,-1-2 0,3-1 0,-2-7-541,2-8 1,-2-10 618,-4-9 1,-2-7-508,7-8 1,-10-7 833,-28-3 0,-14-5 0,2 3 345,9 2 0,-5 4-767,-13 3 0,-7 2 0,5 14-1510,4 26 1395,10 19 0,5 4 53,0 6 798,7-3 1,5-2-810,6-16 2280,3-7-2297,15-6-557,1-25 675,3-2 6,-7-22 3057,-12 4-2931,-10 4 0,-5 0-2860,-17-2 2801,5 9 0,-3 5-712,-16 18 639,6 9 446,16 5-496,4 4-1,5 3-666,9 17 3197,3-18-4619,18 10 1578,21-26 1,-21-1-1,10-1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20:38:33.2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13214 11121 10388,'7'10'-529,"-2"-4"1,-3-4-1</inkml:trace>
  <inkml:trace contextRef="#ctx0" brushRef="#br0" timeOffset="2483">13156 11492 6573,'0'-3'1714,"0"0"-505,6-21 1,3-5-543,-3 9-660,3-11 1,-1 3 535,-3 18 491,-3 4 394,1 3 141,-1 2-657,-1 1-1422,0-3 342,-1-10 359,0 2-231,0-9 517,2 7-517,2 1 7,5 0 27,3 1 1,12-4 33,-6 3-2916,22-7 3593,-25 12-1284,-1 3 898,-33 14-173,-2-1 106,-13 2-1780,13-8 1523,5-7 1740,8-13-1847,7-14 1599,4 1-1969,18-14 219,-5 27 100,14-3 3336,3 37-2830,-19 14-1600,-13-2 1,-9 0 1466,-23-7 0,-7-4-247,11-3 1,-1-4-34,-9-9 0,5-9-64,18-27-1135,13 5 0,4-2 1171,6 2 0,4 1-781,-1-2 1,5 5 819,3 11 0,3 5 1467,14 5-1459,0 5-731,-12 5 0,-1 6 1202,-4 10 0,-6 4 1559,-5 19-1839,-20-15 0,-8-7-227,-4-15 0,-3-7 54,-17-7-391,22-19 373,18-3-16,2-3 1950,10-10-2275,8 9-2079,23 5 2365,-6 17 1130,-15 48 605,-38-1-1596,5-10 1,-4-1-34,-3-7 0,-1-6 522,-4-2-864,6-6 124,10-6 38,3-6-4,9-13-343,35-5 482,-17 5 45,26 6-1308,-25 20-676,-13 22-844,-7-6 1189,-13 6 1,-4-1 818,-8-1 1,-1 4 0,15-21 0</inkml:trace>
  <inkml:trace contextRef="#ctx0" brushRef="#br0" timeOffset="31535">20111 3692 13110,'4'3'3276,"-2"0"0,-1-3-379,2 0-2555,1 0 128,10 0-154,15 0 1,6 0-197,6 0 1,5 0-98,-7 0 1,6 0 0,0 0 0,-6 0-173,6 0 1,-4 0-266,15 0 0,-17 1-1530,-37 1-1333,-11 7 2457,2-4 1,-3 3 0,6-5 0</inkml:trace>
  <inkml:trace contextRef="#ctx0" brushRef="#br0" timeOffset="32434">21778 3279 12646,'-14'-34'564,"-1"1"0,3 3 0,-6 7-794,-9 18 0,-8 10 1,-1 3 423,2 2 0,-1 3 0,-3 3-51,-4 0 0,-5 2 0,1 1 0,4 1 231,-1 4 1,3 1 0,2 2-332,8-3 1,0 2-1,3 0 1,4-2 527,-1 3 0,8 2-525,7 2 1,4 4 0,10-4-462,20-2 0,10-4 188,-11-3 1,1 0 0,3-4-396,6-4 1,3-5 0,1-1-199,-2-3 1,1-1 0,0-1 0,-2-1 409,0 1 0,-3-1 1,1-1-1,4 1 1,0 0-1,-6-1 0,4-1 1</inkml:trace>
  <inkml:trace contextRef="#ctx0" brushRef="#br0" timeOffset="33201">21788 3543 8514,'-31'27'623,"1"0"0,-1 0 0,3-2 0,2-1 0,7-3 2070,8 6-2553,18 9-1027,25-19 999,-6-6 0,2-5 595,6-13 0,-1-9-573,-3-4 1,-5-5 1049,-5 0 1,-6-4-1171,-10-7 1,-5-6 0,-5 6-1079,-3 8 0,-3 2 1064,-2-16 0,-3 6-67,-15 22 2044,0 22-2262,12 1-2174,0 9 2375,17 6-1360,37 3 1494,-8-5 638,1-12 1,2-4-669,-3-3 0,0-3-26,21 1-11,-22 0 0,0 0 2133,6 4-2155,-8 10 28,-6 12 67,1-5-261,-4-1 361,1-16-1957,19-12 1840,7-4-39,-1 1-11,-10 0-45,-24 9-179,-4 1 280,3 24-40,0-9-5,6 27 87,-4-25-3101,8 4 1855,-1-16-2118,5 0 3027,4-11 1,-12 5 0,0-4 0</inkml:trace>
  <inkml:trace contextRef="#ctx0" brushRef="#br0" timeOffset="33369">22558 3335 10037,'11'44'521,"0"0"0,-7-4 0,-1 2 0,-4 1-789,-2 2 1,-3-1 0,-1 0-781,0-3 1,-2-1 0,0-5-175,1-5 1,-3-6 1221,-8-6 0,9-10 0,3-5 0</inkml:trace>
  <inkml:trace contextRef="#ctx0" brushRef="#br0" timeOffset="33553">22482 3375 17199,'38'5'-656,"-1"0"1,1 1-1,-2 8 1,-1 5 0,-2 0 108,4 3 1,-4 1 0,-8 5 0,-6-3 0,-9-9 0</inkml:trace>
  <inkml:trace contextRef="#ctx0" brushRef="#br0" timeOffset="33701">22958 3746 21220,'7'10'-820,"-3"1"1,-5 0 0,-1-3 0</inkml:trace>
  <inkml:trace contextRef="#ctx0" brushRef="#br0" timeOffset="34154">19726 4602 19255,'45'9'-328,"-1"0"0,1 0 0,-1 0 1,0 0-1,1 0 0,-3 0 1,0 0-1,-2-1 0,-3-1 1,-6-1 45,5 1 1,-11-3 0,-16-3 0,2 0 0</inkml:trace>
  <inkml:trace contextRef="#ctx0" brushRef="#br0" timeOffset="34538">20876 4752 17260,'22'-29'546,"1"-1"0,0 1 0,-1-1 0,2-5 0,-2 1 0,5 13-333,7 20 0,5 11 0,-6 3-238,-5-1 0,-3 4 8,5 8 0,1 5 1,-7 2 38,-4 7 0,-17 0 116,-28-9 1,-18-1 0,-6-2 0,10-2-1778,9 3 1,-2-4 1025,-2-11 0,-9 0 1,-3-3-1,6-4 1,12-7-1332,4-19 1709,44-15 0,10-3 0,-17 11 0,18-3 1,0-1-1</inkml:trace>
  <inkml:trace contextRef="#ctx0" brushRef="#br0" timeOffset="34956">21457 4454 14499,'5'-5'3276,"-4"23"-6553,-6 4 3796,-3 24 493,2-16 1,-1 5-1420,2 3 0,2 4 0,-1-2-607,-1-2 0,0 0 545,2-2 1,1 1-1,6-8-2808,29-4 1707,-7-13 2951,7-12 1,2-8-535,-5-8-61,-3-6 1,-2-3 14,-7-2 126,5-9-809,-16 32 2323,-5 7-2357,-6 19-28,-6 17-1695,5-15 1,1-1 818,-4 18 1,4-10 0,4-24 0</inkml:trace>
  <inkml:trace contextRef="#ctx0" brushRef="#br0" timeOffset="35071">21828 4518 10310,'0'0'0</inkml:trace>
  <inkml:trace contextRef="#ctx0" brushRef="#br0" timeOffset="35467">22131 4522 8598,'1'38'468,"0"1"0,-1-1 0,2-2 0,-1 3 0,0 1 0,1 1 0,0-2 351,1 7 0,1 0 0,0 0 0,-1 0-164,1-6 0,-1 2 1,0-1-1,0-1 0,1-2-69,1 12 0,1-4 0,-1-3-536,1 3 1,-3-10-2758,-10-12 1845,-34-32 605,8-23-102,7-1 1,-2-10 0,10-2 193,16 0 1,10-2-1,-1 2 182,-6 7 0,-1 1 0,7 2-49,14-5 0,9 2 0,2 16 32,10 26 0,0 10 0,-15-12 0,-3 2 0,0 10 0,-1 0 0</inkml:trace>
  <inkml:trace contextRef="#ctx0" brushRef="#br0" timeOffset="35902">22564 4758 6559,'15'-40'655,"0"-1"0,0 1 1,-2 1-1,0 2 0,-4 18 489,-5 21-842,-7 32 1,-7 22 87,4-22 1,-2 3-1,-1 3 1,0 2-1,1 0-319,-1 2 0,1 2 0,-1 2 0,1-1 0,-1 0 0,0-3-58,0-1 0,0-1 1,-1-1-1,1-1 1,1-2 289,-1 6 0,1 1 0,1-7 0,2-16-118,3-17 2273,1-4-2267,-2-1 3085,-2-6-2673,-10-25-3880,1-2 3326,4 5 1,-1-5 0,2 2-1661,5-5 1,4 0 268,2-3 1,4 4-1512,21-4-424,18 31 3088,2 11 0,-21-2 0,2 1 1</inkml:trace>
  <inkml:trace contextRef="#ctx0" brushRef="#br0" timeOffset="36088">22737 5129 14846,'8'19'-1093,"-1"-9"1,-8-2 0</inkml:trace>
  <inkml:trace contextRef="#ctx0" brushRef="#br0" timeOffset="37050">20633 6403 10836,'-5'0'3276,"2"0"0,3 0-720,19-3-5833,15 3 2869,1 2 0,4 0 1201,-5 0 1,0 0-626,5 3 1,1-1 547,3-2 1,-4-1-549,-3 1-218,-2-1-17,-67-10 67,-9 2-3,6-2 0,0 0 881,-8 0-1147,13 3 1,2 1-3009,5 0 2457,10 3 1,11 1 0,9 1 0</inkml:trace>
  <inkml:trace contextRef="#ctx0" brushRef="#br0" timeOffset="45160">22426 6363 11063,'-44'-18'364,"1"0"0,-1 0 0,1 1 0,-1-1 0,-1 2 0,1 1 0,-2 1 0,1 4 0,1 7-182,1 6 1,1 7 0,-1 3 0,2 1-1,3-2-182,-9 0 0,4 0 0,2 5 522,0 9 0,2 6 0,15-2-331,20 13 454,10-14 0,5-1-578,6-5 0,4-3-42,5 1 1,4-1-69,-1-3 0,3 1 0,3-2-777,-2-4 1,4-2 0,-1-1 0,-1 0-274,0 2 1,-2-1 0,2-2 550,4-3 1,2-2 0,-11-3 0,-11-4 0,-8-3 0</inkml:trace>
  <inkml:trace contextRef="#ctx0" brushRef="#br0" timeOffset="45950">22314 6477 18022,'-38'20'546,"0"-1"0,0 1 0,0 0 0,7 13 0,7 4 0,16-6 171,21-9 1,12-4-569,6-1 0,6-2 1,-2-9-24,-4-16 0,-3-7-104,-2 1 1,-5-3 22,-5-22-1684,-17 7 1,-4-1 445,-7-9 1580,2 8 1,-3 3-489,-13 5-2542,-14 5 2206,16 14 538,3 15 492,47 11-374,14 6-172,-15-16 1,1-1-14,17 3-18,-1 1-16,-1 7 0,0 2 2258,-5 10-2074,-18 7 18,-2-14 498,0 3-571,-3-29-90,9-4 3237,-1-7-3037,16-10-239,-16 10-28,7-4-224,-8 34 258,-11-5 5,14 19-179,-15-13-414,-1 0-482,-3-5-2213,6 20 0,-2-13 2457,6 12 1,-8-22 0,-2-4 0</inkml:trace>
  <inkml:trace contextRef="#ctx0" brushRef="#br0" timeOffset="46300">22913 6493 16701,'15'20'1319,"0"0"0,5 6-1154,-10 7 0,-1 3-1804,-5-7 1,2-3 2996,6-3 1,3-4 718,18-7-1814,-6-18 1,0-7 237,-6-8 1,-1-3-486,7-8 1,-2-2-1656,-9 5 1,-2 0-1639,4-14 0,-14 19 2457,-17 37 1,6 1 0,0-2 0</inkml:trace>
  <inkml:trace contextRef="#ctx0" brushRef="#br0" timeOffset="46666">23214 6609 13015,'3'4'3276,"-2"-2"-5256,-1-2 3744,71 32-34,-39-25-1445,-1 5 1,5 2 0,-5-12 380,-10-26 1,-7-7-1003,1-3 176,-18-1 1,-9 4 92,-24 12 3288,-11 12-3207,19 18 0,4 7-1328,10 6 1,4 3 1361,1 5 0,7 1-812,13 3 0,11-4 764,16-7 0,4-6 0,-1 3 0,-14-15 0,-1 0 0</inkml:trace>
  <inkml:trace contextRef="#ctx0" brushRef="#br0" timeOffset="46873">23621 6585 8458,'17'30'819,"-1"0"0,0 0 0,7 13 0,-1-2 819,-8-9 0,-1-2-1738,-1-6 0,-2-1 100,-3 9 0,-3-18 0,-5 2 0</inkml:trace>
  <inkml:trace contextRef="#ctx0" brushRef="#br0" timeOffset="47037">23738 6675 18986,'-32'19'-165,"0"-1"0,1 0 0,-2 0 1,0 0-1,2 0 165,-6 2 0,5-1 0,10-5 0,1-3 0,-18 5 0</inkml:trace>
  <inkml:trace contextRef="#ctx0" brushRef="#br0" timeOffset="74002">22448 7839 9066,'0'-4'3276,"0"2"0,0 2-430,-19-36-2862,-4 27 296,-6-27 342,5 36-168,-1 10-141,-5 21-246,11-4 1,2 1-68,4-3 0,3 1-40,2 2 1,4-1 901,20 11-1007,2-10-1494,17-9 1,9-6 1597,1-13 0,2-9-405,-10-1 0,0-2 0,-3-4 886,7-9 0,-10-7-253,-13-5 1,-13-3-160,-22 3 0,-8 4-857,10 8 1,-7 6-265,-19 11 1,-11 10 0,8 4-547,18 5 1,1 5 1309,-11 7 1,-4 4-1,11-2 1,15 6-1,5 2 1</inkml:trace>
  <inkml:trace contextRef="#ctx0" brushRef="#br0" timeOffset="74301">22777 7702 9328,'5'25'546,"-1"-1"0,1 9 0,1 8 0,0 5 0,1 0 0,-1-5 273,0-2 0,0-2 0,0 0 0,0 3-740,1 3 0,-1 3 1,0 1-1,1-2 1,-1-5-499,1 4 1,0-3-1,-2-9 407,1 3-3265,-2-3 3100,6-63 1,-7 24 0,6-33 0</inkml:trace>
  <inkml:trace contextRef="#ctx0" brushRef="#br0" timeOffset="74585">22847 7812 14541,'42'-4'546,"-1"0"0,0 0 0,7-4 0,-4 7 668,-5 15 0,-4 7-923,-1 4-866,-27 6 1,-11 4 577,-19-2 0,-10 0-851,9-5 0,0 0 1,-2-4-792,-14 4 1,3-12 1507,-1-22 0,35-2 0,11-14 0</inkml:trace>
  <inkml:trace contextRef="#ctx0" brushRef="#br0" timeOffset="74886">23301 7512 13625,'3'-4'819,"1"22"0,-1 24 0,0 7 0,0-8 819,4 4 0,1 2-1025,-4-7 0,2 8 0,-1 2 0,0-2 1,1-9-906,2 4 1,0-5-216,1 0 0,-4-4-2770,-9-10 0,-8-12 2457,-9-3 1,7-9 0,2 0 0</inkml:trace>
  <inkml:trace contextRef="#ctx0" brushRef="#br0" timeOffset="75036">23078 7626 15277,'45'-1'655,"1"-1"0,-1 1 1,-4-1-1,-1 0 0,-7 4 2621,5 13-6553,-10 7 2621,-14 9 1,-4 0-1,0-3 1,-5 19 0</inkml:trace>
  <inkml:trace contextRef="#ctx0" brushRef="#br0" timeOffset="75236">23656 8115 26172,'3'35'-1093,"0"-17"1,-3-1 0</inkml:trace>
  <inkml:trace contextRef="#ctx0" brushRef="#br0" timeOffset="93501">16246 13217 10847,'-6'4'3204,"0"0"-56,6-3-275,0-1-1854,0-3-425,0-17-471,0 0-39,0-4 0,0-4-65,0-3 1,0-2-17,0-3 0,0-7-550,2 10 1,0-6 0,1-4 0,0-2 0,1 0 0,-1 1 430,1-2 1,0-1 0,0-1 0,0 0-1,1 0 1,-1-2-232,0 4 1,0-2-1,1-1 1,-1 1 0,1 0-1,-1 1 1,0 2 345,0 0 0,1 1 0,-1 0 0,0 3 0,0 2 1,-1 3 0,1-5 0,-1 4 0,0 2 5,-2-8 1,0 5-1557,0-10 1108,-1 19 1,0 3 767,0 11-1418,0 15 1,0 0 0</inkml:trace>
  <inkml:trace contextRef="#ctx0" brushRef="#br0" timeOffset="94221">16417 11663 14668,'-24'-39'442,"0"0"1,3 2 0,6-3 241,12-4 0,7 2-801,3-2 389,1 14 1,5 11-248,13 38 0,1 15-2702,1-2 2886,-10-2 0,2 5 0,-6-5 687,-13 6-2053,-23 1 1398,-8-29-11,-7-17 0,-1-7-157,1 0-71,8-2 1,3-2-3,11-4 2123,6-2-2291,5-2-17,3 1-274,14-6-2818,30 26 3132,-18 26 0,-6 8 447,-15-4 0,-4 2-182,0 13 1,-9-3 30,-21-17 1,-6-7 72,-6-5 2240,6-4-1971,1-8 2783,19-3-3317,5-21-1598,25 6 1,9 0 1328,-3 3 1,3 3-1091,17-6 0,-2 13-348,-5 40 1531,-33-6 0,-6 2 0,0 0 1,-4-2-1,-9-5 0,1 0 1</inkml:trace>
  <inkml:trace contextRef="#ctx0" brushRef="#br0" timeOffset="96136">6898 12350 10080,'0'7'3276,"0"-2"0,4-32 0,9-19-2672,-6 14 0,1-6 0,0-3 0,0-2-537,-1 4 0,0-1 1,0-2-1,0-3 0,-1-4-46,-2 11 1,0-2 0,0-3 0,0-2 0,0-1 0,-1 0 0,0 0 0,0 0 0,0 1 0,-1 2-432,1-4 0,-1 1 1,-1 0-1,0 1 1,0 0-1,0 1 0,0-1 1,-1 0 396,1-1 0,-1-2 0,1 1 0,-1-1 0,0 2 0,0 1 0,-1 3 0,0 4 14,-2-11 0,0 4 1,0 4-1,0 8 16,-1 3 0,0 7-2280,-1-3 947,1 11 330,1 4-2240,1 19-51,2 11 2683,0 10 0,0-7 1,0-6-1</inkml:trace>
  <inkml:trace contextRef="#ctx0" brushRef="#br0" timeOffset="96756">7004 10552 17882,'-16'-18'683,"-1"1"1,0-16-1,8-1-661,12 9 1,4 0-23,-4-7 0,3 3-157,21-5 163,7 25 56,2 14-57,7 11 29,-11 9 184,-12-1 1,-5 2-1241,-9-1 1,-7 0 1578,-9 5 1,-8-5-1387,-9-11 0,-4-8 804,-1-9 0,2-10-40,7-9 1,7-6 11,8 4 0,5-1-40,1-1 1,4 2-110,5-5-258,16 13 1,4 4 308,6 0 862,-1 5 0,0 4-800,-5 8-1796,0 14 2781,-32 9-417,-12-11 0,-5-1-373,-14 6-565,7-13 0,11-5-2818,46-15 0,6 1 2621,0-1 1,0 0-1,-2 2 1,-4 1 0</inkml:trace>
  <inkml:trace contextRef="#ctx0" brushRef="#br0" timeOffset="101486">7496 10243 7610,'3'2'1557,"0"0"-526,-3-2 682,31 5-1366,-20-3-100,25 4-3524,-27-3 2863,-2-2 924,17 4 769,-1 0-1033,18 3 1,7 1-1244,-9-2 0,1 2 1038,-3-2 0,2 1 0,-3-1-50,3 1 1,-4-1 10,-4-1 1,-2 0 2291,16 3-2188,-22-4 1,3 0-790,7 0 1,4 0 0,-3 0 684,0-1 1,1 1 761,1-1 1,2 0 0,-1 0-726,8 1 0,-3-1 4,-8-1 1,-1 1-41,9 0 0,0 0 28,-3 1 0,-1-1-28,-1 0 0,1 0 36,0 1 0,-1-1-36,-3-1 0,-2 0 2,16 1 208,-25-2 0,2 0-1275,12 1 1,2 0 1142,0 0 1,6 0-346,-6-1 1,6 0 0,3 0 0,0 1 0,-5-1 263,6 1 0,-3-1 0,3 1-201,-6-1 1,5 1-1,0 0 1,-1-1-1,-6 1 210,2 1 1,-5 0-1,-1-1 410,7 2 0,1 0-388,-9-1 1,2 1 0,-4-1 683,-2 0 0,-2-1-654,12 2 1,-1 0 1029,-12-2 0,-1 1-1091,1-1 0,0 0 39,-3 0 0,4 1 134,11-1 1,7 0 0,-1-1-92,-6 0 0,0 0 1,1-1-504,-1 1 0,2 0 0,-1 0 1,-1 0 461,3-1 0,-3 0 0,-3 1-16,-1-1 0,-1 2 16,-3 0 0,3 2 0,-5-1-21,-4 0 0,1 0 0,5 1 1,3 1-1,0 0 13,5 1 1,-1 0-34,1 0 0,1 0 6,-1 1 0,3 0-1,-8-2 1,4 1-1,1-1 1,-1 0-1,7 2 1,-1-2 0,2 1-6,-2 0 0,2-1 0,1 1 0,-2-1-27,-7-1 0,0 0 1,-3-1-1,-2 0 27,6 1 0,-3-1-3,3 0 1,-1 1-21,-2 0 1,-1 1-742,4 0 0,3 1 760,-4 0 0,3 1 1,-2-1 0,4 1 0,-2 0-3,1 1 1,-4 0 1516,7 1-1514,-13-3 1,0 1-1,-7-2 0,1-1-36,16 4 0,2 0-23,-10-2 0,1 0 23,7 0 0,0 0-54,3 0 1,-2 0 67,-16-3 0,-1-1-751,0 1 1,-1 1 803,0 1 0,-1 0-167,12 3 155,-5-2 1,7 1 0,-2-1-17,6 0 0,-1 0-19,-8-2 1,1 1-1,1-1 8,2 1 0,0-1 0,-3 0 11,-2-1 0,-1 1 523,11 0 0,-2 1-551,-14-2 0,1-1-327,4 1 1,7 1 0,2 1 0,-2-1 335,4 1 0,0 0 1,1 0 326,-3-1 1,1 0-1,1 1 1,-4-1-308,-1 1 1,-3 0 0,2 0-56,8 2 0,1 0 0,1 0-25,-4 0 1,1 1 0,0 0 65,-7-2 0,2 0 1,-2 0-1,-1 0-15,3 1 0,-1-1 0,-5 0 169,-4-2 1,-3 0-142,2 0 0,-1 0-45,0-1 0,0 0 0,-1 0 1,1 1 117,-2-1 1,1 0-175,6 1 0,3 0-87,4 0 1,1 1-29,2-2 0,-2 0-343,-7 0 1,-4 0 379,10-1 1828,-20-1-1755,0 0-1784,26-1 1789,-4 2 1021,-7-1 0,2 2-948,1 2 0,1 1-353,-1-1 0,3 1 0,0 0 328,-1-1 1,0 1 0,-1-1-295,-4-1 1,-2 0-1,-1-1 375,4 1 0,-5-2 728,-11-1-694,-5-1 27,-2 0-72,-1-1-11,6 0-6,5 2-12,-3-1 1171,8 3-1399,-3 2-16,-1-2 244,-1 3-60,-14-5-1060,-13 0 1132,-18-2 0,9 0 0,-7 0 0</inkml:trace>
  <inkml:trace contextRef="#ctx0" brushRef="#br0" timeOffset="101735">16307 11454 7559,'0'0'0</inkml:trace>
  <inkml:trace contextRef="#ctx0" brushRef="#br0" timeOffset="106922">10640 12314 7635,'21'-17'1638,"-1"0"0,12-11 1638,-35 28-2122,-26 22 1,-11 12-1627,2-5 1,0 0 504,8-5 1,-1 1 0,2-2-162,-7 6 1,8-8 502,18-16 1142,4-10-1523,5-12 1,1-11 5,0 3 0,0-2 2,0-2 1,1-2 73,1-9 0,1 0 10,-1 12 1,1 2-92,4-12-135,0 27 112,5 22 33,3 3 1,9 13-6,-9-7 0,2 1-20,1 3 1,-1 0 984,11 14-965,-6-6 5,-19-26 40,-2-3-40,-17-22 1,-8-9-6,7 8-28,-12-13 0,2 1-22,15 19 1017,-2-2-1090,12 14-241,2 0 240,3 12-100,14 18-2851,3 10 2583,3-3 2122,-8-12-4907,-9-18 375,1-7 1670,7-12-1384,3-13 2695,0-1 2806,-1-1-1967,-7 12 2358,-4 3-1836,-2 7-1216,-8 9 421,-14 26-1250,-6 7 0,-3 4 921,4-6 0,-1 0-224,-1 5 1,2-5 2248,3-6-2542,21-31 150,20-30 51,-5 5-9,1 2 1,0 0 8,-4 5-39,1-2-252,-10 18 2107,-4 9-1816,-12 13-2814,-5 10 2814,2-5 67,3-5-11,12-16-89,1-2-376,8-15-2487,-5 11 2896,5-9 0,-7 14 0,-1 1 0</inkml:trace>
  <inkml:trace contextRef="#ctx0" brushRef="#br0" timeOffset="109274">10448 10335 7425,'2'-3'3276,"0"0"-1472,-5 11-280,-4 8-684,0 1-56,-4 2-112,5-10-229,-1-4 587,3-2-901,1-2-1311,1-2 992,6 4 111,5 16-3198,3 16 3370,-2 2 651,-4 8-256,-5-26-1552,-11 1 1064,0-17 0,-5-4-6,4-6-94,4-11-131,2-15-1728,4 11 1724,7-3 44,7 22 15,9 24 0,2 8 37,0 1 329,0 10 1,-4 2 1710,-12-9-702,-15 13 492,-12-30-1641,-6 1 2731,-1-18-2814,7-8 375,4-7-409,1-4-2964,5-14 2852,6 8 0,2 0 283,5-16-323,6-3-44,6 30-2153,11 8 2148,11 18-532,-8 10 0,0 5 836,-7-3 1,-2 2 1085,1 7 0,-7-1-780,-16-1-442,-29-17 1,-7-6 272,-4-6 762,-7-1 0,7-11-1028,32-16 1,7-5-81,-5-4 114,17 3 0,8 5-64,12 14-54,-4 12 1,0 3 42,2 9-340,-6 7 0,-6 6 474,-21 20 0,-8 1 0,10 4 0,-8-14 0,-1 0 0</inkml:trace>
  <inkml:trace contextRef="#ctx0" brushRef="#br0" timeOffset="126652">6314 13096 18224,'-8'32'1045,"-1"0"1,2-5-1,1-6-98,6-14-17,-8-38-2640,2 10 1713,-1-4 0,0 0 53,-1-14-542,10 8 0,3-11 0,4-3 1,0 0-1,0 6 504,2 1 1,1 3 0,1-3-114,-3-1 1,0-6 0,2-1 0,0 4 0,2 9 102,13-2 1,1 11 58,3 8 17,8 6-591,-11 29 0,-2 8 557,-10-9 1,-1 1 243,9 21 1,-3 3-264,-13-11 0,-3 1 41,-1 0 1,-3 3-88,-2 3 0,-4 3 1,0-1-893,-1-8 0,-2-2 0,0 1-186,-2 3 1,-1 0 0,-2-5-547,-1-3 1,-2-9 1234,-8-10 0,14-8 0,3 0 1</inkml:trace>
  <inkml:trace contextRef="#ctx0" brushRef="#br0" timeOffset="126886">6234 12796 15328,'-3'-3'1638,"22"8"0,15 4-2312,6-2 1,5 1 761,-10-1 0,2 0 0,-1-1 599,11 1 1,-4-2-2327,-11-3 1,-4-3 818,-2-6 1,-2 5 0,-14-4 0</inkml:trace>
  <inkml:trace contextRef="#ctx0" brushRef="#br0" timeOffset="127735">16734 12733 23041,'4'42'-274,"0"-1"1,1 0 0,-1 0 0,0 0 0,1 1 0,-1-1 0,-2 7 0,0 3 0,0 0 0,-2-3 0,-1-8 0,0-9-383,-7 4 1,-3-3-1,1-12 1,7-25 0</inkml:trace>
  <inkml:trace contextRef="#ctx0" brushRef="#br0" timeOffset="128187">16429 12713 9813,'40'9'364,"-1"-1"0,1 1 0,0-1 0,0 1 0,-1-1 0,-1 22 0,-6 8 0,-7 2 0,-12-2 711,-13-4 1,-11 0 0,-5 0-995,-3 4 0,-5 2 1,-4-2-1,1-7 471,-5-9 0,-1-5 0,4-3-552,-13 8-6,18-9-50,44-7 600,9-6 1,5-3-545,3 1 0,5-1 0,1-1 0,4 0 0,-3 1 39,-3 0 0,-1 0 792,1 1 0,2 0 0,-5 2-829,-7 3 1,-4 2-1014,8 4 1,-11 7 1482,-29 8 0,-15 7 1,-4 0-627,1-6 0,-4 0 0,-2-1 0,-3 1 30,-1-1 1,-3 1 0,-3 0 0,1-2 0,0-3-697,-7 1 1,0-2 0,0-3 0,2-3-274,-1-2 1,2-4 0,4-4 436,-1-6 1,7-4-1,10-4 1,8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20:42:07.9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4992 6702 10865,'-3'-34'400,"-1"1"1,0 0 0,-2-13 0,-4 5-1526,-2 18 1,-4 3 1809,-9-1 1,-5 0-1,0 1-371,-9-1 1,-1 1-121,4 3 0,-3 0 1,4 3 427,2 4 1,4 2-1138,-3 2 313,35 22 257,15 17 0,4 8-40,-7-11 0,-1 3 0,0 0 679,3 6 0,1 1 0,-3 0-694,-4-6 0,-2 1 0,-1 1 37,0 10 0,-1 3 1,0-2-1,-1-6 0,-1-2 1,0 0-688,0 5 1,1 0 0,-2-5 845,-1 1 0,1-17-983,-2-23 792,-3-22 1,-3-11-514,3 9 1,-1-4 400,0-5 1,0-8 0,1 0 0,1 6 526,5 1 1,3 1-573,1-2 1,2-2 0,2 9 61,20 6 68,6 29 0,-1 8 816,-6 4-794,-3 1 0,-4 3 1960,-11 10-1865,-4 7-24,-8-7 0,-1 6 0,0-2-1004,1 1 1,0 0 932,-1-2 0,0 3 0,1-6-62,4 14-19,12-27 0,3-5-244,6-1 386,-1-2 1,3-5 42,-3-12 0,-1-4-1,0 0 1,-1-1-85,3-3 1,-1-1-20,5-5 1724,-17 10-2648,-11 7 924,6 2 0,-6 0 0,7 0 0</inkml:trace>
  <inkml:trace contextRef="#ctx0" brushRef="#br0" timeOffset="3030">19905 10251 9178,'1'-8'1042,"0"2"-807,-1 5-33,0-1 195,0 1 102,0-1-236,0-1 236,2-3-191,-1 1 34,2 0 408,0 0-453,-2 3-12,1-1 1127,-2 2-790,-8 13-342,-2 1-90,-4 7 1,-2 1-12,-9 9-101,7-8 1,1-1 10,-12 9-1662,4-7 1,0 0 1608,6-6 0,0-1-1176,-2 3 1,2-3 1083,3-2 45,14-13-1193,2-1 1204,0-5 0,0 4 0,0-5 0</inkml:trace>
  <inkml:trace contextRef="#ctx0" brushRef="#br0" timeOffset="3531">19614 10245 11642,'-2'-12'3276,"1"2"0,0 10-1773,1 0-1408,14 13-3372,11 14 2454,7 6 826,-14-12 0,1 1-685,6 8 0,0 1 869,0-2 1,0 0 226,0 0 1,-2-2-85,9 5-235,-26-26-95,-5-6-420,-1 0 420,-8-4 0,6 3 0,-6-2 0</inkml:trace>
  <inkml:trace contextRef="#ctx0" brushRef="#br0" timeOffset="4002">20007 10062 10181,'3'0'3276,"0"0"0,-26 33-1601,-4 5-1381,3-4 1,-2 4 24,6-8 0,0 1 1,1-3-264,1-1 0,1-1 28,-6 10 0,3-4-515,10-19-1777,0 1 158,8-13-1227,2-8 2457,3-10 1,-2 6 0,1-4 0</inkml:trace>
  <inkml:trace contextRef="#ctx0" brushRef="#br0" timeOffset="4282">19923 10090 12001,'-17'30'1092,"0"-1"0,-6 8 0,1 0 238,6-13 1,1-1-1286,-3 6 0,1-3 11,1 0-62,-2 4-1036,0-2 222,-14 4 1,19-16 0,-6-4 0</inkml:trace>
  <inkml:trace contextRef="#ctx0" brushRef="#br0" timeOffset="4629">19640 10183 12197,'28'26'819,"0"0"0,0 0 0,7 6 0,-5-4 1601,-9-3-5697,-8-6 367,-1-4 2019,-3-2-1938,-3-7-136,-5-4 2965,0-2 0,0 0 0</inkml:trace>
  <inkml:trace contextRef="#ctx0" brushRef="#br0" timeOffset="4833">19947 10145 18543,'-17'33'345,"0"1"1,2-3 0,-1-2-1985,-1-4 1,1-1 982,5-1 1,0-1-1,-13 19 1,16-17 0</inkml:trace>
  <inkml:trace contextRef="#ctx0" brushRef="#br0" timeOffset="8371">5560 6746 20201,'5'-1'2168,"24"1"-3807,7 0 1,5 0 650,-4 0 1,0 1 1154,4-1 1,-5 0-275,2 0-561,-21 0-2609,-8 0 0,-6 19 2690,-23 10 1,10-3-1,-10-2 1</inkml:trace>
  <inkml:trace contextRef="#ctx0" brushRef="#br0" timeOffset="8652">5606 7036 21304,'40'-7'415,"0"-1"1,0 0-1,0 0 1,3 0-1,-2 0 1,-8 2-511,-1-3-376,-25 7-643,-3 2 1114,33 8 0,-27-6 0,24 6 0</inkml:trace>
  <inkml:trace contextRef="#ctx0" brushRef="#br0" timeOffset="9300">6252 6762 20957,'-33'16'974,"5"21"-977,19 8 1,7 6-1091,4-17 1,2 1 0,1-3-134,1 1 1,4-4 1222,4 0 1,3-7 1411,10-12-1365,0-5 978,13-19-971,-20-2 0,0-4-1163,0 2 0,-4-6 1051,-12-8 1,-5-10-1,-5-5 1,-2 3-1,0 8 1064,-4 0 1,-4 2-1059,1-8 1,-2-9-1,-3 5 1,-4 18-1212,-20 29 1,-1 17 1285,9-2 0,3 3-1,-4 2 1,6 0-37,1 17 84,50-19 146,18-5-117,-13-7 1,2-1 82,11-2 0,0-3 98,-8 0 1,-1-1-589,-4-1 0,-2 1-1257,9 0-1709,-23-1 0,-5 7 2457,5 3 1,-4-1 0,-2-1 0</inkml:trace>
  <inkml:trace contextRef="#ctx0" brushRef="#br0" timeOffset="9699">6529 7103 7702,'12'37'1092,"0"0"0,-5-6 0,3-7 2184,14-17-2642,-8-11-692,10-16 713,-12-4 1,-1-2 67,-2 2 1,-2 1-668,-2-5 0,-4 2 11,-11-1-78,-25 6-250,9 16 1,-2 3-113,1-1 1,0 3-281,-1 4 1,0 6 652,-4 13 0,5 0 0,2-4 0,4-1 0,0 0 0</inkml:trace>
  <inkml:trace contextRef="#ctx0" brushRef="#br0" timeOffset="10031">6832 6680 14555,'1'-4'3276,"0"1"-967,-1 3-1240,0 28-2708,1-4 1,0 3 1792,0 3 1,1 3 490,1 14 0,1-1-611,-1-20 0,1 0-32,1 9 1,2-1-563,6-4-426,-2-4-532,-1-17-1759,-6-16 2457,-8-1 1,3-1 0,-5 3 0</inkml:trace>
  <inkml:trace contextRef="#ctx0" brushRef="#br0" timeOffset="10234">6711 6920 11642,'0'-4'3276,"0"0"-2362,28-5 0,24-2 1,-7 2-1190,-20 3 1,2 0-546,11-3 1,9-2 0,0-1 0,-9 4-820,-12 2 1,-3 0 982,9-2 1,-2 1-1,-7 1 1,-6 2 0</inkml:trace>
  <inkml:trace contextRef="#ctx0" brushRef="#br0" timeOffset="10697">7275 6760 13715,'-3'0'3276,"0"0"-6073,3 0 3777,-1 91-1326,5-64 1,2 1 408,-4 8 0,0 4 1,4-5-192,3-11 1,6-5 396,11-5 0,6-7-94,3-10 0,2-5-83,5 1 0,-7-11-87,-17-18 1,-10-13 0,-6 4-26,-8 5 1,-7 0 19,0-1 0,-4-3 0,-3 9 741,-5 12 0,-2 8-825,0 4 0,-3 6 792,-15 13 0,-1 5-798,9-3 1,2 3 77,5 1 1,0 4 0,8 3-221,8 14 0,10 1 232,11 6 85,12-19 1,9 0 0,0-6-44,-2-8 0,2-4-9,6 0 1,4-1 0,-4-3-34,-3-4 0,-5-2 0,16 1 0,-16-4 0</inkml:trace>
  <inkml:trace contextRef="#ctx0" brushRef="#br0" timeOffset="11030">7770 7101 17944,'13'34'546,"-1"1"0,0-1 0,1 1 0,0 0 0,0-2 0,-3-3 308,-2 1 1,-1-6-4132,0-12 2457,2 4 1,-5-17 0,-2 0 0</inkml:trace>
  <inkml:trace contextRef="#ctx0" brushRef="#br0" timeOffset="11580">7951 6894 6727,'34'-12'546,"1"-1"0,-1 0 0,1 1 0,1-2 0,-3 1 0,-5 9 2730,4 28-1577,-28 13-823,-16 2 1,-8 9 0,2-5-760,5-8 1,0 1-292,-3-2 0,-3 5 1,0-1-1,3-8 174,-4 8-151,10-4 321,32-38 1,10-11-349,-1-5 0,2-7 0,0-2 332,-4 1 0,1-2 0,-1-1 0,-1 1-344,-3 2 1,0 0 0,-3 0 0,-2 0 234,-2-6 0,-3 1 0,-4 4 1336,-7-19-1045,-5 18-330,-9 9-157,-9 46 1708,-5 12-1817,11 1 0,0 9 0,4-3-74,4-6 1,6-1-760,4 3 1,4 3 0,5-9-547,7-12 1,4-6 982,13-4 1,-2-4-1,-5-3 1,-7-3 0</inkml:trace>
  <inkml:trace contextRef="#ctx0" brushRef="#br0" timeOffset="31700">20456 8799 19246,'-10'12'404,"-2"2"203,-24 13 1,-3 2-938,10-8 153,-9 7 0,5-5-271,28-21-2829,-7 3 0,1-3 2457,-2-4 1,6 2 0,6-7 0</inkml:trace>
  <inkml:trace contextRef="#ctx0" brushRef="#br0" timeOffset="32048">20212 8901 17714,'12'-10'3276,"-2"2"-1214,-8 13-1759,11 9-3580,-1 3 2425,21 16-545,1 0 1419,2 0-267,-10-10 250,-13-12-5,-12-10-3277,1 0 972,1-1 2305,3 1 0,-2-1 0,1 1 0</inkml:trace>
  <inkml:trace contextRef="#ctx0" brushRef="#br0" timeOffset="32513">20994 9226 8149,'9'0'3276,"-2"0"0,-7 0-1344,0 0-188,-4 3-954,-4 3 49,-7 6-274,-5 2 1,-2 2-3096,-18 12 2815,6-5 1,-7 4 0,4-3-1392,6-3 0,1-2 1106,-13 8 0,6-2-135,16-11-3142,23-17 2457,7-9 1,-5 6 0,5-5 0</inkml:trace>
  <inkml:trace contextRef="#ctx0" brushRef="#br0" timeOffset="32837">20765 9266 20627,'0'15'2935,"0"16"-2770,1-1 0,0 1-159,1 14 33,0-14 0,0-3 12,4 2-1366,-2-16 1254,0 5-652,-4-13-341,1-1-2223,2 23 2457,1 1 1,0-1 0,-2-9 0</inkml:trace>
  <inkml:trace contextRef="#ctx0" brushRef="#br0" timeOffset="33387">21437 10082 13600,'-36'12'70,"0"0"1,-1 0 0,0 1-1,0 0 1,1 1 713,3-3 0,1 1 0,0 0-1414,-13 7 0,10-5 360,20-13 1,-1 4 0,20-12-1</inkml:trace>
  <inkml:trace contextRef="#ctx0" brushRef="#br0" timeOffset="33730">21195 10014 19227,'-3'46'3276,"2"-10"-4915,0-8 1,2 0-11,-1-3 2917,0 22-4522,0-31-23,0 7 2580,3-12 1,-1-2-1,1-5 1</inkml:trace>
  <inkml:trace contextRef="#ctx0" brushRef="#br0" timeOffset="34234">21798 10540 12785,'4'0'3276,"-12"1"0,-2 1-1638,-27 11 0,-7 4-1150,18-7 1,0 1-488,-4 1 1,-3 2 0,5-2-3279,-12 5 0,14-6 0,15-7 2457,10-11 1,2 5 0,5-7 0</inkml:trace>
  <inkml:trace contextRef="#ctx0" brushRef="#br0" timeOffset="34563">21608 10506 7451,'2'-6'3276,"0"2"0,-2 4 0,0 12-3207,0 29 4,0-6 888,0 8-1577,0-24-2661,0-9 0,0-1 2755,2 4 0,-1-8 0,2 0 1</inkml:trace>
  <inkml:trace contextRef="#ctx0" brushRef="#br0" timeOffset="35117">22141 11231 10130,'5'0'3276,"-2"0"-1079,-1 0 1079,-2 1-1019,-2 1-1730,-7 1-309,-21 8-106,-3 0 0,-4 1-112,4-1 0,-3 1-1093,0-2 1,-2 0 0,4-2 272,-12 3 1,2-4 0,39-7 0</inkml:trace>
  <inkml:trace contextRef="#ctx0" brushRef="#br0" timeOffset="35383">21911 11147 12735,'-7'0'3276,"2"0"-4894,9 30 1,5 9 1617,-5-13-1639,3 18 1,-3-1 1203,-9-25 0,1-1 1,-1-11-1</inkml:trace>
  <inkml:trace contextRef="#ctx0" brushRef="#br0" timeOffset="44650">18597 14285 6806,'-39'-11'364,"0"-1"0,0 0 0,0 0 0,-1 0 0,2 6 0,-2 2 0,1 2 0,0 4 0,1 3 143,-1 5 1,1 3 0,0 4 0,2 2 0,2 1-402,-5 6 0,2 2 1,2 3-1,4 1-90,2 3 0,2 2 0,3 0 0,3-2 14,2-2 0,4-2 0,6 4 125,6 0 0,5 5 1,5-2-1,6-6 43,11-4 0,9-6 0,4-1-120,0 2 1,3 1-1,3-2 1,1-6-292,1-9 0,2-6 0,0-3 0,-4 0-880,0 1 1,-3-1 0,-5-2 436,7-7 1,-19 2-1,-26 8 1,-1 1 0</inkml:trace>
  <inkml:trace contextRef="#ctx0" brushRef="#br0" timeOffset="45485">18621 14845 14275,'0'-5'3276,"-27"46"-3332,15-8 162,-4 0 0,1 4 121,11 4 0,5-3-109,6 8-93,0-13 0,5-4 556,8-15 0,6-6-542,5-3 0,1-3-39,0-1 0,1-6-801,3-16 1,2-9 0,-7 1 797,-11 6 1,-3-4-58,5-9 0,-1-6 0,-14 2-501,-21 10 1,-13 1 0,-3 1 0,4 2 585,2-9 1,-3 2 171,0 9 0,-7-1 1,1 3-1,4 7-202,-14 7-35,17 7 1,0 4-129,-10 17 68,6-1-24,19 12 197,27-12 0,8-2 2063,1-1-2016,3-1 1,2-6 80,-1-17 1,-1-6-160,-4 5 0,-1 0-70,3-4 0,-1 1-23,7-1 3172,-15 20-3127,5 4-2769,1 8 2775,2 4-2257,-3-1 2464,12 11-1438,-8-17 1668,19-19-824,-25-12 1,-2-4 478,0-3 0,-2-2 485,-1-1 1,-1 1-365,5-17-325,4 14 112,-3 8 1645,20 41-1633,-13 8 531,-6-4 0,-1 2-3511,-3 11 2528,-9-15 1,-4-1 0,-3-3 0,0 2 0</inkml:trace>
  <inkml:trace contextRef="#ctx0" brushRef="#br0" timeOffset="45715">19580 14362 11735,'11'43'619,"0"1"1,1 0-1,-4-11 1,1-1-1,0 3-990,1 9 0,0 4 1,1-1-1,-3-8-1268,-1-8 1,-2-2 987,4 27 1,-8-17-1,-5-40 1,-11-11 0</inkml:trace>
  <inkml:trace contextRef="#ctx0" brushRef="#br0" timeOffset="45898">19383 14504 19092,'44'-13'655,"0"-1"0,0 1 1,-9 2-1,-2 1 0,0 3-826,9 7 1,-3 6-486,-7 8 1,-6 1-1,-11-5 1,10 13 0</inkml:trace>
  <inkml:trace contextRef="#ctx0" brushRef="#br0" timeOffset="46714">20009 14552 19008,'8'38'819,"-1"0"0,1 0 0,2 0 0,3-5-542,6-2 1,3-8-9,9-15-115,-11-36 1,-6-11-150,-8-8-1098,-3 14 1,-3-3 0,-6 4 815,-19 1 1,-8 9-1021,-4 10 0,0 6 1261,5 4 0,2 5-23,4 10 0,6 6-75,11 11-683,13-6 0,4-1 901,9 2 42,6-7 0,3-5 120,-1-12 1,-1-5 578,1 1 1,-1-3-588,2-6 0,-3-3 132,2-8-527,-5-1-702,-8 22 825,-6 12 1977,1 15-2008,5 7 1,2-1 2977,0-5-2692,21-35 1,3-13-88,-16-15-117,-5 8 0,2-4 0,-4 8-2857,-6 6 2941,0 35 803,6 15-862,-4-3 0,1 2-1549,-2-7 1,0 0-219,8 15-1552,-4-22 3005,3-10 0,-8-3 1,4-1-1</inkml:trace>
  <inkml:trace contextRef="#ctx0" brushRef="#br0" timeOffset="46983">20649 14735 10668,'0'4'3276,"0"0"0,12-19-2180,-10-3-917,4-5 0,0-4 612,-3 0 1,1-2-800,6-5 1,4-2-1,1 2-842,2 1 0,3 3 584,6-8 0,1 7-781,8 17 794,10 23 0,-1 5 0,-14-7 1,8 6-1,-1 0 0</inkml:trace>
  <inkml:trace contextRef="#ctx0" brushRef="#br0" timeOffset="47351">21469 14354 14997,'-4'-6'3276,"-32"-8"-3412,2 19 334,9-6 1,-2 2 98,-12 17 1313,14 2-1358,9 19-106,22-2-107,8 6 854,21-10-859,-1-11-1039,6-1 0,2 1 1489,-15-3 1,-4 1-163,-1 11 0,-14 2-593,-22-9 0,-13 0 1,-2-3-823,-1-1 1,-2-3 0,2-1 436,-10 4 1,5-4-1,2-2 1,48-22 0</inkml:trace>
  <inkml:trace contextRef="#ctx0" brushRef="#br0" timeOffset="47567">22201 14564 23237,'-21'11'-1093,"12"-9"1,-5 9 0</inkml:trace>
  <inkml:trace contextRef="#ctx0" brushRef="#br0" timeOffset="54151">19397 10359 8870,'7'6'3008,"-2"-2"268,-3-4 0,-1 0-6204,-3-35 2844,-8-4-103,5 9 1,0 0 116,-2 4 0,-2 0-997,0-8 0,-1-1 929,0 3 1,-1 0 8,-1-5 0,-1 2 59,1 11 0,-1 5 1981,-16-2-1699,0 15-917,-17-5 806,18 3 1072,3-3 1,1-3-1130,0-10-216,6 3 1,1-1 361,0-11-89,0-1 28,9 9-40,1 3-83,3 2-12,0-2-218,1 4 62,-1 1-51,0 4 6,-2 5 163,-8-4 11,1 3 22,-6-4-34,-1 5 129,-2-3-34,0 1-95,1-8-2128,-2-15 2292,6 7-791,2 2 0,-1 0 812,0 2-95,-6-7 11,10 18-45,-5 1-16,-20 6 61,8 2 0,-2 0-40,5 2 1,-2-1 2,-10 0 1,3-6-70,14-7 0,3-4 844,-2-3 1,2-2-778,5-2 0,4 0-11,2-9-1,4 17-78,0 12 2269,0 2-2241,-1 2 45,-8 1 39,-12-5-157,1-3 1,-1-1-325,-18-8 442,17 4 0,1 0 62,-6-7-1084,9 5 0,-1-2 1257,0 0 1,1-1-1006,-13-11 1123,10 8 1374,21 15-1419,3 6 778,0-1-997,-2 1 23,-1 0 2224,-2 0-2330,-1 0 3270,-1-1-3155,-1 0-205,-1-2-39,1 1-3154,-16-9 2780,8 5 514,-9-6 0,12 7-17,8 2-11,-5 1 11,7 1-2263,-6-2 2263,8 1-53,-3-2-759,4 0-840,-2 1 1510,-3-4-1695,-2 3-1440,-27-12 2457,12 8 1,-10-4 0,22 8 0</inkml:trace>
  <inkml:trace contextRef="#ctx0" brushRef="#br0" timeOffset="54986">17687 9040 8920,'1'3'1569,"0"0"-186,-1-3 286,0 39-784,0-15-398,0 2 1,0 0 862,0-6 1926,10-44-1708,-4-10-1534,0 6 0,0-3-1673,-4 5 1,-1 1 1567,0-18 77,-1-4-3,0 21 0,0 0-3,0 0 0,0-3-1109,-1-18 0,0 0 1139,-1 13 1,1 3-34,0-6 1,-1 5 2,0 8-6,2 24-162,0 0 2448,7 0-2180,18 9 1,6 2-62,9-1-3,-2 3 1,5 1 47,-10-6 0,2 1 1,-3-2 38,-2 1 0,-1-1-3,16 4 1,-5-1 3155,-20-3-2919,-15-5-318,-5 0-2907,0-2 695,0 10 2173,-2 7 0,2-4 0,-2 2 0</inkml:trace>
  <inkml:trace contextRef="#ctx0" brushRef="#br0" timeOffset="75264">17370 8482 9946,'1'-27'2342,"9"-5"-2180,-3 3 526,10 2-564,-7 14-3401,9-3 3043,-6 9 329,2-2 939,-8 9 2242,-4 10-1236,-11-8-1707,4 8-142,-10-10-2454,8-3 2134,1-3 2297,3 0-2426,1-5-240,4 1-1967,4 1 1932,19 0 427,-9 7 61,10 0 6,-16 2 532,-5 0 2297,-2 0-2684,-5 0-11,-5 0-89,0-3 3270,-6-8-3132,6-11-3421,1-24 2332,23 16-1721,6-2 2492,0 33 1,0 7-1383,4 2 1556,-4 12 67,-20-10 107,-3-2 260,-16 8 1,-5-1-312,0-1-6,-7 3 1,-1-3 1455,7-12-1405,-8-15-131,20-30-143,-2 5 67,15-11-12,4 29-224,14 4 2558,-3 8-2664,26 5 370,-27 5 11,11 4 51,-27 4 117,-1 2 2847,-4-1-2875,-7 3 141,-6-9-3522,-1-4 2994,5-11 95,5 1-536,14-7 391,1 11-84,12-2 269,-8 5 39,1 0 224,-7 13-1747,-13 10 1854,0 2 2368,-14 6-2553,11-21-3350,12-54 1871,12 16 1,5-1-234,0-13 1,2 10-1639,8 32 2784,-19 18 0,-13 8 0,-3 0 0,-3-9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20:43:55.1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18505 6736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20:44:58.0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11894 1979 17300,'-37'16'369,"-1"1"1,1-1 0,0 0-1,0 0 1,-1 1 0,-4-1-1,4-1 1,-1 3-1190,-1 3 1,-4 5 0,5-2 0,11-4 205,8 1 1763,19-9-1138,19 19 78,10-7 1,9 1 0,2 1 65,-9-6 0,0 1 1,1-1-1,2 1 83,5 3 0,2 0 0,0 0 0,-3-1-79,2-2 0,-3-2 0,-12 4-881,-15 11 1,-15 2 838,-17-7 1,-13-2 0,0 0 200,7-4 1,1 0 0,-4-1-409,-1-3 1,-5 0-1,2-2 1,7-5-2079,-13-1-10,11-14 2178,39-18 0,16-12 0,6-2 0,-7 6 0,2-12 0,5 4 0,-1-1 0,0 1 0</inkml:trace>
  <inkml:trace contextRef="#ctx0" brushRef="#br0" timeOffset="247">11994 2160 23198,'13'39'111,"1"0"0,-1 1 0,0-1 0,0 3 1,2 0-1,-2 0 0,1-5-1202,-1-2 1,0-4 0,-2 1 543,0 16 1,-1-3 0,4-12 0,-4-6 0,-13-1 0</inkml:trace>
  <inkml:trace contextRef="#ctx0" brushRef="#br0" timeOffset="381">11948 2476 21237,'44'2'-328,"0"0"0,0 0 0,1 0 1,-1 1-1,-1-5 0,0-2 1,-4 2-1,-8 5 0,5 20 1</inkml:trace>
  <inkml:trace contextRef="#ctx0" brushRef="#br0" timeOffset="781">12582 2523 15053,'-4'1'1638,"-18"14"0,-2 9 1638,0 16-3200,-1-7 1,3 0-111,12 10-672,19-23 908,4-23 412,16-30-343,-14-3 1,-1-3-255,-1 9 0,0 0-1,-2-9 1,-1 1-22,0 0-3272,9 38 2277,8 17 0,1 8-383,-8-3 1,1 2 289,0 0 1,2 1 0,-1-3 1016,0-6 0,-2-2 0,2 2 0,2-2 0</inkml:trace>
  <inkml:trace contextRef="#ctx0" brushRef="#br0" timeOffset="964">12833 2573 11589,'18'-34'283,"0"0"1,-1 0 0,1 0 0,12-6 0,2 3 0,-1 19-284,-1 30 0,-2 9 0,3-11 0,-6 1 0,-10 23 0</inkml:trace>
  <inkml:trace contextRef="#ctx0" brushRef="#br0" timeOffset="1247">13214 1955 20296,'13'39'394,"-1"1"1,1-1 0,-2-7 0,1 1-1488,3 11 1,2 5 0,-2-7-376,-2-13 0,-2-2-171,3 8 1,-2-1-1639,3 11 3002,-8-16 1,-2-4 0,-4-8 0,-1-6 0</inkml:trace>
  <inkml:trace contextRef="#ctx0" brushRef="#br0" timeOffset="1447">13108 2158 16824,'37'3'546,"0"0"0,0-1 0,0 1 0,4 1 0,-2-1 0,-5 0-1366,13 2 1,-34-3 0,10 2 0</inkml:trace>
  <inkml:trace contextRef="#ctx0" brushRef="#br0" timeOffset="1964">14634 2005 14709,'-44'20'255,"1"0"0,18 5 1,0 7-1,3 3 1,3-1-245,6 0 0,2 1 0,3 0 1,-1 2-12,-3 8 0,0 1 0,2 0 0,4-1 420,4 6 0,4-2 0,2-5-445,1-3 0,3-2-46,-2-2 0,1 1 0,9-8-1022,13-14 1,7-8 0,1-5 682,9-5 0,-1-4 1,-10 7-1,-1 1 1,-3-3-1,-3-10 0,0-1 1</inkml:trace>
  <inkml:trace contextRef="#ctx0" brushRef="#br0" timeOffset="2462">15165 2252 20772,'-16'30'395,"-1"0"0,0 0 0,-5 11 0,6-2-333,11 8 39,4-8-1740,22-15 1,8-6 1517,2-12 1,3-8-277,-1-3 0,2-5 0,-3-5 372,-6-8 1,-3-6 0,-6-2-693,-8-1 1,-6-2 0,-3 1 623,-7-10 1,-9 4 33,-9 10 0,-4 7 25,5 9 1,-2 4 27,-8 1 1,-1 5 10,5 6 1,2 1-101,-14 5 344,65 16 0,18 3-1888,-16-12 1,4-2 1630,9 5 0,6 2 0,-8-5 0,0 2 0,-12-7 0</inkml:trace>
  <inkml:trace contextRef="#ctx0" brushRef="#br0" timeOffset="3100">15671 2466 22257,'0'6'1714,"0"-2"-466,0-4-1062,-2 0 66,-2 0-84,-5 1-174,-7 4-67,-9 8 62,3 3-73,-9 17-67,15 7-23,6-2-1403,48-27 1,12-8 1689,-18-2 32,1-7 1,5-4-1,-12-2 29,-19-4-57,-13-5-1393,-18 3 0,-5 2 962,-5-1 87,2 2 0,0 3-1812,8 9-840,11 7-398,23 15 2457,10-3 1,4 4 0,-9-13 0</inkml:trace>
  <inkml:trace contextRef="#ctx0" brushRef="#br0" timeOffset="3465">16299 2533 14869,'0'-5'3276,"0"2"0,0 3-833,-34-14-5720,32-5 2213,-22-8 991,41 1 714,9 8-708,-5 10-1034,3 20 1,-2 12 1321,-15 8 0,-5 5-870,8 0 0,-7 2 520,-18-1 0,-10 2 0,1-8 47,6-13 0,0-3-753,-14 12 0,1-5-2442,11-21 2457,8-7 1,3 1 0,6-2 0</inkml:trace>
  <inkml:trace contextRef="#ctx0" brushRef="#br0" timeOffset="4346">16696 2226 12547,'-12'43'655,"1"1"0,7-7 1,2 5-1,2-1 0,0-4 983,1 9 0,4-2-1422,5 2 0,5 1 0,7-17-1372,19-27 0,5-18 1462,-11 2 0,0-4 0,-2-4-345,-1-6 0,-1-4 0,-5 0 65,-4 3 0,-3 0 1,-6-1 307,-5-10 1,-10 0-439,-6 7 1,-8 0-1081,-12-4 1,-5 2 880,5 7 1,0 4 592,-6-2 1,0 10-594,-3 24-175,14 5 0,1 5 226,-4 10 0,1 3 308,4-3 0,2-1 90,1 0 0,5-2 346,16-5 435,17-14 1,9-5-377,13 0 1,4-3-718,-10 0 1,1-2-1,-1 1 166,8-1 0,-4-1 1327,6-5-2005,-42 7-2599,-2 4 2457,-2 17 1,0-12 0,0 12 0</inkml:trace>
  <inkml:trace contextRef="#ctx0" brushRef="#br0" timeOffset="4731">17225 2555 25326,'0'6'286,"0"0"-236,0-6 1311,0 0-1266,1 15 112,8 14 1,1 4-208,0 12-378,2-6 0,-1-2-70,-2-4-548,-5-2-2281,-2 15 2457,-1-15 1,0 2 0,-1-22 0</inkml:trace>
  <inkml:trace contextRef="#ctx0" brushRef="#br0" timeOffset="5101">17380 1841 20394,'33'25'267,"1"1"1,-1 0-1,0-1 1,1 1-1,-1 0 1,1-1-1,4 7 1,1 2-1,0 0 1,-3 0-1,-4-3 1,-7-2-162,1 14 0,-8-1-50,-3-7 0,-1 2 0,-4-3 473,-3-2 1,-6-1-501,-8-1 1,-6 2 0,-1-2-285,-2 1 1,-4-2-714,0-2 1,-2 1 0,-2-10 311,-1-12 1,1-5-1,-4 5 1,12-23 0</inkml:trace>
  <inkml:trace contextRef="#ctx0" brushRef="#br0" timeOffset="5888">18385 2547 20491,'26'-4'877,"1"0"1,3 0 0,6 0-765,-4 1 0,5-2 0,3 0 0,2 1 1,0 0-51,3 2 1,1 0 0,2 0 0,1 1 0,1-1-33,-7 0 0,2 1 0,0-1 0,2 0 1,-1 0-1,1 0 0,-2 1-25,1 1 1,0-1-1,0 1 1,0 0-1,-1 0 1,-3 0-1,-2 0-6,10 0 0,-4 0 0,-2 0 0,-1 0 430,12 4 1,-3-1-1,-14-10-3707,-16-32 2457,-4 20 1,-18-23 0,-5 32 0</inkml:trace>
  <inkml:trace contextRef="#ctx0" brushRef="#br0" timeOffset="6315">19632 2130 22240,'43'11'1092,"1"0"0,0 2 0,1 3-2185,-7 0 1,1 3 0,-2-1 451,-6-3 0,-1 0 0,-1-1 186,6 4 0,-3 0 460,-5-1 1,-3 1 633,3 8 1,-8 3-464,-13-2 1,-10 2-455,-14 2 0,-10 2 0,-6-1 483,4-7 0,-4-1 0,-2 1 0,-1-1 0,1-1-187,-3 3 0,0-1 1,1 0-1,-1-1-48,-1 0 1,-2-1 0,3-1-1,7-4 158,1-1 1,15-9-3406,21-11 0,8-7 2457,20-11 1,-16 9 0,-3 2 0</inkml:trace>
  <inkml:trace contextRef="#ctx0" brushRef="#br0" timeOffset="8247">21828 2376 8481,'-40'18'655,"1"0"0,-1 0 1,0 4-1,2 3 0,10 0-103,16-2 0,5 2-485,-3 6 0,2 0 1387,4 10-1572,16 3 49,23-24 1,12-10 155,-14-11 1,2-6 0,1-1-29,3 3 0,0 0 0,-2-6-44,-3-7 0,-3-6 0,-6 1 818,-7 1 1,-6 0-809,-2-1 0,-2-1-25,-3-10 0,-5-1-42,-3 9 0,-3-1-25,-8-18 0,-5 1 50,-5 10 0,-3 3 209,1 0 0,-1 3-192,-1 4 0,0 6-6,-12 7-3,6 10 1,0 4-1600,-4 7 1714,7 1 0,9 4 365,39 14-252,-1-2 443,6-12 0,3-3-634,0-1 0,0-3-689,13 5 661,-5-6 0,6 1 0,-6-2 0,-2 0 0,4-1 0,0 0 0</inkml:trace>
  <inkml:trace contextRef="#ctx0" brushRef="#br0" timeOffset="8532">21987 2843 19294,'31'18'819,"0"-1"0,1 1 0,3 3 0,-2-9 2021,13-25-2991,-41-18-3126,-30 4 1638,-5 5 1,-4 1 1091,5 2 1,1 3 0,0 3 0,3 2 0,5-4 0</inkml:trace>
  <inkml:trace contextRef="#ctx0" brushRef="#br0" timeOffset="9466">22308 1817 15233,'1'-4'3276,"0"2"0,-1 2-2905,-2 7-3648,-11 33 1638,3-10 1,-2 0-1,1-1 1,0-2-1,-1 0 1,0-5 1378,-2-14 260,0-3 1638,-5-32 0,2-12-909,9 14 0,1-1 209,-9-19 0,3-2-815,11 17 0,2 4 2145,0 5-2816,4 6-1939,13 43 2218,5 5 0,2 3 1501,-6-10 1,0 0-1015,6 10 0,-4-16-983,-13-53 1,-6-16 1027,-6 3-725,2-10 0,-2 19 283,-2 47 2347,3 19-2420,3 15 0,2 4-1205,-1-1 1353,0-11 1,0-2 2481,0-15-2619,-9-9-2619,-34-7 2913,18-4 1,-2-1 75,-4 1 0,1 0 358,2-1 0,5 1 263,4 1-156,5 0-409,12 0-222,23 1 1,25 1 0,-6 0 8,4 2-583,-4-1 0,6 0 1,-10 2-31,-13 6-2636,-6 9 2726,0 15 0,-8-15 0,3 5 0</inkml:trace>
  <inkml:trace contextRef="#ctx0" brushRef="#br0" timeOffset="10004">22931 2759 15266,'-23'28'1092,"-1"-1"0,0 1 0,-2-5 0,-1 5 0,-4 4 0,8-16 725,12-28-1907,2-9-162,38 0 218,-6 6-1605,5 9 1,2 5 1494,-1 10 0,-3 7 183,-1 5 0,-5 5-3,-6 7 1,-8 3-1194,-9-2 1,-8-1 817,-18 2 0,-7-5-1300,4-9 1,0-6 818,-14-5 1,12-2 0,39-28 0</inkml:trace>
  <inkml:trace contextRef="#ctx0" brushRef="#br0" timeOffset="10518">23244 2380 19137,'-10'31'365,"-1"0"1,1-1-1,-5 12 1,6 0-271,11-2 0,5-2-84,6 6 67,6-12 1,7-7 128,7-23 0,3-9 191,-2-5 0,-1-5-146,1-10 0,-5-4-185,-12 4 1,-7-2-105,-10-9 1,-12 1-174,-16 1 0,-8 4 112,-1 3 0,-4 3 75,6 9 1,-1 2-1,2 4 3,1 7 1,3 5 19,-11 6 449,41 38-2025,16-24 0,4 0 1344,-4 5 0,2-2-886,9-6 1,2-5-1980,10-6 2704,-13-4 1,-1 0 0,4-1 0,2 0 0</inkml:trace>
  <inkml:trace contextRef="#ctx0" brushRef="#br0" timeOffset="10747">23519 2713 15726,'7'46'655,"-1"0"0,1-1 1,-2-6-1,0-3 0,-1-6 2621,1 0-6553,-4-31 2457,-1-8 1,0-3 0,0 3 0</inkml:trace>
  <inkml:trace contextRef="#ctx0" brushRef="#br0" timeOffset="11369">23605 1638 6962,'-1'41'655,"-1"-1"0,0 0 1,4 1-1,2 0 0,0-3 737,-1 0 0,3-5-1044,9 1 0,5-11-776,16-28 668,-11-9 1,-2-8-184,-1-10 1,-3-5 121,-4-7 1,-5-2 637,-3 10 1,-4 2-742,-3 3 0,-4 7-541,-7 13 409,-3 18-23,-4 22-83,6 11 0,2 2 732,4-16 0,0-1-596,-2 14 1,2-3-25,5-13 50,1-9 627,0-6-246,-6-6-521,-15-15 1483,-9 3 1,-4-1-1344,9 1 0,-2 0 118,-20-5 0,3 3-1657,15 3 1383,0-2 156,38 9 117,11 2-2161,25 3 2145,-10 0-76,-9-1 1,0 3-567,1 2 0,-3 6 541,-9 14 0,-2 0 0,18 2 0,-26 17 0</inkml:trace>
  <inkml:trace contextRef="#ctx0" brushRef="#br0" timeOffset="12648">24117 3234 17008,'-7'39'468,"0"-1"0,0 0 0,1 0 0,-1 0 0,0-1 0,0-4 0,-7 0-70,-6-2 0,-6 3 0,-4-2 0,-5-5 0,-2-9-567,2-11 0,-5-8 1,-2-6-1,-3-3 1,1-1-1,1 1 1,2 3 137,-6 2 1,1 0 0,1 1 0,0-1-1,-2-4 12,6 0 1,-2-1 0,-2-3-1,1 1 1,1-2 0,5 1 0,4 1-55,-6-7 0,7 1 0,2 2-48,0 1 1,1 3 79,1 2 1,1 1-168,2 3 1,-1 3-1432,-8 4 1,-3 7 1241,5 5 0,-1 7 0,1 0-377,1 0 1,1 2-1,1 1 710,1 2 1,0 2 0,5 0-243,2 5 0,7-2 82,7 6 224,10-3 258,23-18 0,15-4 0,-4-1 822,-12 0 0,1-3-796,16 1 0,8-3 0,-13-7 2992,-17-16-1780,-24-8-1412,-20 5 0,-11 3-65,0 3 1,-6 3-237,4 3 0,-4 1 0,-5 2 0,-3 0 209,11 3 0,-4 1 0,-1 0 0,-2 1 0,0 0 0,-1 1 0,1-1-308,3 1 0,1 1 1,-2-1-1,1 1 1,-1 0-1,0 0 1,0 0-1,0 0 321,-1 0 0,-2 0 0,1 0 0,-1 0 0,1 0 0,-1 1 0,1 0 0,-1 0 18,2 0 0,-1 1 0,0 0 0,0 0 0,0 1 0,1-1 0,1 0 0,0 0 44,0 0 0,1-1 0,0 0 0,1 0 0,0 0 0,1 0 0,0 0 67,-3 1 1,0-1-1,1 0 1,1 0-1,1 1 1,2-1-177,-13 1 0,0 1 0,7-2 0,16-4-961,15-7 996,39 1-1632,11-2 1,3-1 1313,-9 5 0,-2 0 1,-2 0-1,-3 1 0,7 1 1</inkml:trace>
  <inkml:trace contextRef="#ctx0" brushRef="#br0" timeOffset="13779">20962 4634 18868,'9'25'825,"1"0"0,8 16 0,2 0-2370,-5-15 1,0-1 1835,1 5 1,0-3 251,-1-8 1174,-14-19-1336,1-31 0,-3-16-359,1 23 1,0-1 339,0-24 0,0 2-569,3 2-348,2 32 208,13 11 1623,3 19 0,2 9-1279,2 1 1,1 0 21,0 3 1,-1-2 89,-7-8 0,-3-4 26,-2-8-23,4-25-107,1-3-10,3-5-3272,-2 4 2355,-7 18-1385,14 24 2312,-2 2-1219,9 11 1925,-3-22-577,-5-16-72,11-25-43,-20 12 1,0-3 11,2-2 0,0 0-104,7-12-347,-12 16 291,7 43 135,4 15-141,-6-7 1,2 1-1505,0-5 1,-1-3 1762,3 5 1,-6-15-1,-16-16 1</inkml:trace>
  <inkml:trace contextRef="#ctx0" brushRef="#br0" timeOffset="13980">21756 4325 21304,'17'26'-1093,"-10"-27"1,3 39 0</inkml:trace>
  <inkml:trace contextRef="#ctx0" brushRef="#br0" timeOffset="14275">21963 4588 11463,'24'38'1092,"0"1"0,0-1 0,-3-16 2184,0-39-1479,15-10-2791,-1-4 1039,-7 11 0,-1 3 987,-5 6-1307,15 15-122,-26 11-1530,4 28-1350,-8 4 0,-2-2 2457,-2-4 1,-3-26 0,1-6 0</inkml:trace>
  <inkml:trace contextRef="#ctx0" brushRef="#br0" timeOffset="14748">22645 4506 9976,'34'2'655,"1"-1"0,-1 1 1,6 3-1,0 0 0,-5 3 983,-8 1 0,-1 5-1119,2 7 1,2 6 0,-3 4-713,-9 2 0,-3 3 0,-1 4 1,0 1 193,-1-4 1,0 3 0,0 2 0,-1 0 0,0-1 0,-1-2 79,1 8 1,-1-3-1,-2 0 1,0 1-65,-1-2 1,1 1 0,-1 1 0,-5-4 0,-6-4-22,-12-1 1,-7-5-1,-4-4 69,-6 0 1,-5-5-1,-1-9-443,2-11 1,-1-8 0,5-10 377,8-10 0,4-9 0,4-4 0,4 2 148,5-9 0,8 0 0,5-1-168,3 4 1,4-3-1,3 3 1,1 4-1074,2 7 1,2 5 0,1 0 1064,8-11 0,-1 3 0,-6 10 0,-3 5 0,0 6 0</inkml:trace>
  <inkml:trace contextRef="#ctx0" brushRef="#br0" timeOffset="14983">23559 4343 22246,'-14'40'225,"0"-1"1,0 1 0,0-1 0,-1 3 0,1-3 0,2 3-457,4-6 0,0 1 0,3 1 0,0-1-862,4 8 1,2-2 0,0-1 623,0-7 1,1-1 0,0-2 0,3 13 0,1-9 0,0-21 0</inkml:trace>
  <inkml:trace contextRef="#ctx0" brushRef="#br0" timeOffset="15546">23784 4544 18537,'-16'28'806,"0"0"1,-1 0 0,-9 12-1,13 0-481,29-12 0,14 1 0,5-4 0,-5-8-146,-2-11 1,2-4-160,17 8 1,6 2-1,-11-15-34,-18-26 0,-9-9-1625,-3 6 1,-7-3 1099,-12 3 0,-6-3 1,-5 6-938,-14 4 0,-3 3 1437,11-2 0,0-2 0,-1 8-48,-15 14 1,2 12-37,10 4 0,5 6-146,3 6 0,5 3 964,4 11-1909,18-3 1332,29-28 0,8-9 390,3 0-2144,-7 0 1,1-1 1635,-14-1 0,-3-1 0,2 0 0,1 0 0</inkml:trace>
  <inkml:trace contextRef="#ctx0" brushRef="#br0" timeOffset="15764">24107 4377 21282,'23'39'327,"1"-1"1,0 1 0,0-1-1,-1 0 1,1 1 0,2 2-1,3 1 1,-3-1 0,-5-3-1,-10-4-436,-15 8 0,-10-5-1530,4-8 1,-5-1 1169,-13 1 1,-8-1 0,5-4 0,-7 3 0,3-11 0,-1-1 0</inkml:trace>
  <inkml:trace contextRef="#ctx0" brushRef="#br1" timeOffset="554547">7871 7349 19339,'-20'2'3276,"3"0"-1674,16-2-1518,2-3-1723,24-20 1,16-10 1485,-10 8 0,3-2 1,5-3-1,7-2 50,-18 12 0,4-1 0,2-1 1,3-2-1,2-1 0,1 0 1,1-1-1,0 0 0,1 0 0,-1 0 1,0 1-1,-2 1 0,-1 0 104,1-1 0,0 1 0,-2 1 0,1-1 0,-1 1 0,0 0 0,1 0 0,0-1 0,2 0 0,0 0 1,2-1-105,-4 3 0,2-1 0,1-1 0,1-1 0,0 1 0,2-1 0,-1 0 0,1 0 0,-1 1 0,1-1 0,-2 2 0,-1 0 0,0 0 0,-3 2 0,0 0 76,7-3 1,-1 0 0,-1 1 0,-1 1 0,-1 1 0,-1 1 0,-1-1 0,0 2-1,-2-1-98,8-3 0,-1 1 0,-1 0 0,-2 1 0,-2 1 0,0 1 88,6-4 1,-1 2 0,-3 1-1,-5 2-151,2-1 1,-5 1-57,-9 6 1,-3 0-194,8-4-1210,-14 8-1630,-18 8 6,-5-3 3490,-11-7 1,7 5 0,-2-5 0</inkml:trace>
  <inkml:trace contextRef="#ctx0" brushRef="#br1" timeOffset="554920">10049 5609 14544,'-38'14'819,"1"0"0,-1 0 0,-6 6 0,19-8-4096,51-19 3363,5 0 0,10-3 1,4-1-1,-3 0-156,3 0 0,-1 0 1,4 0 130,-8 3 1,3-2-1,2 1 1,-2 1 0,-4 1-190,5-2 0,-4 2 0,0 4 128,2 6 0,-1 3 0,-6 1-4,-8 1 0,-3 3 430,9 17 0,-7 7 536,-20-11 1,-6 3-703,-3 10 1,-4 1-18,-2-6 1,-5 1 88,-7 6 0,-7 4 1,2-2-307,5-9 0,1-2 0,0 1-484,-3 3 1,-1 0 0,4-4 727,-1-5 0,12-10-3547,31-23 2457,10-10 1,-2 3 0,-5 0 0</inkml:trace>
  <inkml:trace contextRef="#ctx0" brushRef="#br1" timeOffset="556250">7682 7590 10077,'-29'-25'655,"1"0"0,-1 0 1,6 0-1,2 0 0,5-1 983,3-13 0,9 0-1387,8-6 1,12 8-542,16 24 0,11 8 0,-4 3 343,-10-1 0,-1 4 421,11 10 0,4 7 0,-15 4-385,-22 4 1,-13 2 44,-10 1 1,-9-1-1,-1-6-2,-7-8 0,-2-5-1,-8 10 0,1-10-162,10-28 0,8-12-64,14-7 0,5-5 33,-2 1 1,3 0 2,6-2 0,3 2 11,-1 16 1,5 3-130,16-2 1,5 8 137,6 16 39,-8 0 0,-3 5 106,-7 34-565,-19-8 1,-5 0 553,-7 8-67,2-10 0,-4-2-39,-20-1-196,16-13-874,-4-2-1686,22-21 795,1 3 341,4-7-1646,14 13 2577,-2 9 0,3-2 0,-11 3 0</inkml:trace>
  <inkml:trace contextRef="#ctx0" brushRef="#br1" timeOffset="556734">7638 7419 17714,'6'-44'3276,"-4"11"0,-19 44-5811,-3 3 2759,-19 12-89,19-13 0,-4 2-823,-10 6 0,-7 4 0,-7 3 716,18-10 0,-3 1 0,-2 2 0,-3 1 0,-1 1 0,-2 0 0,0 2 0,-1-1 0,0 0-79,7-3 0,-1 1 0,-1-1 0,-1 2 0,0-1 0,-1 1 0,0 0 0,0 1 0,-1 0 0,0-1 1,-1 1-1,1 0 0,-1 0 61,2-1 1,-1 1 0,0-1 0,0 1 0,-1 0 0,0 0-1,0 0 1,0 0 0,-1 0 0,0 0 0,1 1 0,-1-1-1,1 0 1,-1 1 0,1-1-49,1-1 1,1 0 0,-1 1-1,0-1 1,-1 1 0,1-1-1,0 1 1,0 0 0,0-1-1,0 0 1,0 1 0,1-1 0,0-1-1,0 1 1,1-1 0,0 0 51,-3 1 1,1 0-1,-1 1 1,1-2 0,0 1-1,1 0 1,-1-1 0,2 0-1,-1-1 1,1 1 0,1-1-1,0-1 1,1 1-39,-9 3 0,2 1 0,1-2 0,0 1 0,1-1 0,0-1 0,0 0 0,0 0 0,0 0 45,1-2 1,-1 1 0,0 0 0,0 0-1,1-1 1,0-1 0,2-1 0,2-1 0,2-2 78,-13 5 1,4-3 0,2-1 0,1-2-183,2 1 1,0 0 0,3-3 0,5-9-650,1-10 0,11-8-1809,30-19-137,5-4 234,2 21-520,-3 22 2834,14 10 0,-14-7 0,6 6 0</inkml:trace>
  <inkml:trace contextRef="#ctx0" brushRef="#br1" timeOffset="557298">4028 8996 12931,'-7'-4'3276,"2"2"0,-5-2 0,3 3-524,-17 10-6029,4 10 2798,1 2 1,-2 6 169,-2 3 0,-3 6 0,-2 2 0,2-2 334,2-3 0,1 0 1,-1 0-1,-1 2-251,2-3 0,-1 2 1,-2 1-1,1 0 0,1-1 1,1-1 258,-3 4 1,2-2-1,0 0 1,-1-1-215,1 1 0,-1-1 0,0 0 1,2-1 213,-2 5 1,1-1-1,2-3-92,-3 1 1,5-3 30,6 12 1118,37-43-1040,11-5 1,15-5-3,-18 3 0,7-1 0,5-2 1,2 0-1,2 0 0,0 0 1,-2 0-1,-3 2-26,3 0 0,-3 1 1,0 1-1,0 0 1,1-1-1,2-1 51,-1 0 1,3-2-1,2 0 1,0 0-1,0 0 1,-2 1-1,-3 1 1,-5 2-72,9 1 1,-5 1 0,-4 2 0,-3 3-156,11 5 0,-6 3 150,-11-6 1,-3 2-155,-1 5 0,-6 1 57,-13-3 1388,-4-3-2206,-2-3 1253,-1-12 0,1 7 1,0-8-1</inkml:trace>
  <inkml:trace contextRef="#ctx0" brushRef="#br1" timeOffset="558566">10971 7313 14734,'7'42'655,"-1"-1"0,3-7 1,1 3-1,4-1 0,4-4 100,8-2 1,4-3 0,4-4 0,2-3-613,1-3 0,3-2 0,2-6 0,0-9-111,-5-9 1,3-8 0,0-5-1,-1-3 1,-3-3 0,-6 1 116,1-11 1,-8-3-1,-3-2 1,0-2-150,-1 6 0,2-3 0,-3 1 0,-7 1 0,-11 6 187,-24-5 0,-16 6 0,-1 9-145,-1 9 0,-1 6-783,4-2 1,-2 0-1,4 8 626,3 12 1,11 7-1295,21 12 1510,21 14-340,6-24 0,4-5 320,-4-3 1,2-3-524,14 0 1,0-3 511,-11-1 0,0-1 570,7-1 1,-2 0-641,-3-1 1714,-11 0-3277,-12 0-1714,-32-19 2457,4 3 1,-11-6 0,17 11 0</inkml:trace>
  <inkml:trace contextRef="#ctx0" brushRef="#br1" timeOffset="558821">11136 6601 24150,'34'-9'730,"1"0"0,-1 0 0,9-12-728,-12 15 0,8 2 1,4 0-1,0 0 0,-5-1-1095,4-3 1,-2 0 0,-1-1-1,4 0 1,-1-1 0,-1-1-1,-6 1 1,-1 0 0,-3-1 436,9-5 1,-10 1-1,-19 3 1,-13 2 0</inkml:trace>
  <inkml:trace contextRef="#ctx0" brushRef="#br1" timeOffset="559151">11579 6098 5910,'40'0'655,"1"1"0,-1-1 1,6 1-1,1 0 0,-1 0 437,-4 0 0,-2 0 0,3 1-273,1 0 0,3 1 0,0 2 0,-7 3 819,5 10 0,-6 5-1299,-6-2 1,-2 2 0,-11 4 28,-17 7 1,-12 4 0,-2-1-369,-1-6 0,-2 0 0,-3 0 344,-3-1 1,-3 2-1,-1-2 1,2-2-928,-5 4 1,0-2-511,0 0 1,-3 2 0,5-5 272,-6 5 1,-2 2 0,28-29 0</inkml:trace>
  <inkml:trace contextRef="#ctx0" brushRef="#br1" timeOffset="560053">5636 10969 16129,'-25'0'3276,"9"2"0,27-1-2916,18-3 0,17-2 0,8-2 0,2-1 0,-7-1-791,-7 0 0,-3-2 0,0 0 0,5 0 431,-5 2 0,4 1 0,4-1 0,-1 0 0,-1 0 0,-3 0 0,-6 0 346,9-6 1,-7 1-1,-5 0-346,0 1 0,-9 3 1483,-15 6-1483,-2 1 0,-8 2 0,-5 0-1788,-3 0 2078,1-2-3567,0-4 2457,8 0 1,0-1 0,0 4 0</inkml:trace>
  <inkml:trace contextRef="#ctx0" brushRef="#br1" timeOffset="560668">6623 10409 15221,'0'-8'3276,"-3"33"-1638,7 17 0,3 10-599,-1-15 1,1 3-1,4 1-1695,-1-6 1,3 2-1,1 1 1,3-1 0,1-5 594,8 1 1,3-5 0,1-1-1,0-1 405,3 5 1,0-1 0,4-9-301,9-10 1,4-8 0,-7-5-28,-9-3 0,-4-10-476,-6-10 0,1-10 0,-5-4 0,-10 4 376,-17 0 1,-11 1 0,2-2-109,10 0 1,4-3-1,-2 1 1,-7 6 190,-16 0 0,-8 7 0,1 4-23,2 2 1,1 5-54,-1 4 1,-2 8 35,-8 18 1,1 8 56,10-8 0,5 5-49,4 9 0,3 7 1,5-5-31,6 7-291,15-12 0,10-4 412,22-16 0,10-12-58,-8-2 1,3-3 0,-2 1-312,-5 3 0,-2 0 0,-2-2-852,12-7 0,-11-4-2115,-23-6 2788,-14-13 0,2 12 1,-1-4-1</inkml:trace>
  <inkml:trace contextRef="#ctx0" brushRef="#br1" timeOffset="561000">6238 9960 22447,'36'-9'468,"1"0"0,-1 0 0,0 0 0,9-1 0,1-1 0,0 1 0,-1 1-213,-8 2 0,-1 1 0,0 0 0,1 0-667,1 0 0,2 0 1,-3 0-1,-4 1-1227,2 1 1,-6 0-1639,-4-3 2457,-31 3 1,-4-2 0,2 3 0</inkml:trace>
  <inkml:trace contextRef="#ctx0" brushRef="#br1" timeOffset="561402">6645 9525 12575,'44'3'378,"1"1"0,-1-1 0,0 0 0,0 0 0,1 0 0,-1 0 0,-2 0 1,-4 1 303,-3 1 0,-3 2 0,-3 0-612,-2 0 0,-3 0 1544,16 12-1264,-24 1 0,-4 4-455,-2 2 0,-5 2 337,-8 18 1,-7 4 724,1-14 1,-4 2 0,-4 2-713,1-6 0,-3 3 1,-2 0-1,0 1 0,0-2-450,1-3 0,-1 0 0,1 0 1,-1-1-1,0 0 205,-6 10 0,0 0 0,0-1 0,3-6 0,-7 8 0,5-9 0,4-4-1737,22-33 539,0 0 1181,1 0-3260,4 2 0,17 14 2457,-5 1 1,4 2 0,-13-5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20:45:48.1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12014 4831 18414,'-2'5'3276,"0"0"-2872,1-4-135,1 1 191,-2-1-158,2 0-3089,26 3 2897,10 0 0,10-1 0,2 1-866,-3 0 0,1 0 0,4 0 762,-13-1 1,3 1-1,1-1 1,1 1-1,0-1 1,-2 0-24,3 1 1,-2-1-1,0 1 1,1-1-1,3 1 16,-4 0 0,2 0 0,1 0 1,1 0-1,1 1 0,0-1 1,0 1-192,-4-1 1,2 0 0,-1 0 0,1 1 0,0-1 0,0 0 0,-2 1 0,0-1 189,2 0 0,-1 1 1,-1-1-1,0 0 1,-1 1-1,-1-1 1,0 0 1,8 1 0,-1 0 0,0 0 0,-5-1 0,-5 0 0,11 1 0,-12-2 1495,-13-1-1490,6 0 73,-22-1-185,3-1-548,3 0 2526,-5 0-2515,1 0-2151,-10 0 2795,-11 3 0,7-2 0,-7 1 0</inkml:trace>
  <inkml:trace contextRef="#ctx0" brushRef="#br0" timeOffset="2249">6487 7620 8455,'2'7'3276,"0"-2"-1040,-2-5-4424,6 0 4726,28-13-2469,5 0 54,-1 0 1,4-2 173,-10 6 0,1 0 1,3 0-254,-3 1 1,3-1 0,1 1 0,5 0-7,-6 1 0,5 1 1,1-1-1,2 0 1,0 1-1,-1 0 1,-2 1-6,6-1 1,-1 0-1,-1 1 1,0 0 0,3 1-22,-7-1 0,2 1 0,0-1 0,1 0 0,-1 1 0,0 2 0,-1 1-321,3 2 1,0 2 0,-1 1-1,-1 1 1,-1 1 0,-3 0 116,7 3 0,-4 0 0,-1 2 1,1 1 112,-2-1 1,1 1-1,0 2 1,-3 0 0,-6 0 44,10 14 0,-10 1 231,-15-5 0,-5 0-124,-6 8-286,-24-9 1,-12 2 0,2-4 408,-8 5 269,8-8 0,-3 1 0,5-6-459,4-13 2072,16-16-2117,3-1-785,12-14 0,5-3 757,9-3 36,-2 6 1,9 0 10,6 13 0,9 4 1,4 2-1,-5 0-475,0 0 1,-3 2 0,7-1 510,-10 3 1,6 0 0,4 0 0,1-1 0,-1 1 0,-2 2-1,-4 0-171,5 0 1,-4 3 0,0 0 0,6-1 173,-10 2 0,4 0 1,3-1-1,2 1 0,1 0 1,0 0-1,1 0 0,-2 0 1,-1 1-8,2 0 1,-1 0-1,-1 0 1,1 1 0,-1 0-1,1 0 1,1-1 0,0 1 3,-5-1 1,1 1 0,0-1 0,1 0 0,1 1-1,-1-1 1,-1 1 0,1-1 0,-2 1 0,0 0 2,4 1 1,1-1-1,0 1 1,-2 0 0,0 0-1,-2 0 1,-2 0-1,-3 0 193,4 0 0,-2 0 1,-3 0-1,-2 0 1,-3 1-200,6 1 0,-3 0 0,-5 0 878,-4-1 0,-5 0-605,-1 1 1496,-8 0-1535,-7 0 3029,-5-2-2470,-2 0-241,2-1-565,-1 0-1132,1 0-2145,-13 5 2457,-2 1 1,-1 0 0,3-1 0</inkml:trace>
  <inkml:trace contextRef="#ctx0" brushRef="#br0" timeOffset="4735">11597 11356 21024,'20'-1'2006,"21"-2"-5283,-4 0 2379,-10 1 0,3-1 1097,7-3 0,4-1 326,-6 1 1,5-1 0,0 0 0,-3 0-491,1 1 1,-3 0 0,3-1-326,5 0 1,4-2 0,2 1 0,-2 2 345,-2 2 0,0 1 0,0 1 0,-1 0-436,-4 0 1,-2 0 0,2 0 0,2 0 375,3 1 1,4 0 0,1 1-1,0-1 1,-4 1 382,1 1 0,-3-1 1,0 1-1,-2-1-379,6 1 0,-2 0 0,2 0 12,-5-1 1,3 1 0,-3-1-1,-6 0-12,-4 1 0,-2-2 13,6 1 0,3 0 1,-5 0 75,-7 0 1,-3 0-3,8 0 0,-1 0 2198,5 0-2279,-9 0-2263,-19 0 2257,0-1 0,-2 0 0,-1-1 5,-2 2-5,-2 0-527,-1 0-2750,-10 0 3739,-37-4 0,26 3 1,-25-4-1</inkml:trace>
  <inkml:trace contextRef="#ctx0" brushRef="#br0" timeOffset="5317">12113 11362 14948,'10'1'3276,"0"0"-1655,20-1 1,9 0-1396,2-1 1,2 1-743,1-1 0,3 0 545,-9-1 0,3 0 1,3 0-1,2-1-404,-2 1 0,3-1 0,2-1 1,1 1-1,-1 0 0,-3 0 378,-1 0 0,-2 1 1,-1 0-1,1-1 1,2 1-207,0-1 1,3 0 0,1 0 0,-2 0-1,-2 1 1,-5 1 207,8 0 1,-6 1 0,-4 0-57,-2 0 0,-1 0 51,-1 0 0,3 0 0,-6 0 601,7 0-607,7 0 2441,-36 0-3510,-5 0-2202,-6 0 2457,-4 0 1,2 0 0,-1 0 0</inkml:trace>
  <inkml:trace contextRef="#ctx0" brushRef="#br0" timeOffset="7715">10279 12184 14443,'7'-2'2431,"-2"0"845,-14-31-1836,3 21-1239,-10-26 198,-4 22-282,-2 2 1,-2-2-51,-16-9-775,8 6 0,-8-4 0,-3-1 0,5 3 726,2 3 1,2 2 0,-4-2-358,1 0 1,-4-1 0,-2-1-1,0 1 1,2 2 338,-1 1 0,1 2 0,0 1 0,-1 1 0,-3 0 0,-1 0 0,0 1 0,2 1 11,7 2 0,3 0 0,-2 1 1,-3 1-294,-1 1 0,-4 1 0,-3 0 0,1 0 0,2 1 1,3 1 283,2 0 1,4 0 0,-1 1 0,-2 0-2,-8-1 0,-4 1 0,-1-1 0,2 1 0,5 1 16,1-1 0,4 1 0,0 1-112,1 1 0,-1 0 0,-1 2 136,-6 1 0,-2 1 1,1 1-28,6 1 1,1 0 0,-3 3-5,7 0 0,-3 2 1,-3 2-1,1 0 1,3 0-1,4-2 446,-3 1 1,4 0-1,-1 1-454,-5 3 1,-3 3 0,2 0 0,5-2 39,-1 2 0,3-1 17,-2 1 0,-2 2 6,8-4 1,-4 2 0,1 1 0,1 0 459,-2 4 1,3-1 0,-1 2-530,-3 3 0,0 1 1,6 2-660,8 2 0,5 1 0,2-2 680,4 0 0,2-1-612,1 9 0,4 1 631,4-7 1,4 1 4,3-2 0,3 2 0,0 0-36,2 8 1,2 1 41,-1-10 1,2 1-1,-1-4-8,0-4 1,1 0 35,6 10 1,3 4 28,-4-9 1,3 2 0,2 0-12,-2-5 1,3 0 0,1 0 0,-2-2-72,5 6 1,-2-3-1,2-1 15,2-4 1,0-3 0,1-2-5,-1-4 1,1-3 0,1 0-292,7 1 0,3-1 0,0 1 258,-10-4 0,0 0 0,2-1 0,0 0 255,2 0 0,1-1 0,1-1 1,1 0-246,-4-2 0,0 0 0,1-1 0,1 0 0,2-1-2,0-1 0,1 0 1,2-1-1,0 0 1,-1 0-1,1 0 8,-3 0 1,1 1 0,-1-1 0,0 0 0,0-1 0,0 0 77,-1-2 1,1 1-1,-1-1 1,0-1-1,-1 0 1,-1-1-71,2-1 1,-1-1 0,-1 0-1,0-1 1,-2 0 349,2-2 0,-1-1 0,-1 0 0,0 0-366,1 0 1,0 0-1,-1-1 1,1 0-8,4-3 1,0-1-1,0 0 1,-5 1-2,-4 1 0,-4 0 0,3 0 1,7-4 0,3-2 1,1 0-1,-5 1 771,-8 3 1,-2 1 0,0-2-773,8-3 0,2-1 0,-3 0 16,0-2 1,-3 0 0,-1 0 0,-1-2 14,-5 1 1,0-1 0,-2-3-343,-2 1 1,-1-2 0,0-3 331,-2-3 0,1-3 0,-1-2 0,-2 1-628,1-6 1,-2-1 0,-2-5 580,-4 5 0,0-4 1,-3-2-1,0 0 0,-4 2-297,-1 6 1,-4 1 0,0 1 0,-1-1 0,0 1 321,2 0 0,-1-1 0,0 0 0,-1 2 0,-2 2-7,-4-2 0,-2 1 1,-1 3-1,-3 1-108,-4-2 0,-3 2 1,-7 3-144,-2 6 0,-5 1 0,-4 2 0,-3 1 0,-2 1-210,4 5 1,-3 0 0,-3 2 0,0 1 0,-2 0 0,1 2 0,0 0 58,7 2 0,-1 0 1,0 1-1,-1 1 1,1 0-1,0 1 0,-1 2 1,1 0 257,-6 2 0,-2 1 1,0 1-1,1 2 0,1 0 1,5 1-1,4 0 1,-12 4-1,8 0 0,4 2 1,6 0-1,0 0 1</inkml:trace>
  <inkml:trace contextRef="#ctx0" brushRef="#br0" timeOffset="59546">16279 8781 13502,'44'-5'174,"1"-1"0,0 1 0,0 0 1,-4-7-1,2-3 0,1-2 1,0-2-1,1-1 0,-2-1-168,-3 1 0,0-1 1,0-1-1,0-2 1,0 0-1,0-1 1,1-2 33,-6 3 0,2-1 1,-1-1-1,1-1 1,0-1-1,-1 0 1,0 0-1,-1-1 1,0 1-451,1-3 0,0-1 1,0 0-1,-1-1 1,-1 1-1,-1 0 0,0 0 1,-2 1 75,2-3 0,-1 2 1,-1 0-1,-1-1 1,0 0-1,-1-1 344,-2 2 0,-1 0 1,0-1-1,0-1 1,-2 0-1,0-1 1,-3 0-142,2-6 0,-2-2 0,-2-1 0,-1 1 0,0 0 0,0 1 136,3-3 1,0 2-1,-1 0 1,0 0 0,-1-1 193,-2-1 1,0-3 0,0 1 0,-2 3 0,0 5-311,-1 3 1,0 5 0,0 4-960,4 3 1,2 4 542,12 6 1,1 4 1240,-6 3 0,0 1-714,4 2 0,2-2 176,11-12 0,-2-5-61,-12 5 0,0-3-87,1-1 0,3-3 0,1-1-364,-5 2 0,0-1 0,1-1 1,-2 2 383,2-2 1,-2 1-1,3-1 34,-2 1 1,2-1 0,-1 0 0,-3 2-5,4-3 0,-4 2-121,-1 1 0,-3-1 85,-7 7 0,0-1 677,-1 0 0,2-3-708,6-7 0,4-5 1,1-2-24,-4 4 1,1-1 0,2-2 0,4-5-1,-6 9 0,2-4 0,3-2 0,2-3 1,0 0-1,0 1 0,-1 0 0,-2 3 0,-3 3 131,6-5 1,-3 3 0,-1 1-1,0 1 1,3-4-128,-3 2 0,3-3 0,1-1 0,0-1 0,0 3 0,-2 3 0,-1 6-373,5 1 0,-1 5 1,-2 2-1,-3 2 364,9-5 0,-1 1-29,-6 3 0,2-1 0,2 0 1,-1 4-28,7 1 0,-1 4 0,-2 2 42,1-1 1,3 2-3,-2 3 1,8 1-1,3 1 1,-1 1-1,-8 1-101,-6 2 0,-5 2 0,3-1 142,10 1 1,4 1-1,-1 0 1,-6 1 408,-1 4 0,-4 1-364,0 1 1,-2 1 77,-1 0 0,-1 1-131,-2 0 0,-1 2 961,-4-1 1,1 4-1002,5 8 1,-1 3 39,-10-6 0,-1 3 46,-1 2 1,0 5 0,-3 1-398,-4 5 1,-3 3 0,-1 0 350,0 0 0,1 0 0,-4 5 44,-4-8 0,-2 5 0,-1 2 0,-1 1 0,-1-2 0,1-5-28,-1-1 1,0-3 0,-1-1 0,-2 4 0,0 1 1,-3 5 0,-1 2 0,0 0-1,0-4 1,1-7-40,-2 1 0,1-6 1,0 1 45,-5 10 0,1 2 1,0-5-9,3-4 1,1-2 2,0 1 1,0 2-5,2-5 0,0 3 0,1 1-17,0 5 0,1 2 1,1 3 1,2-6 0,0 1 0,1 2 0,1 1 1,1-6 0,0 2 0,1 1 0,1 0 0,-1-2-1,1 10 0,1 0 0,0-2 0,-1-1 2,2 0 0,0-1 0,-1 0 16,0-6 0,-1 2 0,0-3 1,0-5-31,0-2 0,0 0 28,2 12 1,1 5 0,0-5 14,0-12 0,1-2-14,3 16 0,2 1-6,0-11 0,2 0 0,0-3-11,0 1 0,1 1-2,2 3 1,2 5 0,2 3 0,1-3-44,-1-5 0,0-2 0,2 1 0,3 1-282,2-1 1,3 2-1,3 1 1,0 0-1,0-1 1,-1-2 253,-2-1 0,-2-2 0,1-1 0,1-1 0,1 0-117,6 3 1,1-1 0,2-1 0,-2-2 0,-2-4-104,1-1 0,-3-4 0,0 0-91,1 1 1,0 1 0,1 0 383,-3 0 0,2 0 0,-1 1 0,-4-3 0,5 3 0,-2-1 0,6 5 0,0 1 0</inkml:trace>
  <inkml:trace contextRef="#ctx0" brushRef="#br0" timeOffset="66349">17412 7411 9817,'-27'-23'1092,"1"-1"0,2 3 0,10 2 2184,22 6-1709,19-1-4464,15 5 2807,-5 6 1,3 2 521,-6 8 0,-2 2-438,1-4 1,-5 6-662,-8 15 0,-13 3 782,-19-8 0,-8-1-829,-6 9 0,-3-3 717,-1-10 0,-3-5 750,-7-3 0,5-3-837,11-5-1960,-1-16 1792,26-6 1735,9-13-1483,1 10 2520,1 7-2576,-9 14 56,0 9-1915,1 22 2088,4 13 1,0 8-23,-5-14 0,-1 2 1,1 0-104,2 2 1,0-1-1,-1-1 2,-3 10 1,-2-3 16,-3-11 0,0-2-16,-4 12-26,1-10 0,-2-2 26,0-3-35,-1 5-615,6-23-2454,2-8 3053,1-22 0,1 10 0,-1-8 0</inkml:trace>
  <inkml:trace contextRef="#ctx0" brushRef="#br0" timeOffset="66665">17382 7821 13054,'0'-7'3276,"0"1"-3334,26 11 1,9 5 624,0 0-355,8 1 1,0 0 1547,0 4-1533,-17-6 0,0 1 708,9 3-974,7 6-2566,-29-11-672,-36 2 2457,-22-7 1,1 0 0,7-3 0</inkml:trace>
  <inkml:trace contextRef="#ctx0" brushRef="#br0" timeOffset="66962">17346 7818 8403,'-42'-6'655,"0"0"0,0 0 1,-3 5-1,-1 2 0,8 3 487,12 2 0,4 2-1635,-7 4 0,11 0-2784,21-8 2813,15 5 1,-7-5-1,6 4 1</inkml:trace>
  <inkml:trace contextRef="#ctx0" brushRef="#br0" timeOffset="67331">17350 8131 17361,'28'20'1092,"0"0"0,-2-2 0,-4-1 1950,-9-2-6319,1 0 1219,9 13 3310,-8-2-2193,5 4-2336,-17-11 0,-11-11 2839,-8-3 1,5-5-1,0 0 1</inkml:trace>
  <inkml:trace contextRef="#ctx0" brushRef="#br0" timeOffset="67548">17382 8141 12979,'-3'-4'3276,"2"0"-1769,-18 21 0,-4 10-1043,-2 3-251,-4 2 0,-1 3-917,11-9 0,1 0 1046,3-1 0,0-1 845,-7 11-1602,10-13-601,12-22-2261,-8 0 2457,0 2 1,-2-2 0,4 2 0</inkml:trace>
  <inkml:trace contextRef="#ctx0" brushRef="#br0" timeOffset="85352">16995 8703 6724,'9'-26'3042,"1"4"-1587,-3 13-1063,0 0 568,0-1 1421,0-2-74,-2 2-2961,0 0 1163,-4 5 518,-1 3-14,0 1-1080,-3 13 101,-1 2-18,-3 8 1,-1 2-2671,-6 13 2516,1-2 1,-1 4-491,0-2 1,0 1 467,0-1 1,1-1-211,1-3 1,2-4 178,-3 5-178,8-18-180,1-4 1775,2-3-2150,1-3-1529,1-2-729,-1-1 3182,-5 0 0,3-2 0,-3 1 0</inkml:trace>
  <inkml:trace contextRef="#ctx0" brushRef="#br0" timeOffset="85867">16702 9054 17260,'-4'-19'2667,"2"4"-2544,1 15-196,1 4-3204,-2 32 2980,2-12 0,0 2 780,-2 12 0,-1 3-458,1-3 1,0-1-1116,-2 0 1,1-4 1464,-2 3-406,4-10 76,8-32 2463,22-16-2395,3-2 1,6-6 0,-3 3-1236,-5 4 0,-1 1 1112,7-5 1,3-4 0,-11 10 236,-15 12-3504,-4 11 2457,-8 5 1,-1 3 0,0-5 0</inkml:trace>
  <inkml:trace contextRef="#ctx0" brushRef="#br0" timeOffset="89970">16567 8609 10192,'-2'2'3276,"-2"0"-296,0-2-2649,-3 2 447,-9 4 118,-13 4-2261,5-3 0,-2 1 1519,2-2 0,-1-1 36,-2 1 1,-2-1 103,-3-3 0,0-1-1339,-2-2 0,-3-3 1118,0-6 0,-3-3 0,0-5-413,6-3 0,0-3 0,0-2 0,1 0 340,3 3 0,2-1 0,0-1 0,0-3 296,1-2 1,-1-3 0,1-2 0,1-1 0,2 0-299,4-1 1,1-1 0,2 0 0,1 0 0,-1 1 1,-2-3 0,1 2 0,0 0 0,1-2-107,0-3 0,0-2 0,2-1 0,3 1 105,3 2 1,2-1-1,1 0 1,2 0 2,0-2 1,1-1-1,2-1 1,1-1-1,1 8 1,0-2 0,2 0 0,0-1 0,3 0 0,2 1 25,3 0 0,3 0 0,3 1 0,0 0 0,0 2 0,0 3-15,2-5 1,-2 3 0,3 2 0,5 0 25,2 5 1,5 0 0,3 1 0,1 1 0,0 1 0,-1 4 28,-1 2 0,-1 3 0,1 2 1,2 0-1,4-2-137,-2 2 0,4-2 0,2 0 0,2-1 1,1 1-1,-1 0 0,-2 1 0,-3 2 89,0 0 1,-3 2 0,0 0-1,-1 1 1,2 1 0,2-1-6,0 1 1,2 0 0,2 0 0,1 0-1,0 1 1,-2 1 0,-1 1 0,-2 1 139,5 0 0,-3 3 0,-1 1 1,0 0-1,2 0-149,1 0 1,2-1 0,0 1-1,1 1 1,-1-1 0,-3 1-5,1 0 0,-1 1 0,-2 0 0,0 0 0,0 1 5,-1 0 1,0 1 0,-1-1 0,-1 1 0,-2 1 470,10-1 1,-3 1-1,1 1-462,-3 0 0,0 1 0,7 5 10,-13 0 0,4 4 0,4 2 1,1 1-1,2 1 0,-2 0 0,-2 0 1,-3-1-329,6 3 0,-4-1 0,-1 1 0,2 1 0,3 1 304,-5-1 0,4 1 1,3 0-1,0 2 1,-1 0-1,-2-1 1,-3 0-1,-6-2 298,4 4 1,-6-1 0,-3-1 0,0 1-313,4 3 0,-2 1 0,-3-1 335,2 4 0,-2 4-332,-6-3 0,1 6 0,-1 2 0,-2-2 8,0 5 0,-2-1 1,0 4-6,-5-9 0,1 4 1,0 1-1,-3-1 0,-2-1-380,-3-1 0,-2-2 0,-3 1 0,-1 4 370,-2 3 0,-1 3 0,-2 3 1,-1 0-1,0 0 0,-1-4 391,0-2 1,-1-2 0,0-1 0,-1 0 0,0 2-375,0 1 0,0 1 0,0 1 0,0 0 0,-1-3 0,-1-2-9,-2 3 1,-1-3 0,0-3-1,0-1 174,0-1 1,0-2 0,-1 0-168,0 2 0,-1 0 1,-3 5-311,-1-6 0,-2 4 0,-3 3 0,0 0 0,-2-1 0,1-1 300,0-4 1,1-1 0,-1 0 0,-1 0 0,-2 0 0,0 3 27,-1-2 1,-1 3 0,-2 1 0,-1 1 0,0-1 0,0-1-1,2-2 1,1-3 1,-6 5 0,2-3 0,1-2 0,0-1 0,-1-2-275,2-2 0,-1-1 0,0-2 0,2-1 1,2-3 326,-10 7 0,-2-4-95,6-9 0,-6 1 0,-3-1 1,2-2-1,4-1-11,1-1 1,3-3-1,-5-1-125,2-1 1,-6-1-1,-3-1 1,0-1 0,3-2-1,6-2-4,-2-4 1,5-3 0,0 0 478,-7-2 0,-1-2 0,2 3-409,-5-1 0,5 3 1964,-7-2-2060,3 1-814,22 5-749,11 2 1698,6 1 56,-1-1 0,3 0 0,-1-1 0</inkml:trace>
  <inkml:trace contextRef="#ctx0" brushRef="#br0" timeOffset="90617">17677 8839 2670,'4'-4'3276,"0"0"0,-4 4 0,-7 10 0,-8 3-517,-12 13-2029,9-12 1,-3 1-438,-8 4 0,-5 3 0,1-2-1280,-5 3 1,-2 0 1042,0-1 0,-3 2 0,6-4 567,10-6 1,3-3-484,-14 7-72,35-17 32,3-1-49,11 8 117,11 14 0,6 8-79,0 2 1,4 3 0,-1 1-89,-2-2 1,0-1 0,1 2 7,-7-6 1,1 1 0,1 0 0,0 2-184,1 1 0,3 2 0,-1 1 0,-1-1 0,-3-5 248,-1-1 1,-3-4 0,3 3 38,6 9 1,5 5-1,-3-3 1,-8-11 37,-4-5-302,-11-12-790,-5-10 2788,-3-2-3696,2-1-1428,0-10 2457,-1 2 1,1-2 0,-1 7 0</inkml:trace>
  <inkml:trace contextRef="#ctx0" brushRef="#br0" timeOffset="146138">20703 1684 10170,'-26'28'3276,"6"-7"0,18-18 0,2-2-6553,10-12 3371,12-18 1354,5-6-1446,-10 12 1,2-4 39,9-11 0,-1 0-53,3 1 374,-6 6 0,-3 7-503,-10 20-1291,10 15 1,1 8 1346,3 6 528,2 1 0,0 1-914,-2 12-249,-3-1-920,-9-10 1,-1-1-1639,0 2 0,0 10 0,-37-37 2920,5-3 1,-10-3 0,16 0 0</inkml:trace>
  <inkml:trace contextRef="#ctx0" brushRef="#br0" timeOffset="146435">20912 1644 11292,'-2'36'536,"1"0"1,-1-1 0,0 8 0,0 0-1,-1 1-641,0 2 1,-1 0-1,0-1 163,1 0 0,0-1 0,-1 0 24,1 2 0,1 0 0,-1 4-106,1-10 1,1 2-1,-1 2 1,1 0-1,-1-2-59,-1 6 1,0-1-1,0 0 1,0 2-2,0-5 1,2 3 0,-2-1 0,1-1 0,-2-3-737,-2-3 1,-1-3 0,-1-1 0,1-3 272,-2 11 1,-1-3 0,-1-3 0,0-8 0,3-18 0</inkml:trace>
  <inkml:trace contextRef="#ctx0" brushRef="#br0" timeOffset="146785">20653 3275 7406,'42'10'234,"1"1"0,-1 0 0,1 0 0,-1-1 0,-2 0 0,2 0 0,3 0 0,2 0 0,1 1 0,1 0 0,1 0 0,-1 0 0,0 0 0,-2 0 93,-1-1 1,0 0 0,0 1-1,0-1 1,0 0 0,-1 1-1,1-1 1,0 1 0,0-1-1,1 0-39,-4 0 0,2 0 1,0-1-1,1 1 1,-1 0-1,1 0 1,-2-1-1,0 1 1,-2 0-1,-1-1 1,-2 0-299,8 2 0,-2 1 1,-1-1-1,-1 0 1,-4-1-1,-2 0 1,-5-1-187,7 3 0,-7-2 0,-2-1-413,0 1 0,-3-1 144,-1 1 0,-5-1-2812,-4 0 0,-20-4 495,-7-1 2782,-15-8 0,11 3 0,3-2 0</inkml:trace>
  <inkml:trace contextRef="#ctx0" brushRef="#br0" timeOffset="147153">22595 3361 21931,'34'12'191,"0"0"1,0 0-1,0 0 1,1 5 0,-3 2-1,1 2-502,1 2 0,2 4 0,-2 0 0,-4 1 290,-3 4 1,-4-1-1,-8 0 290,-10 0 1,-6-2-183,0-2 0,-5-2 179,-21 7 0,-12-2-80,-1-12 1,-6-4 0,0 0-163,2 0 0,1 0 1,-1-1-845,7-3 1,-2 0 0,1-1 0,6-2 240,-3 0 1,7-2-963,-6 1-1736,18 4 2457,-5 4 1,6-3 0,0 1 0</inkml:trace>
  <inkml:trace contextRef="#ctx0" brushRef="#br0" timeOffset="148052">21666 3812 19344,'-19'38'958,"3"-9"-2051,0-1 1,-4 6 0,1-3 323,1-3 0,-2 0 548,-3 0 0,-2 3 0,0-4 464,-5 1 1,-1-3-256,3-6 0,-1-2 1,1-3 123,-4 1 0,1-5-87,3-4 0,3-4-25,-2-11 1483,13-7-1567,6-18 0,4-5 51,2-6 1150,3 0 1,2 1-1124,11 1-89,1 13 0,4 3-108,12-1 102,-8 13 1,0 7 74,-2 19 1,-1 9 53,-3 4 0,0 6 0,-1-1 135,5 13 0,-1 2 72,-6-8 0,1 1 0,-2-3 196,-3-6 1,-1-3-348,4 8-84,-11-26-3277,-1-7 0,4 0 3932,9 0 0,-7 0 0,4 0 0</inkml:trace>
  <inkml:trace contextRef="#ctx0" brushRef="#br0" timeOffset="148491">21893 4287 18046,'27'0'1568,"-1"0"0,17 0-3207,-14 0 1,1 0-1,-1 5 1,-3 1-1639,7 4 2457,-5 7 1,-29-9 0,-5-4 0</inkml:trace>
  <inkml:trace contextRef="#ctx0" brushRef="#br0" timeOffset="148687">21798 4466 22043,'35'3'490,"1"-1"0,-1 1 1,9 1-1,-5-1-1201,-2-1-2566,-21-2 2457,-11 1 1,-5-1 0,0 0 0</inkml:trace>
  <inkml:trace contextRef="#ctx0" brushRef="#br0" timeOffset="149439">22340 4353 8670,'0'-9'2347,"0"2"377,0 7-926,0 0-3071,61-2 2219,-29 9-1119,3-4 1,-4 3 474,-15 10 526,-22 0-509,-5-4-151,-20 3 1,-6-2 22,3-2-281,1 1 0,3-3-44,19-8 1545,11-1-1518,4 5 118,20 16 57,-2-2 1083,-3-4 0,1 0-1017,17 12-123,-7-3 320,-3 5-1687,-44-6 1642,-17-4-313,3-13 0,-2-1-637,4-2 1,1-1-2614,-16-3 0,19-2 2686,14-2 0,10 2 1,1 0-1</inkml:trace>
  <inkml:trace contextRef="#ctx0" brushRef="#br0" timeOffset="149854">22899 4568 18156,'-5'36'3276,"20"-9"-4692,12-6 1,10-4 1657,-5-9 1,3-3 0,0-2-25,0 0 1,0-2 0,-1-2-601,13-4 0,-7-4 433,-11-8 817,-14-9-868,-10 5-912,-12-10 1,-7-1 801,-6 10 1,-5 1-183,-3-2 1,-5-1 0,1 5 44,-2 5 1,0 5-139,-9 3 0,2 7-1254,17 7 1,2 2 982,-6 2 1,1 1-1,-6 8 1,6-5 0</inkml:trace>
  <inkml:trace contextRef="#ctx0" brushRef="#br0" timeOffset="152156">20823 3395 9066,'4'-2'3276,"0"0"0,-2 2-1638,29-1 0,17 0-2676,-1 1 0,1 0 1107,-9-1 0,2 0 0,0 1-8,1 1 1,0 0 0,-6 0-405,-11 1 0,-2 0 360,4 1 0,-1 0-12,-4 2 258,-6 1-83,-8-3 151,-4 1-499,-27-3 2708,4-1-2603,-23 1 1264,5-1 1,-2 1-1168,13 0 0,0-1-1673,-17 1 1,0-1 1792,-5 0-1065,17 0 1,2 0 1140,-5 0-1786,-1 0 1438,40 0 124,23 1-1,7 2-5,-9-1 0,1 1 6,20 3 758,-12-2 0,-1-1-758,12 0 1133,-18-1 1,-4-1-764,-5-1 94,-44-2-1082,6-1 615,-5 0 0,-4 0 28,-2-2 0,1-1-26,-16-4-33,17 5 0,3 0-364,4-1-145,14 4 380,23 0-207,11 2-1275,0 0 1,3 0 1131,10 0 1,-1 0 0,8 0 0,1 0 0</inkml:trace>
  <inkml:trace contextRef="#ctx0" brushRef="#br0" timeOffset="154522">21403 3425 22179,'2'-5'459,"0"-1"-258,-2-3 326,0-23-410,0 15 79,-1-18-162,1 29-28,-1-5-6,1 5 0,-1-2 0,1 3 5,-1 0 102,-1-7-74,2 5-27,-3-5 95,3-2-40,-1-5 23,1-4 0,0-3-3361,0 5 3313,0-14-2248,0-6 2218,0 3-754,0 13 1,0 2 753,0 2 27,0-11 6,0 8-5,2-9-23,1-8-5,1 2-1,4-8 1,-2 12 755,-1 11 1,0 0-751,3-22-11,-1 8 17,-1-4-1,-3 16 7,0 0-23,-1 11 0,-2 6 0,1 4 5,-1-2 2258,1-1-2268,0-4 5,-1 2 0,1-4 0,0 3 0,1-16 3126,0 9-3126,-1-10-5,0 12-23,-1 6 11,1 3 6,-1 4 224,0 3-124,0 4-83,-3 2-6,-4 8 45,-9 10-1581,-3 5 1,-1 3 1560,3-7 0,0 1-20,-4 7 1,0-1 28,-4 6-12,9-15 1,0-1 10,-4 6 6,2-3 1,0 0-2303,3-6 2367,-4 7 0,-1 0 2215,0-2-2272,0 1 1,-3 3 78,-8 6 0,1-2-110,13-12 1,-1 0 0,-8 8 0,-3 3 0,5-6-6,4-3 8,1-1 1,-1-1-3,-1 4-6,1 0-5,3-2 3270,3 0-3093,8-12-177,-2 4 5,5-9 0,0 1-5,-3 1-3283,-4 7 3307,0 1-19,0-3 23,4-1-34,3-8 11,1 0 84,1-2 370,0 0-465,-1 6 6,-1-2 39,-2 7-45,0-5 11,1 0 6,0-4 117,2 0 40,1-3-1250,1 1-2201,4 0 0,3-2 2457,6-1 1,-5-1 0,0 1 0</inkml:trace>
  <inkml:trace contextRef="#ctx0" brushRef="#br0" timeOffset="156019">16465 2398 10735,'-3'1'3276,"0"0"0,4-13-2387,12-10 0,8-8 1,-1 0-1302,1-8 0,1-2 417,2 2 1,2-1 0,-2 4 103,-3 2 0,-4 6-221,-3 3-476,1 38 579,-6 7 1,0 5 2,1 0 1,2 2-23,5 17 0,0-1 403,-7-20 1,0 0-620,5 9 1,-1-2-441,-2-7-531,-2-2-2062,-12-14 0,-9-4 2457,-8-1 1,7-2 0,1-1 0</inkml:trace>
  <inkml:trace contextRef="#ctx0" brushRef="#br0" timeOffset="156389">16686 2294 14460,'0'-4'3276,"6"28"-1881,0-2 0,0 3-1211,1 4 1,0 4-1278,1 9 1,-1 7 0,-1 0 1138,-4-8 0,0 0 1,-1 1-1,1 0-133,0-2 0,0 0 1,0 1-1,0 0 164,-1-2 0,-1 2 1,1 0-1,0-1 0,0-2-460,2 0 1,0-3 0,0 1 0,1 1 397,1 10 1,0 2-1,1-1 1,0-3-63,-1-3 0,0-3 1,1-1 46,-1 2 0,1-2 0,-2-12-1227,-3-18-2050,1-1 2192,-1-6-1721,2-6 3150,3-6 1,-3 4 0,1-3 0</inkml:trace>
  <inkml:trace contextRef="#ctx0" brushRef="#br0" timeOffset="156792">16886 3571 16888,'-21'7'1215,"15"2"18,45 0-834,-6-5 1,7 0-1,1 1-250,1-1 1,3 1-1,1-1-74,-10-1 0,1-1 0,2 0 0,1 0 0,3 1-509,-3 1 0,4-1 1,1 1-1,1 0 0,0 0 1,-1 0-1,-2 0 434,0 1 0,-1-1 0,-1 0 0,0 0 0,1 1 0,0-1-119,2 1 1,2 0-1,1 0 1,-2 0 0,-2 0-1,-3 0 87,12 2 0,-4 0 1,-8-1 865,3 1-901,-5-2-1116,-8-2-351,-11-1 1554,-7-2-3297,2-11 2671,6-10 1,-4 5-1,0-2 1</inkml:trace>
  <inkml:trace contextRef="#ctx0" brushRef="#br0" timeOffset="157171">18447 3413 18414,'22'25'1344,"-5"-8"1,3 1-2984,15 8 1,3 2 1222,-5 0 0,-2 2 553,5 4 1,-6 0-380,-17-9 0,-7-2 623,-14 10 1105,-15-3-1016,-9-6-1617,-8 2 1536,-1-6 1,-1-1-57,13-6 1,1-2-334,-8 4 0,5-2 1722,8-7-2764,19-5-2235,-12 15 2457,-7 8 1,3-3 0,0-2 0</inkml:trace>
  <inkml:trace contextRef="#ctx0" brushRef="#br0" timeOffset="157920">17745 4185 17266,'-32'24'546,"0"1"0,0 0 0,0-1 0,-8 7 0,0-2 0,5-5 843,8-9 1,1-2-1079,-12 3 0,0 0-227,12-5 0,0 0-23,-5 1 1,1-3 22,-2-2-801,15-27-922,17-5 1,6-4 1370,3-3 1,3-1 233,2-2 1,3 3-331,2 6 0,1 6-2106,4 13 2453,14 15-17,-14 16 37,-7-1 0,0 3 422,0 7 1,-1 0 960,-1-5 1,-1 0-1483,-1 0 1,-2-4-644,-2-6-718,-6-17 1858,4-1-3678,0 0 3060,7-1 0,-7 1 0,0-1 1</inkml:trace>
  <inkml:trace contextRef="#ctx0" brushRef="#br0" timeOffset="158170">17799 4369 8956,'5'-3'3276,"0"0"-2259,17 3 0,6 0 787,18 0-582,-3 0 0,0-1-1180,-12 0 0,-4-1-3319,6 0 0,-16 0 2965,-19 9 0,1-6 0,-1 5 0</inkml:trace>
  <inkml:trace contextRef="#ctx0" brushRef="#br0" timeOffset="158456">17803 4546 16191,'34'-3'819,"1"0"0,-1 0 0,2 0 0,-3 0 819,3-1 0,-3 0-4915,-4 2 475,-14 1 1180,-4 1 1622,-11-1 0,0 1 0,-1-1 0</inkml:trace>
  <inkml:trace contextRef="#ctx0" brushRef="#br0" timeOffset="159304">18685 4211 17580,'-34'-5'1092,"-1"0"0,3 0 0,6 5-571,15 7-3798,3 9 1101,10 16 3865,5-6-1308,12 3 0,4 0-957,-6-8 1,1-1 751,8 8 1,-1-1-1403,4 9 1360,-15-16 1546,-7-11-1406,-7-7-2139,-18 9-1400,3-6 3265,-24 1 0,-2 0 0,16-4 0,-6-1 0,1 0 0</inkml:trace>
  <inkml:trace contextRef="#ctx0" brushRef="#br0" timeOffset="159602">18703 4127 13631,'2'-5'1638,"19"6"0,8 4-924,13 3-504,-10-2 0,-2 0 1368,3 1-1477,-28-5 587,-2 0-3326,-3 1-639,13 9 2457,-4-3 1,6 3 0,-10-8 0</inkml:trace>
  <inkml:trace contextRef="#ctx0" brushRef="#br0" timeOffset="159954">18996 4293 11850,'3'38'1638,"0"-1"0,11-9 0,-1 13 0,4-5 1638,15-27-1219,5-5-1653,-4-4-80,-8-5-1963,-15-16 1,-6-5-1639,-2 2 1638,-8-5 1,-4 2 1205,-12 9 0,10 8 0,-2 1 0</inkml:trace>
  <inkml:trace contextRef="#ctx0" brushRef="#br0" timeOffset="160549">19299 4201 11390,'0'-9'3182,"0"2"-2151,0 7 1455,0 0-5449,-8 20 4554,31-16-519,-9 13-820,22-21-33,-15-2 106,-16-13-886,-13 5-1225,-12-7-1491,-26 13 0,4 5 2961,15 4 0,2 1 0,3 0 0,5 3 1</inkml:trace>
  <inkml:trace contextRef="#ctx0" brushRef="#br0" timeOffset="162591">17205 3776 8584,'-4'-13'2566,"0"-1"-1973,1 11-464,0-3-67,0 4 61,0 0-101,1 1-16,-3 0 67,2 0 84,-3-1-2323,-6-5 363,-2-3 688,-6-5 1009,-2 0-1659,3 1 3480,-8-1-2717,8 5 2592,-10-4 1686,9 6-1534,0 1 247,6 2-797,9 4-1029,3 0-12,2 1 359,27 0-275,-4 2 966,1 0 1,2 0-1110,6 3 1,-1 1-1225,-7-2 1,2 0 1204,20 4 0,0 0-765,-20-4 1,-2-1 727,3 1 1,-2 0 1626,-6-1-1255,-17-2-340,-28 0-195,-2-4 1,-4 0 126,-7-1 0,-2 0 41,2 0 0,-1-2 0,3 1-11,4 0 1,2 0 1085,-3 0 1,5 1-983,10 1 1315,10 1-1600,3 0 146,12 1 5,5 0 430,30 2-430,0 2 3,-4-1 0,12-1 0,0 0 0,-8 0-3,-8 1 0,-1 0-380,17-1 1,7 1 0,-21-2 418,-28 0-44,-38 0 5,2 0 0,1 0 0,-6 0-708,-7 2 0,-5 0 1,4 1 684,0 0 1,0 1-105,4-2 0,-2 1 0,7-1-7,-1 4-34,37-6 2324,0-2-2374,3 0-2935,4-4 3153,-6-8 0,2 7 0,-6-5 0</inkml:trace>
  <inkml:trace contextRef="#ctx0" brushRef="#br0" timeOffset="162704">16876 3607 3586,'-5'0'-269,"0"0"269,5 0 0,0 0 0</inkml:trace>
  <inkml:trace contextRef="#ctx0" brushRef="#br0" timeOffset="164902">16866 3607 12950,'-8'-41'180,"0"-1"0,0 0 1,4 3-1,1-2 0,2 3 1,3 5 942,5 7 1,2 0-1096,-1-9 0,2-5 0,-2 4-6,-2 8 1,0 0-21,1-9 1,0 0 725,-2 11 0,0 2-722,0 1 0,0-3 20,4-16 0,0-9 0,0 3-450,-1 8 1,-1 2 0,1-3 424,-1 0 1,2-5-1,-1 2 1,-1 3-2,0 6 0,-1 3 0,0 0 1086,2-9 0,1 3-1095,-2 11 1,1 3 144,-1-1 1,0 1-135,2-2 1,0 2-2059,0 0 2056,3-12 6,-7 16 11,4-26-6,-4 19 0,-1-3-779,4-11 1,1-1 767,-4 12 0,0 0 5,3-4 1,0 3 0,-2 3-73,0-1 1,0-3 55,1-13 765,2-1-760,-2 13 1866,-1 21-1866,4-9 6,-2 5 12,9-23-18,-2 3 6,0-1 1132,1-4-1132,-11 22-2268,7-17 2290,-6 12-1533,1 0 1545,-4 10 1488,-3 11-1455,0 1-156,0 1 139,0-1-95,0 0 2258,0-1-2280,0-5 22,0-2 3321,0 1-3183,0 2-59,0 5-12,0 2-223,0 6-1372,0 8 1623,0 4 17,0 9 68,0 17-260,-1-16 1,2 2 166,-1 10 0,1 1-23,0-4 1,1-2-3,-1 0 0,1 2-591,0-3 1,0 3 0,0-2 573,1 11 0,0-1-725,-1-8 1,0 2 0,0-3 724,0 4 0,0-3-24,-2-9 0,1-2 24,-1 0 0,0 2-716,0 9 1,0 3 716,-3-8 1,-2 1 0,1 1 413,0 2 1,1 2 0,-2-2-414,0 0 0,-2-1 0,1-3 1025,0 3 0,0-3-1027,2-2 0,1-3-118,0 7 123,0 9 3009,1-12-3009,0-4 411,1 10-410,0-1-6,1-2 0,0 4-2665,0-17 2676,0 23-2268,0-7 2262,0-10 1,0-1 28,0 10 5,0 4-33,0-13-1,0 3 1,0-3 5,0 7 31,0-10 0,0 2 59,2 17-807,0-12 1,1-3 756,1-2-40,2 4 39,-1 6 1479,1-7-1524,-1 5 2275,-1-12-2247,-1-10 3243,0 0-3087,-1-1-21,2 17-1124,1 1 962,0 3 5,-1-4-5,-1-12 72,1-1-44,-2 0-34,1-1-3044,-1 2 3066,2 7-1582,0-2 1560,1 2 0,-3-12 6,-1-4 184,0-6-3467,-1 0 3795,-9-2 0,6 1 1,-6-2-1</inkml:trace>
  <inkml:trace contextRef="#ctx0" brushRef="#br0" timeOffset="165370">17287 3876 10567,'4'-8'3276,"-2"2"0,-2 1-703,-6 3-2209,-2-5-12,-7 6-3629,-14-1 3266,3 1 0,-1 0 1005,-16-2-860,3 0 0,2 0-78,7 0-31,6 0 1,0 1-2283,4 0 2223,0 0-1075,9-1 449,5 2-175,4-2-2223,-3 2 2678,-13-2 1,9 2 0,-7-1 0</inkml:trace>
  <inkml:trace contextRef="#ctx0" brushRef="#br0" timeOffset="165670">16946 3690 6563,'0'0'0</inkml:trace>
  <inkml:trace contextRef="#ctx0" brushRef="#br0" timeOffset="166220">17015 3682 14426,'9'0'1238,"25"0"-1179,-4-2 0,2-1-54,0 1 1,-2 0 0,16-4 223,-26 3 110,-47 6 0,-13 1-37,6 1-33,3-1 0,-7 0 0,6 1 375,-5 1-459,6-1-426,21-3 398,37-2-3434,18-4 3223,-1 2-108,-1-1-325,-29 2-628,-7 1 1115,-3 0 0,-3 0 0,-1 0 0</inkml:trace>
  <inkml:trace contextRef="#ctx0" brushRef="#br0" timeOffset="187305">17622 2172 19255,'19'-35'1092,"-6"4"0,0-7 0,0 3-2731,0 0 1,0-1 1118,0-2 0,0-4 0,2 2 531,-1 7 0,1 2 1,-2 3 138,-2 5 0,0 0-170,7-13 1,-1 6-294,-7 23-488,5 17 233,-1 16 0,-2 8 534,-1-9 1,-1 3 22,0 6 0,-1 6 0,-2-2-43,-3 4 1,-2-2 89,1-4 1,-1-2 1950,-2 14-1796,-1-39-1573,-13-16 1177,-12-7 0,-4-4 1249,-1 0 1,-1-1-1051,-6-3 1,2 1 96,13 7 1,4 3-193,5 3-33,12 6-68,2-3 505,16 2 1335,8-2 0,2 0-721,17 1-2556,-8 0 1,-3 0-1639,-14 0 2457,-4 3 1,-15-1 0,-4 5 0</inkml:trace>
  <inkml:trace contextRef="#ctx0" brushRef="#br0" timeOffset="187770">18198 1666 21702,'-29'18'144,"0"0"0,0-1 1,-10 7-1,9-2-116,22-1-22,5-2 50,2 8 221,19-2 0,7 2-1847,-6-4 0,3 1 1592,2-3 1,3 0 0,-2-1-1158,-2-5 1,-2 1 1142,-2 8 1,-6 0 114,-11 3-34,-19 5 1,-7-2-386,-16-4 55,12-6 0,2-9-3036,-1-27 0,40-26 1638,-5 18 1,2-1 1087,9-5 0,2 4 1,0 4-1,-5 6 1</inkml:trace>
  <inkml:trace contextRef="#ctx0" brushRef="#br0" timeOffset="188038">18479 1763 19199,'-35'22'819,"0"0"0,0 0 0,-8 3 0,7 0-416,14-1 1,6 0-337,2 3-442,26 14-1264,9-27 1,5-2-1,-1 3 1,3-1 982,17-7 1,-3-5-1,-10-2 1,5 0 0</inkml:trace>
  <inkml:trace contextRef="#ctx0" brushRef="#br0" timeOffset="188438">18593 1937 18947,'2'2'274,"11"0"779,18-26-560,-8 8 179,-10-9 0,-4-2-464,-7 5-124,-5-10-40,-4 24 46,-19 3-1729,3 21 1,1 8 1345,4-5 0,3 2-416,0 9 0,6-1-651,18 8-1917,28-24 0,-12-9 2457,8-2 1,-22-2 0,-3 0 0</inkml:trace>
  <inkml:trace contextRef="#ctx0" brushRef="#br0" timeOffset="188889">18593 1937 6883,'44'3'1092,"-1"0"0,1 6 0,-8 1 2184,-16-1 0,11-3-2490,-7-18 0,-1-5-87,1 0-766,7-5 468,-25 29-356,1-1 1310,5 5-42,13-12 1,4-8-2674,-2-10 0,1-5 1587,9-1 0,-1-2-160,-10-3 0,-6-1 23,-1-11 28,-12 2-68,-4 13-56,-1-5-2749,-2 24 1982,-12 47 504,7-9 0,1 4 87,-3 7 0,1 2-556,2-1 0,2-2 286,1-12 1,2-2-898,-1 21-290,-7-15 1,-3 0 820,-8 9 0,-2 1 1,7-27-1</inkml:trace>
  <inkml:trace contextRef="#ctx0" brushRef="#br0" timeOffset="189139">19095 1506 18941,'43'-2'468,"1"-1"0,-1 1 0,1 0 0,-5 0 0,1 0 0,-2 0 0,-6 1 364,-1 0 0,-4 2-1241,20 2-711,-15 6 573,-39 22 1,-7 3 0,12-10 0,-16 5 0,0 1 0</inkml:trace>
  <inkml:trace contextRef="#ctx0" brushRef="#br0" timeOffset="190389">16942 3972 12023,'0'-4'3276,"0"0"0,0 4-4,-44-7-4043,27 5 1012,-29-5 448,41 6-773,25-3 321,2-2 1,3-1-213,4 0 1,1-1-1546,9-2 0,3 0 1546,-5 1 0,1 0 1,-2 0 268,-1 2 0,-2-1-278,11-1 0,-7 1-2206,-23 4 2247,-39 3 1,-14 2-1026,-6-1 989,-2 0 1,0 0 860,20 0 0,2 0-866,-8 0 0,1 0 11,-11 0-73,18 0 1,2-1-502,8-1 418,51-3 186,-7 1 1,7 0-173,2 0 1,5 0-1,2 0 1,-6 1 183,3-1 0,-3 0-39,3-1 1,2 1 0,-24 2-401,-24 2-2118,-28 11-790,-5 5 3177,-5 1 0,1 2 0,4 0 1,15-8-1,0 0 0</inkml:trace>
  <inkml:trace contextRef="#ctx0" brushRef="#br0" timeOffset="191104">16359 4572 14213,'0'-4'3276,"0"0"-1638,-40 9 0,-15 9-511,15 0-1006,1-3 1,-7 1 0,11 1-212,9 9 57,3-1 27,21-7 6,9-2 118,16 7-40,0-3 48,-1-3 0,0 1 188,7 5-3320,3 5 4389,-30 10-1770,-9-10 454,-23 8-1191,10-20 0,-3-2-235,-2 0 1,0-5-1919,-20-10 2457,14-9 1,22-8 0,9 10 0</inkml:trace>
  <inkml:trace contextRef="#ctx0" brushRef="#br0" timeOffset="191340">16345 4484 22116,'-2'39'-229,"0"0"1,0 1-1,0-1 1,1 10-1,-1-3-1410,-5-1 1,-1-11 818,3-28 1,-2-5 0,5-4 0</inkml:trace>
  <inkml:trace contextRef="#ctx0" brushRef="#br0" timeOffset="191541">16174 4556 11769,'40'-1'-584,"-1"0"0,0 0 0,8 1 0,-5 3 1090,-12 3 0,-6 2 0,-6 2 1,-8 2-1</inkml:trace>
  <inkml:trace contextRef="#ctx0" brushRef="#br0" timeOffset="191875">16429 4775 11438,'41'-3'1092,"0"0"0,-7-2 0,-6-5 1972,-12-13-2677,-20-5 1072,-17 17-1459,-5 2 859,-9 4-920,3 5-68,-1 15 0,0 5-173,-1 7-1129,8 4 0,11 0-1846,50 1 2710,-12-21 0,2-2 1,21-3-1,-16-9 1</inkml:trace>
  <inkml:trace contextRef="#ctx0" brushRef="#br0" timeOffset="192174">16601 4772 18263,'6'40'655,"0"-1"0,0 0 1,0 0-1,-1 1 0,-1-9 864,0-6-4796,-1 7 0,-2-23 0,-1-4 2719,-2-43 1,1 25 0,0-24 0</inkml:trace>
  <inkml:trace contextRef="#ctx0" brushRef="#br0" timeOffset="192443">16583 4598 10783,'43'4'1092,"-1"1"0,-4 0 0,-3 2-459,7 5 140,-17 25 313,-36-13 0,-9 2-1209,-1 5 0,-5-1 69,-12-4 1,-8-2 0,5-3 0,11-4 0,1-3 0,-10-1 0,-1 0 0</inkml:trace>
  <inkml:trace contextRef="#ctx0" brushRef="#br0" timeOffset="216774">3163 2274 8657,'-3'-6'3086,"0"2"190,2 4-1830,1 0 1293,-3 0-2072,11 0 89,23 1-596,17 1-76,-8-1 0,2 1-1698,-10-1 0,3 0 1632,1 0 0,7 0 1,1-1-1,-1 0-572,-4-1 1,-1-1-1,1 0 1,1 0 553,3 1 0,2 0 0,0 0 0,-2-1-13,-6 0 0,-1 0 1,0-1-1,0 1-12,10-1 1,0 0 0,2 0-167,-6 1 0,1-1 0,0 0 0,1 1 135,0 0 0,0 0 0,0 0 0,0 0 44,1 0 1,0 0 0,0 0 0,-4 1-51,0 0 1,-4 1-1,3-1-17,3 0 1,4-1 0,-1 0-1,-3 0 47,-4 1 1,-4 0-1,3 0-8,-2 0 1,3-1 0,-1 0 0,-4 1 19,9 0 1,-1 1 25,-5 0 0,2 1 1,0 0-50,0 0 0,1 1 0,1-1 26,6 0 0,2 1 1,-4 0 844,1 0 1,-1-1-829,-7 0 0,1-1 0,-4 1 1462,-3-1 0,0 0-1445,4 0 0,5 0 0,-4 0-1480,-4 0 0,0 0 1466,14 0 0,-1 0-329,-18 0 0,-2-1 384,2 0 1,0-1 82,-6 0 1,4-1-117,8-1 1,9-1 0,4-1 0,-1 1-1,-5 0-77,2 0 0,-4 1 0,4 0 9,-1-1 0,4 0 1,2-1-1,-3 1 0,-8 1 40,6 1 1,-8 0 2449,4 1-2497,-2-1 2101,-9 0-2062,12-5-3240,1-5 3184,4-1-924,-18 6 1,0 0 950,14 0 35,5 2 5,-11 1 5,-11 1-5,5-2 0,-7 1-5,12-1 10,0 1 2269,-7 1-2195,-1-3-79,-15 4 5,-1-2 7,-3 5 4,-3 0-10,-1 0-6,0 0 3276,0 0-3171,2-2-3382,1 0 3123,1-2 148,-1 3-5,3-2-6,5-1-2257,1 1 2274,10-2-1483,6-1 1606,-5 3 0,2 1-81,-3-1 0,3 1 123,15 1 0,2 1-566,-11 0 1,-3 0 402,0 1 1,-3-1 1057,7 0-1010,-27 0-33,4 0-6,-2 0 1506,1 0-1517,-1 0 2268,-6 0-2273,-1 0 322,-2 0-317,-16 0 0,12 0 0,-13 0 0</inkml:trace>
  <inkml:trace contextRef="#ctx0" brushRef="#br0" timeOffset="217541">8029 1729 6345,'-6'-4'3276,"2"1"0,-9-4-595,9 6-1483,-9-7-84,13 9-632,0 0-1150,23 17 1054,3 2 220,-6-6 0,1 0-545,17 11-55,-7-6 29,-5-4 1,5 3-1,-1-1-1116,7 4 0,-1 1 1081,-6-4 0,0 0 0,-2-2-3,0 1 1,-6-4 2209,-9-1-2235,-5-4 106,-4-2-5,-3-4 190,-1-2-78,-6 5-62,-20 18-95,6-7-28,-14 14 6,12-8-2269,-4 4 2282,8-7 1,-1-1-9,-13 14 256,5-8 1,-8 6-1,-1 1 1,6-7-229,6-4 0,-1-1-24,-4 5 1,-6 6-1,1-3 1,11-8-117,10-9-168,0 0-364,14-10-733,0 0-1911,7 0 2457,-1-2 1,1 1 0,-3-2 0</inkml:trace>
  <inkml:trace contextRef="#ctx0" brushRef="#br0" timeOffset="221214">5498 2176 17960,'3'-7'2728,"-14"17"-6005,-1 6 2446,-4 5 1,-2-1 2542,-3 5-1455,-6 6-71,11-15-58,2-2 833,2-5-692,1 2 22,4-7-207,1-1-90,4-19 1,-2-15-4,1 0 1,1-2-1127,0 0 1,0 2 1075,1 3 1,0 3-67,1-4-48,0 24-74,2 5-17,25 26 1,7 9 2178,-5-6-1982,-4-3 0,5 5 0,-6-5-73,-1 0 140,-5-2 189,-11-14 18,-7-6-95,0-2-56,-6 0-2069,-8-12 2018,-22-16 1062,18 6 0,2-2-1095,-2-1 0,1 0-17,1-13-139,11 17-332,4 13-251,4 20 689,3-2 5,10 23 68,-4-15 3281,5 3-3121,-8-11-88,-5-7 34,1-1 67,-5-4-79,1-11-83,-1 2-6,0-10 5,-1-10-1033,-4 10 944,2-4-56,-4 18-22,-1 17-2929,-15 23 3119,9-12 0,0 0 48,-1 1 0,0-1 80,-9 13 24,12-20 765,3-5-598,5-5-269,1-3-39,3-2 3237,10-16-3154,12-24-122,-1 4 0,-8 11 0,-1 1 6,-1 1-6,-6 11-96,0 1-144,-5 12-3037,-16 17 3306,3 0 0,-1 3 142,-3-1 0,0 1 25,-1 0 0,2-1 180,2-3-231,8-13-2413,12-14 2262,0 2 2269,3-8-2364,-1 4-230,0-1-1248,-3 4-1698,-12 16 2457,-5 4 1,-2 4 0,5-6 0</inkml:trace>
  <inkml:trace contextRef="#ctx0" brushRef="#br0" timeOffset="230958">3294 3261 13009,'29'-32'204,"0"1"1,0 0 0,-8 10 0,4-4-1,3-3 1,2-2 0,2-2 0,2-1 0,1-1-1,2-1 1,-1 0 0,1 0 0,-1 1 0,-1 1-1,-1 2 1,-2 1-493,3-1 1,-1 1-1,0 1 1,-1 1 0,0 0-1,1 1 1,-1-1-1,1 0 1,1-1 0,0-1-1,1-1 300,-2 2 0,0-2 1,1-2-1,2-1 1,0-1-1,0 0 0,1 0 1,-1 1-1,0 0 1,0 1-1,-2 2 1,0 1-1,-2 3 0,-1 3 1,-2 3 62,14-8 0,-1 1 0,-2 4 0,-2 6 0,-5 7 0,-4 9-55,0 15 1,-6 12 0,-4 6 42,-5 8 0,-6 9 0,-3 3 0,-1-1-45,0-4 0,-2 0 1,-2 0-1,0 0-231,-1-4 1,0 0-1,-2 1 1,1-3-1,0-4 238,-2 15 1,1-7-24,0-10 1,1-3 8,1 15 56,22-9 1,17-11 4,-12-27 0,6-7 0,6-7 0,3-5 1,3-3-1,0-1 0,0 0 0,-3 3 0,-3 4-219,3 2 0,-2 1 0,-1 2 0,-1-1 0,3-3 0,2-3 169,-9 1 0,2-1 1,1-2-1,2-2 1,1-1-1,0-1 0,0-1 1,-1 0-1,0 0 1,-2-1-1,-2 1 1,-3 1 20,6-7 0,-2-1 1,-3 1-1,-1-1 1,-1-1-1,0 1 0,1-1 1,0 0-43,0 3 1,0-1 0,1-1 0,-1 1 0,1-1 0,-1 1 0,0 1 0,-1 0 0,-1 1-130,2-3 0,-1 0 0,-1 1 0,0 1 0,0 1 0,0 2 1,2 2-30,10-7 0,4-1 0,-1 4 0,-6 10 1,-9 15 119,-6 26 1,-9 17-3,-3-3 1,-2 9 0,-2 5 0,-1 0 0,-1-3 36,-1 0 1,-2-2 0,-1 0 0,0 2 1,1 1 0,0 3 0,0 0 0,0-3 0,-1-3 431,0 1 1,0-5 0,0-2-432,1 5 0,1-5 331,-1-11 1,6-4-343,16 7 0,14-11 56,-9-23 1,8-10-1,4-7 1,4-6 0,1-1-1,-1 1 1,-3 4-45,-3 4 1,-1 0-1,0 1 1,0-1 0,0-1-1,1-1 1,1-2-2,-6 3 1,2-3-1,1 0 1,0-2 0,1 0-1,-1 0 1,-1-1 0,0 1-1,-3 1 1,-2 1-1,8-6 1,-3-1 0,-1 1 0,-2 1 0,-2 2 0,0 2-379,2-2 0,-2 2 1,-1 2-1,1 3 238,9-1 0,0 5 0,-2 0-99,-6-2 0,-1 1 0,-2 13-581,1 24 1,0 18 0,-3 5 0,-5-5 491,-7-10 0,-5 0 0,0 2 1,2 8-1,1 6 0,-1-2 1,-4-8-1,-6-11 0,0 1 1</inkml:trace>
  <inkml:trace contextRef="#ctx0" brushRef="#br0" timeOffset="233010">14453 15426 12892,'-5'0'3276,"0"-3"0,12-6-6553,21-27 3074,-7 10 1,3-5 0,0-1-144,-1 3 0,-1-2 0,2-1 256,1-1 0,2-3 1,-1 1-1,-4 4-368,0 1 1,-2 2 182,3-2 1,-4 9-443,-9 19-1047,6 9 403,-4 4-1916,6 32 1674,-14-1 1704,-10 4 2414,-7-20-723,-17-18-621,16-7-124,-6 0-28,15-1 1625,2 0-1726,1 0-374,2 0 2732,-1 6-3014,1 3 147,4 11 61,6 16 0,5 12-1030,-6-13 1,1 5-1,1 2 1,0 1-1,0-2 590,-1-3 0,1-1 1,-1 0-1,0 1 0,1 2-16,-1 0 0,0 1 0,0 1 0,1 2 0,-1 0 0,1 2-259,-1-3 0,0 2 0,0 2 0,1 1 0,-1-1 0,0 0 0,0-3 0,-1-2 257,1 1 0,-1-4 0,-1-2 0,1 1 1,0 2-1,1 3-59,-2-4 0,2 4 0,0 3 0,0 0 0,0 1 0,0-2 0,0-1 0,-1-3 1,-1-4 47,3 10 0,-2-4 1,0-3-1,0 0-61,-1-2 1,-1-1 0,1-1 0,-1 0 68,-1 0 1,0-1 0,-1 1 0,1 0 13,1 8 1,1 1 0,-1 2 0,0-2-13,0 1 0,0 0 1,0 0-1,0-2 336,-1-2 1,0 0 0,0-1 0,0-3-346,-1-1 0,1-2 0,-2-4 278,0 1 0,-1-1-272,1 5 1,-1 0 361,1 12-367,-2-18 0,-1-3-378,1-1-235,-2-7 262,1-11-384,-1-8-2545,-7-12 2457,2 2 1,-3-3 0,4 6 0</inkml:trace>
  <inkml:trace contextRef="#ctx0" brushRef="#br0" timeOffset="234210">15173 17787 14409,'-7'0'3276,"0"0"-306,7 0-2562,-15 0-3685,14 0 3978,20 0-1735,27 0 1059,-15 0 1,1 0-768,-1 0 0,4 0 745,-1-3 0,6-1 0,3 0 0,1-1-38,0 0 1,3-1-1,2 0 1,0 0 0,-1 1 17,0-1 0,0 1 0,-1 0 0,1 1 1,1-1 6,-7 0 1,1 1 0,0-1-1,-1 1 1,0 0 0,-3 1 256,7 1 0,-3 2 0,-1 0 0,-1-1-285,0 1 1,-1 0 0,6 0 10,-9 0 0,5 0 1,4-1-1,2 1 1,1-1-1,-1 1 1,-2-1-1,-4 1 26,5-1 0,-4 0 0,-1 0 0,2 1 0,5-1 0,-8 1 0,4 1 1,3-1-1,1 1 1,2 0-1,0 0 1,-1 0-1,-3 0 1,-2 0-1,-4 1 2,9-1 0,-5 1 0,-3 0 0,2 1 1,3 1-152,-8-1 0,2 2 0,1 0 0,1 1 0,0 0 1,1 0-1,-2 1 0,0-1 182,1 2 1,-1 0 0,0 0 0,0 0 0,0 1 0,2 0 0,1-1-116,-3 0 0,1 1 0,1-1 1,1 1-1,1-1 0,-1 1 1,0-1-1,-1 0 0,-1 0 83,6 1 0,-1 0 0,0 0 0,-1-1 0,-1 1 0,0-1 0,1 0 123,-2 0 1,0 0 0,1-1 0,-1 1 0,-1-1-1,-3 0 1,-3-1-126,4 1 1,-4-1 0,-1 1 0,3 0-5,-2 1 0,3 1 1,1 1-1,0 0 1,-1 0-1,-1-1-129,7 2 1,-3 1 0,1-1-1,0 2-21,-2-2 0,2 2 1,0-1-1,-2 1 0,-4-1-212,4 2 1,-3 0 0,-6-2-126,-8-2 0,-4-1-2784,6 4 1497,-30-15 2077,-5-4-2393,4-9-1112,1-4 3208,2-4 0,0 10 0,0 4 0</inkml:trace>
  <inkml:trace contextRef="#ctx0" brushRef="#br0" timeOffset="234642">20212 17905 15950,'-26'-12'204,"-1"1"1,-15-8 1811,42 19-3109,-1 0 1,0 0 0</inkml:trace>
  <inkml:trace contextRef="#ctx0" brushRef="#br0" timeOffset="235058">19979 17616 18924,'33'12'819,"0"0"0,1 0 0,-9-5 0,2 0-616,7 4 0,7 1 1,2 1-1,-2-2-192,5-2 0,-1-3 1,-3 1-57,4 2 0,-2 2-1048,-6 2 1,2 3 0,-11 3 1274,-16 6 0,-9 2-20,-7 5 1,-6 0 395,-11 3 1,-6 0-453,1-3 1,-2 1-44,7-8 0,-1 2 1,-4 3-404,0 1 1,-4 3 0,-1 3 0,-1 0-1,1-2 380,1 0 1,0-1-1,1 0 1,-1 1-1,0-1-194,0 1 0,-1 0 1,1 0-1,1-1 0,1-3-757,-12 17 0,2-4 0,20-25 911,36-50 0,-17 30 0,16-25 0,0 0 0</inkml:trace>
  <inkml:trace contextRef="#ctx0" brushRef="#br0" timeOffset="238024">15406 14759 12746,'1'-5'3176,"0"2"-1300,-1 3-969,0-1 606,10 10-1004,1 4-1704,14 21 1,4 7 1320,-10-12 0,1 0-68,2 4 0,2 4 0,0 0-150,2 3 0,0 1 0,-1-2 107,-3-6 0,-1-2 0,1 2-14,-2-2 0,2 2 1,0 1-1,0-1 1,1 0 1,0-1 0,0 0 0,2 3-419,-1-2 1,0 3 0,1 0 0,2 0 0,0 1 407,-2-2 1,2 1-1,0 0 1,0 1 0,2-1-1,-1 0 5,-1-3 1,0-1 0,0 1-1,1 0 1,0-1 0,0-1-1,1-1-15,4 1 0,1 0 1,1-1-1,-1-2 1,0-1-1,-1-1 81,3 2 0,0-1 0,-1-4 0,3-1-65,5-3 1,3-3 0,-1-2 0,-5-3-2,3-2 0,2-3-6,-10-2 0,4-1 0,3 0 0,2-1 0,-1-1-12,1-1 1,1-1 0,1-1 0,0-2 0,2 0-24,-7 0 0,1-1 0,1 0 0,0-1 0,0 0 0,-1 0 0,-2 0 44,10-1 0,-2 0 0,-1 0 0,-1-1 0,-1-2-2,-5 0 1,-1-2 0,0 0 0,-3 0 0,-4 0 1,1 0 0,-5 1 0,1-1 18,3-1 1,-1-1 0,2-1-491,6-4 0,1-2 0,-1 0 518,-1-1 1,-1-1 0,1-2 7,-6 3 1,0-2 0,0 0 0,-3 1-14,0-2 0,-2 1 0,0-5 19,-2-1 1,1-6 0,1-3-1,-2 0 1,0 1-50,-3 5 0,-1 1 0,0 0 1,0-1-1,0 0-11,3-5 0,1 0 0,-1-1 0,0 1 0,-1 1 379,2-1 0,-1 0 0,-1 3 1,-2 3-380,3-4 0,-1 3 1,-2 1 1,2-1 0,0-1 670,0 1 0,0-1 1,1 1-673,-1-1 0,0 0 0,0 1 0,-2 3 0,0 1 0,-2 2 16,1-1 1,-1 1 33,6-8 1,0-1-26,-2 2 1,0-2-10,-3 4 1,0-1 0,0 0-743,-1-1 0,-1 1 1,1-2 728,0-2 1,0-2 0,0 2-353,-2 3 0,-1 0 0,-1 3 346,3-7 0,-1 2-567,0 0 1,-1 3 558,-1-2 535,-1 2 1,-2 1-564,-3 2 1704,1-3-1704,-8 20 1778,0 9-2098,-1 0 2524,0 4-5442,-2 7 0,-12 10 2995,-1 4 0,0 0 0,-4 2 0,-5 9 0</inkml:trace>
  <inkml:trace contextRef="#ctx0" brushRef="#br1" timeOffset="249158">19309 15350 9050,'-2'5'2094,"0"-1"1182,-5-1 0,2-2-1952,-6 0-680,-4-2-678,2-11-5,0 4-353,14-20 16,15 19-2901,2-8 3095,13 26 1431,-20 9-818,-7 2-2520,-34-1 2089,-11-21-67,4-5-1528,9-10 1483,20-12 1416,3-3-1545,9-6-1427,6 12 1393,17 6 130,-5 13 1460,15 1-1315,-18 7 980,-6 26-776,-27 0 1,-9 1-146,5-3 0,-2-2-113,-4 6 1,1-12 1761,1-37-1713,22-1-35,2-4 1,3 0-353,12-5-302,20 14 627,-10 12 67,5 22 330,-22 15-1534,-5 1 1453,-15-6 0,-5-2-573,-9 3 324,-12 0-134,14-30-1,14-13 46,1 1-96,4-9-767,20-13 2679,7 17-1850,9-9 652,-1 23-591,-13 4 3338,-5 3-2998,-5 2-2661,-8 14 2747,-23 6-297,8-3-5,-13-3 84,16-15-342,6-2 95,1-1 196,4-1-1013,0 2-256,-7 3 1174,-6 6 0,4-5 0,-2 2 0</inkml:trace>
  <inkml:trace contextRef="#ctx0" brushRef="#br1" timeOffset="266875">19189 15577 17848,'-2'9'572,"-4"38"-1631,4-13 1,-1 6 0,1 0 627,0-3 0,0 0 0,0 1 176,0 4 0,1 1 1,-1 1 254,0-5 0,0 1 0,1-1 0,0-8 0,-1 15 0,0-13 0,0 0 0,0 1 0</inkml:trace>
  <inkml:trace contextRef="#ctx0" brushRef="#br1" timeOffset="267143">19048 16545 14202,'7'42'885,"-1"0"0,0-7 0,-2-3-532,-7 3-269,-5 3-118,0-9-55,-3 6-90,4-12-275,1-2-2823,-4 19 0,2-4 0,-1 9 2457,5-15 1,3-16 0,1-7 0</inkml:trace>
  <inkml:trace contextRef="#ctx0" brushRef="#br1" timeOffset="267375">18988 17117 1395,'-6'43'1092,"1"-1"0,0-3 0,1-5 1615,-2 1-3055,5 0 692,-2 2-792,3-5 851,-1-8-3680,-9 19 1511,3-16 1766,-5 12 0,8-29 0,2-3 0</inkml:trace>
  <inkml:trace contextRef="#ctx0" brushRef="#br1" timeOffset="267575">18920 17706 7190,'0'22'3276,"0"-8"0,0 6-1432,3-11-1743,-2-1-68,2-1-2139,-2-1 2106,-1-4 0,0 1 0,0-3 0</inkml:trace>
  <inkml:trace contextRef="#ctx0" brushRef="#br1" timeOffset="268626">19594 16114 7850,'-3'0'1827,"0"0"771,3 0-2222,-2 0-51,1 0 666,-2 0 1087,-1 0-739,2 0-645,-1 0 2297,2 0-1786,18-2-3651,21-1 2648,10-2-101,-17 2 0,3-1-1091,5-2 1,2-1 1039,-5 0 1,2 0-1,-2 0-944,7-1 1,-3 0 716,2-1 1,-8 2-1907,-20 4 2083,-14-10 0,0 9 0,0-9 0</inkml:trace>
  <inkml:trace contextRef="#ctx0" brushRef="#br1" timeOffset="269008">20013 15876 13717,'33'14'395,"0"0"0,0 1 0,13 3 0,-11 1 2534,-20 1-2162,-19 3 1,-8 3 28,-3-2 1,-5 1-687,0-2 0,-3 1 0,0-1 354,-11 2 1,1-2-608,7-6 1,3-1 2578,-3 0-3887,18-10 1451,37-10 0,-21 3 0,21-2 0</inkml:trace>
  <inkml:trace contextRef="#ctx0" brushRef="#br1" timeOffset="270340">18697 17440 9526,'4'0'2497,"-2"0"779,-2 0 0,-3 0-6053,-5 0 3657,-15 0-354,-4 0 427,0 1 1,-7 0-620,-2 2 1,-7 1 0,-1-1 0,5 1-1467,-7-1 1,0 0 1116,-4 2 0,-4 0 0,15-2-69,21-2-39,16-1-3154,2 0 0,14-14 2457,-7 6 1,8-7 0,-11 10 0</inkml:trace>
  <inkml:trace contextRef="#ctx0" brushRef="#br1" timeOffset="270860">18294 17277 6528,'3'-5'3276,"-2"0"0,-1 5-1504,-56 15 255,25-3-1801,-6-1 1,-5 3 195,5 7 0,-2 3 0,5-1-355,8-6 0,0 0 288,-7 5 1,-2 2 0,9-5-345,14-6 975,9-1-897,4-7 3187,11 11-2791,0-5-3544,26 14 3238,2-6 0,5-1-1285,-2-3 0,2 0 1109,1 2 0,-1-3 16,-14-7 1,-6-3-172,-12 0-649,-7-1-1030,-18 10-925,-5 2 2756,-11 9 0,13-11 0,2-1 0</inkml:trace>
  <inkml:trace contextRef="#ctx0" brushRef="#br1" timeOffset="294877">20176 13558 11329,'-4'2'3276,"2"0"-3144,2-2 545,0-33-436,0 13 516,0-4 1,0-1-696,0-15 809,0 0-877,-2-1-3271,-1 30 1379,0 50 2900,4-15 1,1 1-1132,3 7 0,4-3 129,7-2 476,18-31-1173,-12-16 0,-1-4 1056,12-9-214,-14 6 1,-4 2 2391,-6 6-2324,-5 6-1025,-2 11-471,1 23 1,-1 13 1226,-1-10 0,1 2 16,2 13 1,0 8 0,-2 3-97,-1-9 1,-1 3 0,-1 2-1,-2-1 1,-1-2 450,-3 2 0,-3-1 0,-1-1 0,0 2 59,3-3 0,0 3 0,0 0 0,-3-4 0,-3-7-908,-7-3 0,-5-6 0,3-8-1399,-12-8-1344,12-42 3005,26-7 1,5-2 0,-5-5-1,3 17 1,1 0 0</inkml:trace>
  <inkml:trace contextRef="#ctx0" brushRef="#br1" timeOffset="295175">20661 13483 13743,'35'-2'1092,"0"-1"0,-3 0 0,3 1-1219,3 3 0,4 2 0,-3 0 113,-2-2 0,-4 3-36,-2 1 0,-8 3-3227,-12 10 0,-13 0 2457,-20 6 1,6-13 0,2-2 0</inkml:trace>
  <inkml:trace contextRef="#ctx0" brushRef="#br1" timeOffset="295330">20681 13746 16476,'39'0'991,"1"0"1,2 0 0,0 0-2631,-4-1 1,-3 0 1091,-7 1 1,-2-1 0,3 0 0,-6 0 0,-12 0 0</inkml:trace>
  <inkml:trace contextRef="#ctx0" brushRef="#br1" timeOffset="295842">21367 13572 15098,'0'-8'3276,"0"2"-2042,0 6-753,-50 16-2120,25 6 1,-1 3 1349,-9-6 1,5 3-383,20 18 1,13-2 821,16-20-6,15-9 1,4-11 263,-8-18 0,-3-8-73,0 2 0,-4-1-115,-3-2 1,-5 1-66,-8 2 2197,-6 9-2437,-1 12 3033,0 17-2949,2 2-432,6 12 1,4 3-2846,19 7 1638,-13-11 1,3-3 818,19-4 1,-24-13 0,-3-3 0</inkml:trace>
  <inkml:trace contextRef="#ctx0" brushRef="#br1" timeOffset="296292">21602 13576 18235,'24'-31'655,"0"1"0,1 0 1,1 6-1,3 5 0,-1 9-2294,7 16 1,-4 14 909,-11 18 0,-12 6 539,-10-4 1,-8-1 222,-8 6 1,-4-5 1069,-4-1-1280,11-12 1,8-3 187,20-5 64,19-28 1,7-13 1267,-11 6 1,1-5-1281,3-9 1,1-6-1,-7 1 12,-11 5 1,-4-1-479,1-6 1,-2 2 402,-1-8-140,-5 15-219,-7 39 236,-9 29 0,0 10-1283,14-19 0,2 0 490,-5 20 0,8-8 592,25-30 0,4-10 1,1-5-1,9-9 0</inkml:trace>
  <inkml:trace contextRef="#ctx0" brushRef="#br1" timeOffset="296741">22396 13066 16482,'34'-11'1092,"-1"0"0,2 13 0,-4 10 232,-10 10 0,-7 9-672,-10 16 1,-8 2-334,-5-14 1,-4-3-287,-5 0 1,4-3 116,14 3-83,17-23-48,8-3 1,4-3-639,-3-1 0,-1-2-1103,23 0 1722,-14 2 0,-26-2 0,-3 2 0</inkml:trace>
  <inkml:trace contextRef="#ctx0" brushRef="#br1" timeOffset="298392">23080 13483 15045,'-2'-19'1367,"0"4"1101,-2 30-2244,1 5 1444,-4 22-1640,3-3 0,0 4-25,2-11 1,-1 1 0,1 1-6,0 0 0,0 0 1,1-1 219,-1 14 0,2-4-885,0-17 1,0-1 666,-3 5 0,0-3 0,2 0 0,-4 3 0</inkml:trace>
  <inkml:trace contextRef="#ctx0" brushRef="#br1" timeOffset="298628">22853 13860 15782,'33'-2'1092,"1"0"0,3 0 0,2 0 0,-7 2 0,2 0 0,-1 0-1219,6 1 1,-2-2 126,-2-4 0,-5 0 0,-7 2 0,1-2 0,0-1 0</inkml:trace>
  <inkml:trace contextRef="#ctx0" brushRef="#br1" timeOffset="299191">23445 13269 19434,'7'46'-243,"0"0"1,1 1-1,-1-1 1,0 0-1,-1-6 1,-1-4-1,0 3-127,1 6 1,0 6-1,-2-4 1,-4-14-2236,-9-9-672,3-42 4252,7-19 117,13 10 0,6-4 0,0 2-498,-6 1 1,3 3-166,6 3 0,5-1 1,-2 8 734,11 9-88,-9 20 0,-1 8-2095,-10 1 1,-4 4 1222,3 3 1,-7 2 111,-18 6 1,-10-2-265,-8-9 0,-6-3-52,0 2 0,-3-1-1045,2-6 1,-4-1 0,2-4-595,-7-6 1,2-4 982,7 0 1,3-3-1,-14-9 1,43-3 0</inkml:trace>
  <inkml:trace contextRef="#ctx0" brushRef="#br1" timeOffset="299359">24335 13058 12034,'0'0'0</inkml:trace>
  <inkml:trace contextRef="#ctx0" brushRef="#br1" timeOffset="302196">21469 14747 13211,'-25'-17'3276,"-3"-8"-424,15 7-2018,-1-13-789,27-13-107,2 13 26,0 9 0,2 3-71,10 7-442,9 6-2728,-9 18 2995,-12 15 1,-7 8-317,-10-4 1,-5 3 0,-4 1 832,-4 2 0,-5 3 0,-2 0 1,1-4-117,0 0 1,-1-2-1,-2-2-22,-7 2 0,-3-1 0,5-8 139,-8-2-85,7-5-241,53-7 85,3-5 164,18 4 1,3 0 36,-1-1-180,-19 1 1,-5 0-196,-11-3-2883,-6-4 1521,1 0-1736,14 0 2676,9-3 1,-8 1-1,2-2 1</inkml:trace>
  <inkml:trace contextRef="#ctx0" brushRef="#br1" timeOffset="302710">21923 14887 12290,'-12'-40'3276,"-2"18"-2883,-13 35-393,4 12 2070,9 2-2330,15 11 0,7-1 1191,5-8-897,11 2 0,7-9-1196,4-35 0,0-13 1296,-2 3 1,-4-4-478,-2-9 0,-8-1 388,-12 12 0,-6 1 39,-11-9-39,-1 22-79,2 4-408,3 4 654,2 44-72,4-6-120,2-2 0,2 2-575,3-9 1,1-2-2723,10 8 3240,12-3 1,-18-20 0,4-1-1</inkml:trace>
  <inkml:trace contextRef="#ctx0" brushRef="#br1" timeOffset="303426">22274 14697 16168,'35'9'819,"1"1"0,0 0 0,8 16 0,-16 6-441,-29-4 1,-10 2-155,-7 13 0,-3 0-98,0-12 0,1-3-126,4-4 0,0-2-78,-10 16-1,24-31-38,1-4 481,35-27-2003,-10 5 1,3-6 1579,-3 3 1,3-3 0,0-2 0,-2 0-637,5-9 1,-3 0 0,0 0 964,-3 3 1,-1 0 0,-5 2-271,-2-2 0,-13 9 179,-25 19 1,-9 10-835,9 10 0,1 6 669,-12 12 0,3 5 317,14-9 1,6 1-352,5 3 1,6 0 13,8-3 1,4-3 111,8 14-284,-6-17 1,1-2 177,5-3-45,-11-13 1409,-4-4-4053,1-2-48,3-8 2737,11-10 0,-11 5 0,5-4 0</inkml:trace>
  <inkml:trace contextRef="#ctx0" brushRef="#br1" timeOffset="303565">23202 14729 13518,'0'-8'1149,"0"2"-2729,0 6 1580,0 0 0,0 0 0</inkml:trace>
  <inkml:trace contextRef="#ctx0" brushRef="#br1" timeOffset="305279">19173 18019 0,'-2'-32'0,"0"-1"0,0 0 0,0-6 0,0 0 0</inkml:trace>
  <inkml:trace contextRef="#ctx0" brushRef="#br1" timeOffset="306910">18866 17909 8949,'4'-32'761,"-1"0"1,9 2 0,4 5-745,4 10 0,3 5-196,21-5 2784,-5 42-2140,-27 2-1009,-18 4 1,-7 0 890,-11-2-344,3-12 0,0-8 1118,3-18-1161,13-22 1520,3-18-1528,5 16 1,2 0-1149,-2 5 0,2 2 624,18-16-245,-4 28 609,10 36-295,-12-2 503,-8 1 0,-3 2-1270,-4 7 1494,-9-7 0,-3 0-128,-5 5 611,2-8 1,-4-3-641,-14-6-22,9-6 157,-9-13-191,21-38 136,9 19 0,4-2-220,2-9 1,8 5-421,15 18 0,4 7 387,0 5 103,-5 14 0,-5 7 188,-15 20 459,-11-1-454,-5-2-1229,-24-5 541,9-23-2779,8-25 2457,16 1 1,12-13 0,-4 20 0</inkml:trace>
  <inkml:trace contextRef="#ctx0" brushRef="#br1" timeOffset="311545">21435 15441 7223,'-4'-3'885,"1"1"-829,0 2-17,1 0-16,-1 0-35,2 0-442,-1 0 1,2 0 0</inkml:trace>
  <inkml:trace contextRef="#ctx0" brushRef="#br1" timeOffset="314478">18864 18292 5820,'-23'0'3276,"5"0"-794,11-4 794,5 1-3018,0-9-258,4 3 112,18-8-729,9 10 0,4 3 513,-5 1 1,0 1 2,11 4 0,-3 5 1150,-8 8-1049,-14 11 2364,-12-2-2241,-19 20-1238,-5-12 1,-5 2 1142,0-3 0,-1 0-59,-1-2 0,4-7-53,10-15-1393,36-23 1594,11 2 1,4 4-130,-9 7 1,1 7 87,10 18 0,-8 11 945,-26 1 0,-8 3-831,4 5 1,-8-2 1103,-12-10 1,-6-4-956,-1-4 0,-3-1 81,-9 3 0,-3 0-185,1-3 0,0-2-624,6-2 1,3-3 422,-4-6 316,28-8-2036,4-3-1041,1 1-550,8-6 3130,8-4 0,-5 5 0,5-1 0</inkml:trace>
  <inkml:trace contextRef="#ctx0" brushRef="#br1" timeOffset="316695">22931 14837 7845,'-6'0'3276,"-8"0"0,10 0 0,-5 0 0,22 0-417,30 0-2799,-16 0 1,3 1 37,14-1 0,-1 0-56,-17 0 1,-1 1-40,2-1 0,-4 0-104,-11 0-118,-2 0-3058,-8 2 0,-7 13 2457,-16 9 1,10-5 0,-9-1 0</inkml:trace>
  <inkml:trace contextRef="#ctx0" brushRef="#br1" timeOffset="316945">22867 15210 6998,'44'0'1092,"0"1"0,-4 0 0,-2-1 546,-6-3 0,-3 1 1638,5-1 0,6-2-2210,-33 4-2517,-6 1 1451,-13 20 0,9-15 0,-10 16 0</inkml:trace>
  <inkml:trace contextRef="#ctx0" brushRef="#br1" timeOffset="322459">21790 15741 5382,'-16'7'3276,"-2"-3"0,2-3 0,-26-8-667,20-9-2379,-10 2-2583,27-6 2308,30 6 0,10 4 127,10 2-116,0 7 1,-2 6 78,-4 19-26,-23-3 1,-5 4-804,-4 6 1,-8 4 857,-14 3 1,-9 3 0,2-2 34,6 3 1,-2-1-99,-8-5 0,-5 2 0,5-8 168,-6 1-347,6-5-6,13-12 801,25-5 1870,5-13-2464,7-1 1,2 1 3130,13-6-3774,4 2-2667,-19 3 0,-2 4 0,-12-2 2457,10-2 1,-10 1 0,-1 0 0</inkml:trace>
  <inkml:trace contextRef="#ctx0" brushRef="#br1" timeOffset="322895">22294 15886 13017,'0'-4'3276,"0"2"-2603,-21 9 0,-6 7-382,1 4-132,-6 0 0,-1 3-69,14-1 0,3 2-1729,2 1 1,4 0 1378,-4 17-312,21-13 723,17-20-78,6-9 5,1-12 1,3-5-810,-5-4 1,-1-2 887,2-2 0,-2-1-84,-9 2 0,-6 2-118,-7 6-190,-4 8-1392,-1 15 1660,4 18-72,1-4-17,5 10 1421,1-17-3213,12 1-1429,17-7 2718,-4-1 1,-3-5-1,-22 0 1</inkml:trace>
  <inkml:trace contextRef="#ctx0" brushRef="#br1" timeOffset="323443">22627 15673 7132,'29'-2'834,"1"1"1,-3-1 0,-1 1-615,13 8-119,-14 1 925,-4 32-494,-26-12 189,-1-5 1,-4 1-439,-9-2 0,-2-3 1137,-9 10-1361,11-12 0,0-1 2209,1 0-2498,8-5-111,5-1 565,37 8-2207,11-3 2070,-11-6 0,1 1-695,2-1 1,-4 0 764,4 5 44,-9 1 584,-24 6 1104,-32 12-1847,13-16 0,-1 0 976,-5 2 0,-1-3-1578,-10 4-835,17-12 1395,20-12 0,-5 3 0,14-7 0</inkml:trace>
  <inkml:trace contextRef="#ctx0" brushRef="#br1" timeOffset="323960">23162 15920 12281,'3'-4'1638,"34"-1"0,8 1 1638,-19 3-2788,23-2 0,-3 0-1210,-30 3-696,4 0-676,-10 0-735,-3 0-78,-3 0 1686,-2 1-245,-18 17 0,-9 7 2980,8-6 1,0 2-1134,-8 7 0,0 1 1115,0 11 335,21-23-193,28-8 0,7-2 855,-10 0-2432,11-5 1,-2-1-2890,-16 1-241,-7 5 3888,1 8 0,-7-6 0,1 2 0</inkml:trace>
  <inkml:trace contextRef="#ctx0" brushRef="#br1" timeOffset="324730">22883 16764 20677,'-41'-9'558,"-1"0"1,15 2-1,0 6-416,-4 13 0,-1 8 0,5 0-92,8-2 1,3 1-29,-11 12 0,2 1-22,5 6 0,6-2-1639,7-9 1,6 1 677,23 14-193,1-19 1,5-3 1155,-2-9 1,1-4 14,6-6 0,-2-4-12,-1-1-1191,-2-7 2021,-14 0-583,-11-9 1242,-10 5-1594,-11-5-164,0 7 2102,-4 1-2354,-4 0-218,-4 3-352,-4 4 3279,-1 4-3739,2 1-492,6 9-1239,10 19 2543,8-5 0,7 4 1,2-18-1</inkml:trace>
  <inkml:trace contextRef="#ctx0" brushRef="#br1" timeOffset="325475">23650 16952 9007,'-26'-2'1638,"1"-1"0,-21-2 1638,19 5-1803,-18 8-574,20 11 0,1 3-933,-14 2-33,27 5 0,10-1 56,16-16 680,20 6-591,10-19 1200,-15-10 0,-1-2-1245,-4 6 1,-1-2 28,4-11 0,-6-3 39,-7-8-40,-2 1 7,-9 3-3074,-11 1 2788,-1 13-965,0 0 1133,1 20 50,7 5 78,10 14-1765,19 13 1793,-1-7 1710,4-1-4174,-12-19 2593,14-7 1,-19-2-1,14-1 1</inkml:trace>
  <inkml:trace contextRef="#ctx0" brushRef="#br1" timeOffset="326010">24003 16716 12152,'0'-5'3276,"0"2"0,0 3 0,44 27-6553,-12-14 3507,2 0 1,9 3-1,-2-3-918,0-3 1,-2-2 684,4 1 0,-2 0-8,5 2 286,-39 0-119,-6-3 63,-8 6 83,-25 14-227,5-7 1,-5 2 228,4-2 0,-3 2 1,1-2-289,3-1 1,1-1 0,0 0-1,-5 2 1,0 1 0,3-2-9,-1 2 1,3-2-1506,4-4 1,4-1-902,2 1 399,30-22-765,23-11-513,4-4 2805,-14 8 1,-1 1-1,2-2 1,-6 3-1</inkml:trace>
  <inkml:trace contextRef="#ctx0" brushRef="#br1" timeOffset="326460">24731 16910 17972,'-29'23'3103,"17"-2"-4742,38-17 1,13-8 1227,-7-4 1,1-2 56,9-1 1,-3-3 403,-16-2 0,-7-2 1185,-7-15-1185,-11 14-1556,-16-11 1304,-5 18 1,-4 3 1444,-17-6-1495,13 7 0,-2 5-1387,-2 9 1,-1 8 1574,6 1 1,-1 5 0,2-2 0,-5-3 0,3 1 0,0 8 0,1 0 0</inkml:trace>
  <inkml:trace contextRef="#ctx0" brushRef="#br1" timeOffset="347245">13751 17977 8254,'-2'-15'768,"0"1"-533,2-3-90,2 3-3422,3 0 2146,19-18 1038,-2 8 1,2-2-529,4-5 1,0-1 841,0 1 1,-1 1 276,-6 5 1,-2 0 1041,6-13 163,-1 0 73,-4 0-138,-8 9 0,-1 1 1638,-1 0-29,1-11-2670,-13 33-3045,-3 3 2266,-21 12-1549,4 9 1622,2-2 1,-2 3-147,2 7 0,-2 5 0,2-2 174,-5 6 0,1 0 55,4-6 0,-1 1 0,3-4-13,2-2 0,3-4 1224,1 1-1255,5-11 1993,-3-16-2043,-2-20 3198,-1-9-3005,4 9 0,1-3 181,2 1 0,1 0-77,-3-16-67,3 3-12,5 30-67,2 1-3288,30 6 3292,-9 10 0,2 2 10,6-1 1,2 4 61,-4 3 1,1 3 0,-2 0 41,5 4 0,-1-1-1148,3 3 0,-2-1 1170,6 4 73,-20-12 45,-17-11 3007,-1-2-3544,-1-1-300,8-9 1,-6 6 0,6-7 0</inkml:trace>
  <inkml:trace contextRef="#ctx0" brushRef="#br1" timeOffset="360615">13248 16379 16622,'2'-4'3276,"0"0"-1638,-21 1 0,-11 2-1806,-10-1 327,-3 1 1,-10 2-737,12 4 1,-5 3 0,-4 2 0,1 0-1,5-1 595,4-2 0,3 0 1,-1 1-1,-3 0-4,2 0 1,-3 1-1,-4 1 1,0 0-1,2 0 1,3-1 0,5 0 285,-9 1 1,6 0 0,2 0-303,-2 0 0,1-1 1,7 0-3276,-7 2 0,42-7 2457,21-10 1,0 3 0,-4-4 0</inkml:trace>
  <inkml:trace contextRef="#ctx0" brushRef="#br1" timeOffset="361144">12307 16293 14443,'-1'-9'1638,"-33"15"0,-16 11 0,12-2 0,-2 2-1271,7-4 0,-5 2 0,0 0 0,4 0-51,-1 2 1,2 0 0,3-1-278,-4 2 0,2 0-1319,3-2 1,5 0 1061,7 5 352,9-2-33,18 2 84,16 0 0,11 2 0,1-1-89,-4-6 0,2-1 1,1 1-86,1 2 0,2 2 0,0 0 0,-3-4 48,12 0 0,-6-4 42,2 0 67,-39-9 1425,-7 1-4870,-18 17 2457,1-3 1,-4 5 0,10-13 0</inkml:trace>
  <inkml:trace contextRef="#ctx0" brushRef="#br1" timeOffset="369564">12036 15388 20044,'-10'-14'3276,"2"3"-6553,9 10 2562,30-2 0,16-2 396,-15 2 1,2-1 0,1-1 320,4 1 0,2 0 0,-2-1 368,-2 1 0,-2-1 1,-4 1-365,14-2 44,-20 3-532,-7 0-1641,-14 3-1154,-4 0 2184,2 0 1,0 0 0</inkml:trace>
  <inkml:trace contextRef="#ctx0" brushRef="#br1" timeOffset="370011">12905 14889 21336,'-30'3'386,"1"-1"1,-1 19-1,0 11 1,-1 1-1431,-1-1 1,0 2 0,1 2 1054,5-1 0,0 3 1,3-1-1,5-4 440,2 0 1,4 0-456,3 1 0,1 4 1,5-2-456,9 9 1,4-1 413,-7 0 0,8-5 8,16-12 1,7-13-970,-5-23 0,0-5 1219,17 1 444,-20-1 1,-10-2-842,-36-19-1455,-6 23 1,-4 3-1,3-7 1,-1 2-1,-13 7 1,4 5-1639,13 2 2457,2 1 1,19 0 0,3 1 0</inkml:trace>
  <inkml:trace contextRef="#ctx0" brushRef="#br1" timeOffset="370565">13166 15114 18638,'-24'-1'1638,"-1"0"0,-14 6-1299,14 8 1,1 9-217,3 13 0,2 8 1,2-4-124,-3-4 0,4 0-1093,8 10 1,5 5 0,12-17 15,19-30 0,6-10 1728,-1 10 1,1-5-544,-2-19 0,0-9 1,-6 2 442,-10 6 0,-3 1-439,8-12 0,-5 0 174,-11-3-1644,-3 5 1347,-2 7-79,0 10 6,0 19 2494,0 6-2415,1 9-2300,5 6 2305,6 0 6,8 1 103,-2-10 0,3-2-13,11 6 892,-5-8 1,-1-3-989,1-2-2257,8-2-1020,-21-5 0,-2 0 2457,-7-1 1,-3 0 0,1 0 0</inkml:trace>
  <inkml:trace contextRef="#ctx0" brushRef="#br1" timeOffset="430064">17586 8200 22716,'28'-19'252,"-1"0"0,2 4 0,5-1 0,4-1 0,3 0 0,1-1-662,-6 3 0,2 0 1,1-1-1,2 0 1,0 0-1,1 0 0,0 0 1,-1 0 150,1 0 0,1 0 1,0 0-1,0 0 0,0 0 1,0 0-1,-1 0 0,0 1 452,3-1 0,0 0 0,0 1 0,-1 0 1,-1 0-1,-1 1 0,-3 0-146,11-3 1,-3 2 0,-3 0 0,-5 2 78,6-4 0,-4 2-45,-5 2 0,-2 0 205,8-5-1540,-29 11 1287,-1 2-139,-11 4-3171,-1 1 2457,-2-5 1,2 4 0,-2-3 0</inkml:trace>
  <inkml:trace contextRef="#ctx0" brushRef="#br1" timeOffset="430665">18898 7444 5519,'-7'-6'3276,"-6"-2"0,10 7 0,-5-3 0,39 6-964,3 4-1898,-1-1 1,5 0-307,-5 1 0,3 1 1,0-1-355,-1 0 0,1 0 0,0 0 296,5 1 1,0 1 0,-3-1-780,-3-1 1,-4-1 779,4 7-1,-35-5 149,-11 12 0,-9 6-511,0 0 0,-6 3 0,-1 1 0,2-2 356,-1 3 1,0-2 0,-1 1 8,-3 2 0,-2 2 1,0-2-1,4-4 11,1-3 1,1-3 575,-3 5 1,0-1-622,8-7 1,2 0-20,-14 11 135,21-16 1215,10-11-1540,2-1-3087,-7-2 2457,-7 1 1,3-1 0,-1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20:57:50.06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7062 6218 7610,'4'-5'2067,"-2"0"-1653,-2 2 202,0 2 2660,0-3 0,0 2-1331,0-1-1407,0 0-336,0 1-314,-1 2-3165,1 6 3267,1 17 0,0 8 105,2 8 0,0 2-64,-1 2 0,0 3 1,0-10 0,-1 5 0,1 0 1,-1-2-11,0 0 0,-1-2 1,0 1-7,1 5 1,0 1 0,0 2-579,0-7 1,1 2-1,-1-1 1,0-4 566,1 12 1,1-1 761,-2-3 1,1 3-1,0-3-752,-2-10 0,1-2 0,0-1-1147,-1 3 1,0 1 1156,1 14 1,-2-2-24,1-22 1,0 0-3,0 13 0,0 4 35,0-1 1,0 2 0,0-4-20,0-8 1,0 1-2,0 11 0,0 6 0,0-7-7,0-12 1,0-3-9,0-2 0,0-1 2274,0 19-2274,0-21 0,0-6 0,0-2 3276,0-3-3160,0 1-116,0 4 11,0 9-1650,0 1 1,0 2 1580,0 0 1,0 1 57,1 6 0,-2 1 3,1-5 0,-1-1-2272,-1 12 2269,0-14 0,0 0 0,0 4-420,0 10 420,1-19 2052,0 4-2052,0-13 0,1 1 0,0-11 3048,0-4-3053,0 3 951,0-2-946,0 4 6,2 0 56,0 0 50,4 1-73,1-2-1855,3-1 2236,16 0-229,-6-2-107,13 0-102,-1-1 1,4 0 101,1-2 1,3-1-955,-6 2 1,3 0 0,-3 0 885,7-2 1,-3 0 0,-7 0 0,-3 1 1264,13-1-1203,0-1-1065,1-1 0,3 0 1040,-7 2 0,0 0-54,9-2 0,0 1 20,-3 1 1,-1 1 27,-8 0 1,-2 1-45,1 0 0,-1 1 592,-2 0 0,-1 0-590,10 0-43,0 0 58,-3 0 0,3 0 33,6 0 0,1 1-50,-1-1 0,0 2 59,0-1 1,-4 2-46,-17-1 0,1 1-377,13 0 1,7 2-1,-1-2 393,-7-1 1,-1 0 0,2 1-384,2-1 0,2 2 0,0-1 1,-4 0 349,9-1 0,-4 0 743,-9 0 0,-4 1-732,6 1 138,1-3-138,1 1-11,2-2 43,-9 0 0,7 0 0,-2 0-41,6 0 1,3 0 0,-4 0 0,5 0 0,1-1 0,-5 1 514,-9-1 0,-3 1 0,3-1-541,7 0 0,5 0 0,1-1 0,-2 1 8,-5 0 1,-1 1 0,0-1 0,-1 0 13,7 0 0,-1 0 0,1 0-510,-4 1 0,3 0 0,-3 0 1,-8 0 505,15 0 1016,-14 0 0,1 0-1044,-11 0 0,1 0-791,20 0 0,3 0 805,-15 0 1,1 0-11,3 0 0,3 0 0,-3 1-9,-5-1 0,-3 1 19,1-1 0,-1 1-14,0-1 1,-2 1-6,4-1 28,-2 0 5,-9 0-40,14 1-66,9-1 39,-17 0 1,2 1-805,9 0 1,-2 0 708,2 0-431,2 1 39,-29-1-45,-9-1-34,2 0 537,2 0-475,-2 0 2571,2 2-2117,-4-1-179,-1 2 2447,0-2-543,1-21-1261,-1 7-27,1-20 2962,-1-5-2647,0 12 1,0-2-546,0 1 0,0-2-17,0 0 1,0-4-1044,-1-8 0,-2-6 0,0 3 1043,-3-1 1,-1-1-655,2 0 0,0-3 0,-2 6 601,-3 7 0,-1 4-17,-2-1 0,0 1 0,3 8 1,1-1-15,-3-6 0,0 0 17,-1-10 2480,2 3-2491,2-1-380,4 14 1,0-2 390,-2-7 0,1-2-1137,0-1 0,-1-1 1137,1 4 0,0-1 0,1 1-214,-2-7 0,1 1 214,1 7 0,-1 0 0,1 2 0,1-2 0,-1 0 5,-3-11 1,1 2 13,2 16 1,1 1-26,-2-8 1,0 1 5,0 0 2056,2 6-2056,1 10-1633,-2-20 1633,-1-8-6,1-3-31,2 22 1,0 1 3,1-8 21,-1-8 1,-1-2-750,1 18 0,1 0 744,-2-8 0,1-3 0,-1 5 1529,-1-4-1546,-1-7 29,2 18 5,2 1-12,-2-6 1,1 2 2280,1 4-2275,0 7-44,1 9 10,1 4 1,-2-3 28,1 2-28,-1-2 3257,-1 4-3319,2-1-78,-2 1 123,2-2-11,0 0-28,-1-2 4,1 0-49,-2-6 124,0 0-74,-1-5 34,2 7-22,-1 0 33,2 7-490,-2 0 641,2 2 197,-2 0-67,-5 0-280,-15-3 94,3 1-16,-9-3 27,0 2 51,-6 1-61,-3-1 315,13 2 1,-1 0-216,-20 0-95,18 0 0,-1-1 11,-7 0 1,0 0-1618,0 0 1,0-1 1549,6 0 0,0 1 17,2 0 0,3 0-12,-3 1-5,-13 0-1129,11 1 1,-1 0 1131,6 0 0,-1 0 36,-9 0 0,-3 0-470,5-1 0,-1 0 0,3-1 434,4 2 0,0-1 485,-18-2 0,5 1-483,23 0-5,-12 0 0,4 1 993,-12 0 1,-2 1-997,15 0 0,-1 0 1496,-9 0 1,-1 0-1491,9 0 0,2 0 1219,-6 0-1225,3 1 1,-2 1-1637,2 0 1,0 0 1574,0 0 1,0 1 63,0 0 0,1 0 0,-9 0 12,-12-1-7,0-1-5,2-1-2268,4 0 2268,16 1 0,-2 1-23,-4 2 1,0 0 19,0 0 0,2 1 0,-1 1 1,3 1-4,-3 2 6,2 1 0,-3 0 1134,8-2 1,-1 0-1130,-16 4-2,10-3 1,-4 0 0,2 0-1,6-2 0,-1 0-752,-13 3 0,-6 1 1,2-1 755,10-3 1,0 0-1,-1-1 28,-9 1 1,-2 1 0,0-2-14,4 0 0,1-2 1,0 0-514,3-2 0,0 0 1,3-1 490,-2 0 0,2 0 0,2-1 0,0 1 0,-3 1 0,0 0 685,-3 1 0,-1 1-680,-7-1 1,-1 0-713,4 1 0,2-1 752,10-2 0,2 0 1464,-16 1-1442,11-2 2185,13 0-2201,-9 0-2033,-13-3 1990,7 1 0,-1 0 1069,10 0 0,0 0-1077,-14 0 0,0 1-1109,7 0 1,1 1 1133,-5-1 0,0 0-632,2-1 1,2 1 611,-11-2 1659,22 0-1658,10 1 5,3 0-11,-6 0-1571,2 0 1571,1 2 1648,4-1-1654,7 1 17,2-1 1856,0 1-2679,0-1 123,0-1-449,0-1-676,2-2 1814,15-12 0,3-1 0,-9 7 0,25-21 0</inkml:trace>
  <inkml:trace contextRef="#ctx0" brushRef="#br0" timeOffset="1417">11078 6361 6744,'2'-7'3276,"0"-1"0,-2 6 0,0-2-2624,0 1-198,0-1 936,0 1-1003,3-1-279,13-4 1,12-4 0,12-4 0,7-2 0,6-1 0,1-1 0,-2 0 0,-3 1 0,-7 3-536,0-1 0,-4 1 0,-1 1 1,0 0-1,2-1 0,5-2 427,-6 3 0,3-1 0,3-2 0,2 0 0,2 0 0,-1 0 0,0-1 0,-1 1 0,-2 1 0,-3 0 0,-4 2 172,13-6 1,-5 2-1,-3 0 1,-1 1-1,1-2-172,-1-2 0,0 1 0,-1-2 0,2 0 0,1-3-325,-6 4 0,2-3 0,1 0 0,0-1 1,1-1-1,-1 1 0,-1 1 325,-1 0 0,-1 1 0,0 0 0,0-1 0,0 1 0,-1 0 0,0 0-267,4-3 0,1-2 0,-2 1 0,0 1 0,-3 1 1,-2 2 198,9-6 1,-5 3 0,-5 3 705,-5 4 0,-3 1-781,-3 2 1,0 0-52,0 1 1,-1 0-356,13-11 2067,-7 7-4285,-11 5-510,-9-6 2457,-7 4 1,-1 1 0,-3 8 0</inkml:trace>
  <inkml:trace contextRef="#ctx0" brushRef="#br0" timeOffset="1869">13326 4732 17378,'7'-7'1282,"7"0"-1119,17-2 28,8 0-3468,5 0 2706,3 1 57,-15 5 0,2 1 592,3 0 0,1 2-764,-2 7 1,-2 3 1007,-4 2 0,-6 3-302,-4 24 394,-18 6 1358,-4-2-1411,-4-9 1,-2 2-116,-2-1 1,-1 0-9,-3 8 0,-1-3 545,5-14 1,2-3-773,-5 8 780,12-26-791,1-3-3277,0-2 2457,11-11 1,-8 8 0,7-9 0</inkml:trace>
  <inkml:trace contextRef="#ctx0" brushRef="#br0" timeOffset="5200">14778 3878 6150,'-37'-13'655,"0"-1"0,0 1 1,-3 1-1,-1 2 0,4 7 983,-4 17 0,4 6-1859,9-7 1,2 2 843,-4 4 1,15 4-977,32-4 0,20 2 0,7 0 0,-8-3 625,-7 1 0,1-1-366,8 0 0,8 1 0,-2 3 1,-10 3 156,-12 6 1,-7 4-1,-9-1 361,-11-2 0,-9-1 0,1 2-213,4 6 0,0 1 0,-7-6 605,-10-7 0,-5-5 0,4-15-976,7-28 1,7-11-976,6 6 1,6-4 992,8-8 1,7-8 0,3 0-1,-1 6-484,3-1 0,2 2 587,-1-1 0,3-4 0,-2 8 573,0 8 1,0 6-1645,15 0-536,1 46 1646,-16 8 351,-13 2 0,-3 3-351,-3 8 1870,-1-2-1791,-1-5-1910,0-7 1831,0-8-23,2-9 1703,3-8-1635,16-8-410,4-18 0,2-8 404,-2 0 0,0-3 32,-4 2 0,0-2 0,-4 0 279,-2-8 0,-5 2-3,0-6-879,-15 68 532,4 3-3,-2 7 1,0 0-116,3 1-112,0-17 2210,0-4-1526,6-24 156,0-24-447,2 6 3113,-3-15-3616,-4 18-630,1 18 847,1 6 123,3 25 67,1 9-2837,1 10 3001,-5-11 1,-1 4 0,-1-1-633,-1 0 0,-1 1 546,0 0 1,-2 4-1,-3-1-509,-4-5 0,-2-2 0,-4 2 431,-4 4 0,-5 2 0,0 0 0,1-2-645,3-1 0,0-1 0,-1 0 355,0-3 0,-3 2 1,1-3-1,5-7-221,-6 5-2351,8-14 2636,4-11 0,8-5 0,1-4 0</inkml:trace>
  <inkml:trace contextRef="#ctx0" brushRef="#br0" timeOffset="5865">15252 3824 9818,'8'46'819,"0"-1"0,0 1 0,-3-20 0,-1 1 0,2 10 0,1 9 0,-1-1 0,-1-9 1083,-1 5-752,-1-19 155,2-16-3965,3-53 2517,1 5 0,1-3 225,-4 11 1,0 2-643,5-9 0,2 16-698,8 55 1,1 16 1486,-2-19-145,1 18 0,-4-5 202,-12-31-107,-1-5 247,11-32-420,-5 12-40,9-27-111,-11 28-415,1 2 386,1 23 275,-1 3-11,5 13 229,8 15-196,-9-16-44,7 13-191,-16-11 112,-10 2 0,-2 0 0,5 0 0,-6-6 0,1-1 0</inkml:trace>
  <inkml:trace contextRef="#ctx0" brushRef="#br0" timeOffset="6302">15799 3674 10968,'13'39'285,"1"1"1,-1 0-1,0-1 1,0 1 0,2 5-1,0 1 1,-2-3 0,-3-7 1206,-3-4 1,-3-3-1135,-1 6 1,-1-1-977,0 12 674,-2-8-51,0-25 1134,2-20-1150,11-22 1977,17 2-2195,8-2 164,-14 22 1,0 4 64,7 12 3276,-8 8-2634,-15 19-2257,-16-2 1,-7 3-25,-7 4 1,-2 0 1248,1-4 1,-1-3 0,2-8 0,2-7-1,11-13 1</inkml:trace>
  <inkml:trace contextRef="#ctx0" brushRef="#br0" timeOffset="6952">16222 4339 16549,'2'33'1260,"-1"-1"1,4 13-953,30-33-126,-11-20 0,1-7 137,5-10 0,-2-4-137,-5-1 0,-2-2-132,-1-2 1,-7 1 22,-20-9 128,-8 18-83,-14 2 0,-5 3-214,9 10 1,0 2-442,-7-4 0,1 5 470,1 20-6,21 21 213,21 6-1426,5-23 1,4-4 1458,2-2 1,4-6 18,6-14 1,4-9-1,-3-2-279,4-3 1,0-7 221,-9 3 1,4-6-1,1-4 1,-2 0-1,-4 2-72,2-5 1,-6 0 0,1-3-24,-5 7 0,2-3 1,-1-1-1,-4 1 0,-7 3-14,-7-1 0,-7 3 1,-3 2-111,-5-5 0,-6 6 0,-4 14 0,-2 9 541,-10 16-530,16 10 0,3 4 70,3-3 0,1 3-12,-1 5 0,1 5 1,1 2 64,3 6 0,4 3 1,-1 0 688,0 0 1,0 1 0,3 0-728,2-8 1,1 2 0,2-2-1,-1-3 290,2 9 1,3-5-460,6-1 1,6-7-1483,8-16 1,3-3 1091,-7 1 1,0-2 0,3-6 0,-3-4 0,-8-2 0</inkml:trace>
  <inkml:trace contextRef="#ctx0" brushRef="#br0" timeOffset="7133">17358 4059 21159,'0'0'0</inkml:trace>
  <inkml:trace contextRef="#ctx0" brushRef="#br0" timeOffset="26242">19237 2280 16510,'-3'32'3047,"0"0"-4686,2 2 1,1 3 1171,0-4 0,-1 1 478,0 3 1,0 2 32,0-1 1,-1 2-416,1-5 0,0 1 0,0 0 333,0-4 1,0 1 0,0 0-1056,0 10 1,-1 2 0,1-4 757,-1 1 1,1-4-1,0-5 1,0-7 0,-1-7-1</inkml:trace>
  <inkml:trace contextRef="#ctx0" brushRef="#br0" timeOffset="26601">19052 2328 8044,'38'-12'191,"-1"-1"1,0 0-1,-3 2 1,0 0 0,-1 4 1446,9 4 0,-2 8-1075,-2 12 1,-1 5-225,-6-9 0,-5 4-177,-7 12 1,-11 4 453,-21 0 1,-10-1-729,-2-2 0,-2 0 1341,0 0 0,1-2-2868,1-9 1,10-10-1,33-26 1,11-9 982,4-9 1,0 7-1,-1 1 1,-10 9 0</inkml:trace>
  <inkml:trace contextRef="#ctx0" brushRef="#br0" timeOffset="27002">19708 2288 14695,'-16'33'472,"0"1"0,0-1 1,0 0-1,1 3 1,2-2-1,5-1-377,7 10 1,10-7 144,17-7-1274,-1-44 0,4-17 0,-4-2 1512,-7-1 1,-3-4-262,-1 8 0,1-5 0,-1 0 0,-6 1-511,-6-3 0,-6 1 0,1 5 227,0-12 33,-8 15-1518,21 64 1,9 20 1504,-2-20 0,1 1 0,-1 7 1,1-3-1,10-3 0</inkml:trace>
  <inkml:trace contextRef="#ctx0" brushRef="#br0" timeOffset="27232">19983 2362 19451,'22'-28'-820,"1"-1"1,-1 0 0,-2 3 0,2 6-820,16 14 1,-1 12 996,-7 20 1,-21-14 0,-3-4 0</inkml:trace>
  <inkml:trace contextRef="#ctx0" brushRef="#br0" timeOffset="27471">20412 1839 20638,'4'43'388,"0"0"0,1 0 0,-2 2 0,0 0-1208,1-8 1,1 4 0,-1 0 0,0-4-820,-1 10 1,0-4 982,1 3 1,0-3-1,-2 1 1,-2-37 0</inkml:trace>
  <inkml:trace contextRef="#ctx0" brushRef="#br0" timeOffset="27733">20268 2089 15614,'40'9'1092,"0"0"0,-3-1 0,-3 0 2184,7 2-3436,-16-4 1,0-1-3118,17 10 2457,-4 3 1,-19-8 0,-13-1 0</inkml:trace>
  <inkml:trace contextRef="#ctx0" brushRef="#br0" timeOffset="27952">20657 2366 9970,'7'32'111,"1"0"0,-1 0 1,3 11-1,-3-16 1,-6-27-1,-1-5 0</inkml:trace>
  <inkml:trace contextRef="#ctx0" brushRef="#br0" timeOffset="28120">20719 1951 20890,'-2'-10'0,"0"2"0</inkml:trace>
  <inkml:trace contextRef="#ctx0" brushRef="#br0" timeOffset="28773">21066 2162 10906,'0'6'2947,"0"0"-270,0-6-2122,-34 50-9,17-9 0,0 3-240,-4-9 1,2 0-201,7 9 1,11-15 872,24-47-778,-1 5-912,-2-8 61,-16 23 449,-4 7 980,10 9-779,2-8-1226,14-4 1,8-6 1477,9-17 0,1-6-151,-2 9 0,0-6 287,-11-4 0,1-6 0,-3-4 0,-5 1-894,-7-3 0,-6-2 0,1 0 556,4-1 0,2 0 1,-6 1-20,-7 3 1,-5 1 0,-2 2-682,-5-2 1,-3 3 683,-1 7 0,-3 2-135,-6 1 0,-1 5-17,-8 15-96,-4 27 189,17 8 0,4 7 25,3-9 0,1 1 0,1 2-23,2 1 1,0 3-1,2 1 1,2-4-34,0 0 0,1-3 0,4 0-286,5 5 1,3 1-1,6-6-1297,15 0 1,4-6 1091,-9-3 1,0-1 0,2-2 0,-5-4 0,-12-8 0</inkml:trace>
  <inkml:trace contextRef="#ctx0" brushRef="#br0" timeOffset="29286">20549 3529 18255,'-21'38'354,"0"0"0,0 0 0,1-3 0,2-2 0,14-7-1993,26-12 1,7-7 1830,5-1 35,1-13 1,-2-8-640,-12-4 0,-6-5-1227,-3-12 1,-4-3-1,3 4 1,-3-2 1289,-5 2 0,-3-3 0,0 6 1,0-4-1,0-6 0</inkml:trace>
  <inkml:trace contextRef="#ctx0" brushRef="#br0" timeOffset="29488">20671 3072 12547,'0'47'743,"0"0"1,1-14 0,0 1-1,1-1 125,-1 10 0,0 0-1539,1-9 1,0 1 0,0 0 579,0 0 0,0 1 0,0-4 0,-1 0 0,1-2 0,-1 4 0,1 1 0</inkml:trace>
  <inkml:trace contextRef="#ctx0" brushRef="#br0" timeOffset="29885">20894 3489 20067,'33'-14'523,"0"-1"1,0 1 0,-1 1 0,-4-2-323,1-17 1,-13 0 106,-34 3-297,-17 26-1299,7 19 1,1 7 1321,5-6 0,4 3 281,2 11 1,4-1-311,8 3-2665,6 12 2094,9-16-2711,17 6 2457,-6-24 1,0-4 0,-15-7 0</inkml:trace>
  <inkml:trace contextRef="#ctx0" brushRef="#br0" timeOffset="30168">21261 3619 18498,'-8'-41'169,"0"0"1,6-4 0,9 3-1535,15 12 0,7 3 1312,4-2 0,2 3 685,-6 4 1,0 5-1645,-1 5 1,-2 6-92,-8 14 1103,-2 29 0,-12-20 0,-4 19 0</inkml:trace>
  <inkml:trace contextRef="#ctx0" brushRef="#br0" timeOffset="30466">21706 3367 14221,'1'41'1737,"0"-3"1141,-1-6-2811,0-6 603,0 0-3947,0-11 2554,-2-8 0,2-5 0,-2-1 0</inkml:trace>
  <inkml:trace contextRef="#ctx0" brushRef="#br0" timeOffset="30618">21836 2825 16182,'0'29'-1093,"0"-11"1,0-8 0</inkml:trace>
  <inkml:trace contextRef="#ctx0" brushRef="#br0" timeOffset="31356">22215 3339 18280,'0'-18'3276,"0"5"-6553,1 22 2567,7 15 1,2 6 714,5 11 466,-4-11 1,2 2 0,0-2-467,0-3 1,1-3 748,2 1 1,-1-4-167,6 0-1283,-5-34 1,1-12 842,1-11 1,-2-5-1242,-6 8 1,-1-3 0,0 3 436,2-3 1,-3 4-1,-9-9 1,-5 48 0</inkml:trace>
  <inkml:trace contextRef="#ctx0" brushRef="#br0" timeOffset="31893">22715 3405 18291,'-7'39'819,"-1"-1"0,1 1 0,0 0 0,25 4-1666,-18 6 0,-5 10 1,12-24 871,16-36 0,4-12 422,9-8 0,-1-9-106,-15 5 1,-3-3 0,-1-2-584,0-6 1,-2-3 0,-2 2 316,3-5 1,-6 2-989,-9 3 0,-5 7 683,0 21 852,-3 10-700,7 39-990,9 2 1,1 3 515,-5-12 1,0 0-460,6 11 0,2-7-2266,5-19 2457,-5-9 1,0-1 0,-7-8 0</inkml:trace>
  <inkml:trace contextRef="#ctx0" brushRef="#br0" timeOffset="32217">23218 2835 17921,'-2'-5'1092,"2"30"0,3 28 0,-1-3 546,1-4 0,0 1-1808,-1-6 0,1 5 1,0-1-1,-1-5 142,2 5 0,0-6-450,0-10 0,0-2-2799,1 15 0,-7-5 2650,-7-15 1,0-14-1,1-5 1</inkml:trace>
  <inkml:trace contextRef="#ctx0" brushRef="#br0" timeOffset="32450">22984 3062 14188,'38'0'184,"1"-1"0,0 1 0,0 0 0,5-1 0,-3 0 0,-7 2-431,-2 8-3030,-23 2 3041,-15 9 0,3-9 0,-3-2 0</inkml:trace>
  <inkml:trace contextRef="#ctx0" brushRef="#br0" timeOffset="32668">23397 3311 16036,'0'46'45,"0"-1"0,0-5 0,0-9 2189,1-17-2721,-1-9 1062,2-2-1668,-2-2 1,1 0 0</inkml:trace>
  <inkml:trace contextRef="#ctx0" brushRef="#br0" timeOffset="34236">23469 3032 12416,'-3'0'2542,"0"0"-1584,3 0 890,17-16-1131,-12 12 488,13-12-74,-17 16-610,0 2-3798,-27 19 2457,8-7 1,-11 8 0,18-15 0</inkml:trace>
  <inkml:trace contextRef="#ctx0" brushRef="#br0" timeOffset="34634">23682 3100 13581,'4'3'1092,"3"22"0,-1 15 0,1-1-2731,0-2 1,1 2 1743,0-2 1,2 6 0,0 0 0,-1-6 940,1-2 0,2-4-178,5-3 0,1-9-1565,2-24 1069,2-8 1,0-5-785,9-15 504,-10 9 1,1-3 986,4-6 0,-3-1-1916,-7 8 0,-2 0-802,5-2 1,-4 2 818,-12 1 1,-4 21 0,-4 4 0</inkml:trace>
  <inkml:trace contextRef="#ctx0" brushRef="#br0" timeOffset="35100">24071 3313 14863,'12'33'1638,"0"0"0,14 5 1638,18-49-2340,-22-6 0,-4-5-4213,-1-21 1700,-23-4 2178,-10 27 0,-6 7-657,-9 11 0,-2 11-618,-5 18 1,6 9 902,8-2 1,6 1-609,5 2 1,7-3 625,14-1 105,20-23-1819,-1-4 0,1 0-1810,9 2 3269,-8-3 0,-4-1 1,-16-1-1,0-1 0</inkml:trace>
  <inkml:trace contextRef="#ctx0" brushRef="#br0" timeOffset="35283">24685 3279 11217,'0'0'0</inkml:trace>
  <inkml:trace contextRef="#ctx0" brushRef="#br0" timeOffset="59784">20629 8033 10478,'2'5'3276,"0"-2"-1142,-2-3-706,6-38-968,-2 11-281,1-1 0,2-5 73,4-13 0,2 0-1810,-4 15 0,0 0 1575,1-3 0,1-3 0,-1 4-1,0 3 1,-2 3 328,1-2 0,0 1-320,0 2 1,-2 1 52,7-20 51,-3 5-3170,0 17 2761,18 33-22,-2 15 1,2 9 183,-5-5 1,2 1 0,-1 1-145,0-2 1,0 0 0,-2-2-199,4 4 1,-3-4-2801,-1-4 1104,-16-16 2156,-10-3 0,1-4 0,-5 0 0</inkml:trace>
  <inkml:trace contextRef="#ctx0" brushRef="#br0" timeOffset="60252">20868 7546 10063,'0'-4'3276,"0"2"-4582,4 23 0,3 19 1759,1-2 1,2 6-1,1 5 1,0 3-469,-4-12 1,0 4 0,0 2 0,0 1 0,0 2 0,0-1 0,0 0-1,0-3 62,1 1 0,-1-1 0,1-1 1,-1 0-1,1 0 0,-1 2 1,0 3 49,-2-6 0,1 1 1,-1 2-1,1 1 0,-1 0 1,0 1-1,0 0 0,-1 0 1,1-1-1,-2-1-46,1 3 1,-1-1 0,0-1-1,0 1 1,-1-1 0,1 1 0,-1-1-1,0 1 1,1 0-176,-1-3 0,1-1 1,-1 0-1,0-1 0,1 1 1,-1 1-1,0 1 0,1 1 1,-1 2-1,1 1 129,0-9 1,-1 1-1,0 3 1,1 0 0,0 2-1,-1 0 1,1 2-1,0-1 1,0 1 0,-1-1-1,1 1 1,0-2 0,0 0-1,-1-1 1,1-2-1,0-1 1,-1-2 123,1 10 1,0-2 0,0-1-1,0-2 1,0-1 0,-1 0-1,1 0 1,0 0 0,0 0-1,0 2-130,0 0 0,0 1 0,1 1 0,-1 1 0,0 0 0,1-1 0,-1-1 0,0-1 0,1-3 0,-1-2 0,0-3-2,1 14 1,1-3 0,-1-4 0,0-5 0,0-6 2,-1 3 0,0-5 289,0 1 0,1-7-300,-1-15 2253,-2-8-3222,1-3-292,-2-10-663,-3-3-871,-4-23 2806,-1 4 0,-1 0 0,0-5 0,-3-10 0</inkml:trace>
  <inkml:trace contextRef="#ctx0" brushRef="#br0" timeOffset="61003">19528 9728 11206,'-4'-4'3276,"2"1"-1998,2 3-601,0-3 79,0 2-67,0-3 1188,34 15-2598,3-3 0,11-1 0,4 0 873,-10-4 0,4-1 1,1-1-1,1-1 0,0 1-356,-5 0 1,1-1 0,-1 1-1,2-2 1,-1 0 0,1-1 240,1-2 1,1-1-1,0 0 1,0-2-1,1-1 1,-1 0-278,-4 0 0,0-2 0,1 0 0,0-1 0,-1 0 1,-1 1-1,-2 0 240,8-1 0,-3 0 0,-1 1 0,2-1 0,1 1-5,-8 1 0,2-1 0,1 0 0,0 0 1,0 1-1,0 1 0,-1 0-76,6 1 0,-2 1 0,1 1 0,0 1 0,0 0 0,0 0 49,-5 1 0,0 1 0,0-1 0,1 1 0,-1 1 0,2 0 0,0 0-14,2 2 1,0-1-1,2 2 1,0-1-1,0 1 1,0 0-1,-2 1 1,-1-1 151,5 0 1,-1 0 0,-1 1 0,-1 0 0,-1 0 0,0 1-140,-3 1 0,1 0 1,-1 1-1,-1 0 0,-2 0 1,-2-1-33,3 0 1,-2 0 0,-2 0-1,-1-1 367,8 2 0,-2-1 0,0 0-426,-7 0 1,0-2 0,0 0-372,4 0 0,0-1 1,-3-1-498,4 2 1,-2-3-648,2-2 1,-5-4 1347,-8-11 0,-21 4 0,-8-2 1</inkml:trace>
  <inkml:trace contextRef="#ctx0" brushRef="#br0" timeOffset="61417">22962 9138 16840,'33'2'453,"0"0"1,0 0 0,6 3 0,2 0 0,-5 2-325,-4 2 0,-1 1-17,7 1 0,2 4-1205,-11 2 1,-1 3 0,-3-1 426,-5-4 1,-2 1 1513,12 13 0,-7 1 155,-24 14-149,-13-15 1,-3 1-687,4-1 0,-5 1-588,-9 1 0,-7 2 0,-2 1 0,6-6 369,3-3 1,0-1-751,-1 1 0,-5 3 0,2-1 0,9-5-2476,5 5 2727,-2-1 0,18-13 0,1-8 0</inkml:trace>
  <inkml:trace contextRef="#ctx0" brushRef="#br0" timeOffset="64467">22181 8025 11502,'-7'-15'3276,"1"0"-2087,8 11-2828,14 17 1,6 12 1075,-2 2 0,1 5 0,-1 3 264,-2-1 0,1 2 1,-2 2-1,0-2 299,3 7 0,-1-1 0,-3-1 368,-6-3 1,-2-2-1,-5-4-228,-13 10 47,-3-20 1,-4-3 244,-17 4 139,-4-12 0,-3-11-260,15-19 0,3-8-339,-7-1 0,8-5-80,21-5 0,11-5 0,2 4-380,2 2 0,7 5-605,4 7 1,6 1 0,-2 6-547,-1 10 1,0 4 1470,12 3 0,-2 2 1,-6 0-1,3 1 0</inkml:trace>
  <inkml:trace contextRef="#ctx0" brushRef="#br0" timeOffset="64606">22865 8141 11138,'-21'33'546,"0"0"0,0 0 0,0 0 0,1-2 0,1-1 0,1-1 701,-6 12 0,4-3-1779,8-13 0,4-1 95,2 3 0,2 0 1,-5 7-1,9-2 0</inkml:trace>
  <inkml:trace contextRef="#ctx0" brushRef="#br0" timeOffset="64968">22835 8472 10151,'11'39'409,"0"0"1,0 0-1,0 0 1,0 0-1,-2 6 1,-1 2 0,-4-6-1,-8-12-394,-26-6 477,-6-37-405,21-5 0,6-5 657,4-4 0,6-4-813,6 0 0,4-3 0,1 4-165,-2 1 0,3 3-859,5-2 1,4 0 0,1 7 272,22 8 1,-11 12 0,-12 4 0</inkml:trace>
  <inkml:trace contextRef="#ctx0" brushRef="#br0" timeOffset="65391">23206 8490 13742,'-3'37'496,"0"1"0,0-1 0,9 15 0,10-15 859,23-36-1114,-10-9 0,-2-7 49,-4-11 0,-5-5-251,-6 8 0,-4 0 45,-3-17-239,-20 20 1,-8 2 95,3 5 1,-4 3-1035,-6 1 1,-4 2 0,2 3 957,5 1 1,3 3 58,-6 4 1,7 2-54,18 1 51,4 0 78,8-1-1639,16 1 1,8 0-1,6 1 1,3-1 1091,2 2 1,-1-1 0,-7-2 0,-6-1 0,-10-2 0</inkml:trace>
  <inkml:trace contextRef="#ctx0" brushRef="#br0" timeOffset="65754">23487 8661 13889,'13'3'3276,"-4"5"-6553,-7 22 3312,-2-6 0,0 1 1385,5 12-1420,4 0 860,6-33-798,3-4 44,0-4-39,-2-3-800,-19-31-2544,-23 21 2875,-15 6 1,-3 5 0,-1 6-1,12 9 1,0-1 0</inkml:trace>
  <inkml:trace contextRef="#ctx0" brushRef="#br0" timeOffset="67735">21034 9627 9666,'-3'1'3276,"0"0"0,0-3 0,11 0-4298,15 0 0,13 1 0,3 0 1123,-3 1 0,3 1 0,1 1 0,2-1-37,-2-1 1,2 0 0,1 0 0,0 0 0,1 0-42,2 0 1,1 0 0,1 0-1,-3-1 1,-3 0-172,4-1 1,-4-1 0,-3-1 155,8-1 1,-14-6-743,-28-10-112,-22 5 0,-6 2 1618,-14-14-1366,17 12 0,0-1-1045,0-2 1,1-1 1202,-1-3 0,1 0 738,1 3 1,2 2 229,-7-12 1255,18 23-1670,4 7-61,1 0 214,4 3 323,7 4 2320,10 4-2346,7 0 1,9 1-1,-2-1-469,2-1 0,0-1-98,-1 1 0,3 1 0,-5-3-1120,-4-3 0,-7 0 1742,-8 3-196,-16 6-219,-21 6 0,-8 0-132,8-4 1,-2-1 25,-13 10 0,1 0 1128,13-10 1,1-1-1158,1-1 1,1 1 11,-1 1 0,1-2-33,-6 6-2314,6-5 2218,16-10-22,5-6 134,10-11-45,0-4-22,12-11-39,-3-2 2274,1-1-2235,-7 8 0,0 0 67,-1-2-95,3-4-949,-16 25 328,0 27-385,-2 3 983,-1 12-83,1-7 89,1-19 2598,1-3-2850,0-10 966,4-11-770,-3-3-22,2-3 1441,-7 1-1391,-16-8 68,-2 6-1,0 1 0,-2 0-3194,-16-4 3317,8 3-2699,11 10 2369,20 8 123,19 4 90,18 12-5,8-1 5,-18-2 0,0 0 0,16 4 1128,-14-5 1,-1-1-1146,18 7 11,-3 0 208,-29 1-2269,-47 14 2106,1-5 10,5-6 0,-4 2 0,2-2-30,6-3 1,2-1-742,-8 7 0,3-4 632,9-8 1607,18-17-1427,6-11-46,11-25-44,-3 4 0,-5 9 0,0 0-33,1-14-15,-2 11 1,0 1 35,-2-3-541,3-5 418,-8 33 1736,-1 5-1718,0 8-2879,0 13 1357,0 6 1,0 4 982,0 10 1,0-15-1,0-3 1,0-12 0</inkml:trace>
  <inkml:trace contextRef="#ctx0" brushRef="#br0" timeOffset="69687">20974 9768 7229,'0'3'3276,"0"0"0,0-3 0,0-6 0,0 0-2047,-1-28-4506,0 10 3137,0-9 0,-1-1 370,-1-10 258,1 14 1,-1-4-377,-2-6 0,0-3-805,1 1 1,0-3-1,0-1 713,0 0 1,1-2 0,1-1-363,0 3 1,0-3-1,0 1 1,2 4 354,0 8 0,2 2 0,0 1 4,-1 0 0,1-1 0,0 2 100,3-9 1,-1 4-40,1-11-53,-1 12 1,-1 0 794,-2 11 0,0 1-748,-1-1 1,1-2-11,0-18 0,-1-2-40,0 14 0,0 1 1016,0-9 0,0-1-957,-2 7 1,0 0-1164,0-8 0,-1-1 1079,0 7 0,0 0 0,1-1 1,0 1-738,1 11 1,1 0 728,0-5 0,0 0 744,1 2 1,0 1-729,-1-3 1,1 3 133,1 0-139,-1 6 2184,-1 13-2386,0 4 169,0 5 3309,0 0-3519,-3 7-1396,-4 14 1,-3 4 1540,-5 16 120,1-5 1,-1 2-23,5-11 0,-2 0 48,-2 6 1,-3 3 0,1-3-1178,3-4 0,0 0 1160,-8 14 0,3-5 154,9-20 828,5-19 1289,4-10-2307,-1-32-46,1 0 6,2 6 0,1-7 1,2 1-765,3 7 1,1 1 0,0 0 791,-3 0 0,0 0 0,1 3-59,6-5 1,1 12 2086,-5 22-2084,5 15 78,4 11 1,1 4-3,-2 0 0,0 2-3,0-1 0,1 2 0,-1 0-756,0 5 0,0 0 0,-1-2 750,1 4 0,-1-1 6,-2-3 0,-1 1 0,-2-4 2319,3 12-1776,-5-9-2766,-45-38 2217,1-4 1,-6-1-503,8 2 1,-1-2-1,-1 2 508,2 1 0,0 1 0,0 2 441,-16-1 0,6 2-441,8 2-6,-7 0-313,37 1 151,30 0 0,16 0 165,-17-1 0,2 0 1,7-1 0,4 1 1,2-2 266,12-4 0,1-3 0,-17-2 256,-21-5-189,25 2 0,-10 2-310,-64 8 0,-16 2-195,20 0-298,-9 0-1450,34 1-40,5 1-1316,22 0 0,-2 1 2457,18 0 1,-20 0 0,-5 0 0</inkml:trace>
  <inkml:trace contextRef="#ctx0" brushRef="#br0" timeOffset="70487">21098 6892 15849,'-29'-6'3276,"11"3"-4915,35 19 1,14 9 1334,-7 0 1,1 1 277,6 6 0,-1 1 107,-6-5 0,-11 2 51,-20 4 1,-12 2-1,-2-5 330,-6-6 0,-3-2-350,7 7 0,0 3 0,-1-11-112,-23-19-122,50-26 1,13-13 0,3 2 87,5-2 1,3-1 35,-8 2 0,1-3 0,1 5-149,4 5 1,-4 8 118,-13 13-226,-3 3-1387,-5 7-1636,1 7 2719,13 0 1,-9 0 0,9-5 0</inkml:trace>
  <inkml:trace contextRef="#ctx0" brushRef="#br0" timeOffset="70785">21596 6758 11463,'2'-3'3276,"0"2"-3571,-12 36 0,-8 20 636,9-31 1,0 3-117,-3 7 1,-2 7-1,0 1 1,2-6-168,-1-2 1,1-3 645,-3 9 1,1-1-705,2-1-3078,4-7 1291,5-14-1064,1-4 163,7-10 2845,5-4-157,11-15 0,-9 10 0,2-10 0</inkml:trace>
  <inkml:trace contextRef="#ctx0" brushRef="#br0" timeOffset="71085">21523 6994 15076,'14'41'546,"0"0"0,0-1 0,0 1 0,0 8 0,-2-1 0,-12-10-2185,-18-14 1,-6-8 1891,2-3 1,-1-7 827,-16-16-1081,22-11-5,20-18 898,6 3-1756,6 3 1,5-2-777,-2 11 1,2-1 982,8-10 1,0 4-1,0 8 1,-7 8 0</inkml:trace>
  <inkml:trace contextRef="#ctx0" brushRef="#br0" timeOffset="71552">21768 6902 4592,'2'44'1092,"0"0"0,-2-13 0,4-5 2184,12-2 0,-1-28-3851,14-21 664,-7-1 504,-4-2 0,-2-5-492,-7 1 0,-6 0-269,-4-1 1,-9 2-18,-12 9 0,-9 1 1,-1 8 133,-10 8 1,-2 7 44,-7-4 1,5 7 1140,18 13 1,10 4-750,16 5-2319,38 2 1205,-13-20 0,3-3-911,18-2 1,2-5 1433,-4-4 0,-3-1 1,-11 2-1,-3 0 1,10-6-1</inkml:trace>
  <inkml:trace contextRef="#ctx0" brushRef="#br0" timeOffset="71771">21987 6834 15732,'18'36'1092,"1"-1"0,-5-6 0,-3-2 1960,2 19-2368,-11-22-521,-1-18-96,-1-3-3344,0-3 0,3 0 2457,-2 1 1,2 0 0,-2-1 0</inkml:trace>
  <inkml:trace contextRef="#ctx0" brushRef="#br0" timeOffset="74422">21112 7592 8763,'-29'-8'1092,"-1"0"0,2 1 0,7 1 1592,16 3-2079,0 2-415,4 0-3467,5 1 3020,7 3 1873,27 8-1247,1-1-155,-1-5 1,8-1 0,-1-1-880,-7-3 1,-1-1-1,1-1 685,8 1 1,2-1 0,-2-1-1,-11-1 1,-1-2-1,-1 1-832,14-3 1,-5 0 638,3 1 965,-15 5 0,-5 4-776,-13 8-1482,-2 14 1869,-2 0-133,-3 3 1437,-3 2-1354,2 16-152,0-15 1,0 2-87,0 1 0,1 1-65,0 2 0,0 2-629,1 2 0,0 5 701,-1-8 0,1 6 0,0 3 0,1-1 0,-2-4 129,2 5 1,-1-3-1,1 6-198,-2-10 1,2 5 0,0 3-1,1 2 1,-1-3 0,-1-3 0,0-7-65,0 4 0,-1-7 0,1 3 46,0 4 0,1 2 0,0 2 0,0 0 35,-3-6 1,1 3 0,-1 0 0,0-3-1,-1-4-31,1 13 1,1-2 335,-2-4 1,1 5-1,0-2 1,-2-11-320,-2-1 56,0 0-101,0-11 1177,0-3-1155,0-12-27,0-5 349,0-1-3632,-5-7 3182,-4 1 1,2-3 0,0 5 0</inkml:trace>
  <inkml:trace contextRef="#ctx0" brushRef="#br0" timeOffset="77203">21056 9629 3197,'-45'16'3276,"6"-3"0,33-11-2138,0-1 853,4-1 1285,1 0-2476,7-33-548,3 8 48,4-12 0,4-5 792,3 3 1,2 0-956,0-1 0,1-2-557,-4 8 0,2-4 0,0 0 0,-2 4 495,2-5 1,0 1-516,0-2 0,1-3 0,-2 4 499,-4 5 0,-2 2 751,0-3 0,0 0-768,-1 0 0,-1 0-768,-1 0 0,0-1 782,-2 5 0,-1-2 0,0 0 39,3-12 0,-1-1-50,-3 13 0,0-1 0,0 0-15,0 1 0,-1-1 0,1 3 155,0-1 1,1 2-183,-1-2 0,1 3-3,4-4 11,-2 10 1771,1-1-1731,4-8 105,0-6 141,-3-1 1367,-2 4-1697,-6 12 27,-1 8 0,2-2 6,-1 7 6,2-3 3270,1-10-3054,-1 12-227,3-14 16,-6 18-5,1-1-6,-3 5-1311,0 3 549,-1-10 756,0-1 12,0-6 33,0 7 28,0 4-27,0 5-3317,0 1 3016,-35 28 261,13-9 19,-4 3 1,0 1-14,-5 5 41,7-5 1,-1 2-262,6-6 1,-1 0 213,0 1 0,1-1 0,-3 3 3156,16-16-3078,0 0 29,4-4-46,0 0 90,2-2 101,39-53-247,-21 28 1,1-1 0,1-4-578,3-3 1,2-4-1,-1-1 1,-1 4 571,-2 4 0,-2 2 0,-1 1-538,26-45 381,-44 72-123,0 6 292,1 38 4,-1-18 0,1 4-11,-1 4 1,1 5 0,0-2-1059,-1 5 1,1-1 1055,-1 3 0,1-4-3,-1-5 2144,0-15-2099,0-18 246,0-1-358,-19-1 503,0 0-447,-18 0 12,3 0 4,8-1 1,0-1 3270,-5-1-3064,-5-2-212,29 2-6,4 2-3271,3 0 2546,34 1 753,6 0-16,8 0 145,-12-2-78,-30-1-112,-2-1-12,-4-1 51,0 1-5,0 0 16,0 2 3265,0 0-3182,-12 32 1,-4 19-31,5-16 1,1 1-64,-2 2 1,-1 3 0,0 2-822,3-4 1,0 2 0,1 0 0,1-5 775,-1 3 1,1 0-21,-1 4 1,-1 4-1,1-3 83,0 0 1,0-5-14,2-8 0,0-2-4,-1 9 1,-1-2 2,1-6 1,1-2 6,-3 12 3264,-1 7-3252,4-17 320,1-2-338,0-1-1645,-1-2 1,1 1 1551,-5 16-1045,4-12 1,-1 0 1137,-1 16-6,1-2 39,0 0-1551,-2-3 1526,2-12 0,-1 1 423,1-5 1,-1 0-432,-8 22 39,2-9 39,2-8-73,3-2-5,-1 3-1,6-11 12,0 6 732,1 3-699,-1 2-10,1 4 49,-3 6-55,3-13-23,-4 6 2386,4-9-2341,2-13-17,-1 4-27,3-13-1105,0-1 1,0 0 0</inkml:trace>
  <inkml:trace contextRef="#ctx0" brushRef="#br0" timeOffset="107270">2991 6980 7699,'-1'5'1703,"0"-2"-286,1-14-1165,1 6 1205,0-10-1060,0 12-16,0 0 2834,1-12-2891,0 0-44,2-6-40,-3 7 332,0 4-325,-6-1-186,1 0 68,-16-9-1524,8 10 1446,-11-5 5,7 8-51,-3 2 46,-3 1 150,-13 1-89,-2 2 640,2 0-758,0 7-66,14 3 16,1 3-1785,-1 9 1824,6-1 1,0 2-1068,-2 5 0,-2 3 1109,-4 11 1,-1 1-83,7-9 1,1-2 58,1 1 1,1-2 3,-3 10-1,9-7 1,1 1-6,-1 7 11,7 4 1,2 0 2105,7-6-2112,1-2 1,2 3 85,2-8 1,1 0-89,-4-6 0,1 1-3,1 2 0,1-3 6,-1-1 3270,2 0-3227,2-2 0,2 1-1668,5 1 0,3 1 1619,4 6 0,2-2-1134,-3-5 0,-1-2 1108,-5-6 1,-1-2-37,1-1 1,1 0 36,-2-1 0,1 0-787,7 3 0,1-2 770,-5-3 0,0-3 37,19 3 766,-20-9 0,2-4-795,13-9 1,0-3-57,-4 4 1,-1 0 1161,5-5 1,0-1-1135,-12 5 1,-3 0 44,6-4-48,0-7 1,1-2 851,2-6-787,-6 4 0,-2 0 0,5-9-176,0-1 204,-6 4 0,0-3-1114,-2-1 0,-2-3 1160,-2 3 1,0-2 0,-2 1-867,-1-1 0,-3-2 859,-6 2 0,-1-4 1,-2 5 401,-1 10 0,-3-1-316,0-7 0,-2-4 0,-2 2 42,-4-3 1,-5 1-155,-1-1 0,-4-1 0,-2 0-12,0 9 1,-1 0-1,-1 1 1,0 2-17,-3-6 0,-1 1 0,0 2 442,-2 1 0,-1 2 1,1 2-437,3 5 1,-1 1-496,2 2 1,-2 0-1,-2-1 483,-10-3 1,-5 0 0,2 2-8,6 2 0,1 1 0,-2 2-43,-7-1 0,-1 1 0,5 4 289,9 6 1,3 2-309,1 2 1,3 2-68,-12 6 366,8 4 0,-1 4-254,-1 4 0,0 3 1306,0-1 0,0 1-1239,-9 10 0,3-2-2543,8-7 2498,-10 9 1639,33-28-1644,4-3-1910,0 0-1367,2 2 0,11 7 2549,16 12 0,-11-8 0,4 4 0</inkml:trace>
  <inkml:trace contextRef="#ctx0" brushRef="#br0" timeOffset="109669">5927 7020 7850,'-3'-4'3276,"0"0"-715,-8-6 290,1-1-5630,-19-5 3323,5 4 775,-8 6-1048,3 5 1,-2 2-216,-10 7-25,12-3 0,1 3-964,5 7 1,2 3 1111,-7 13-137,10-13 0,0 1 2355,-9 20-2358,10-3-1145,8-15 0,0 3 1128,1 4 1,3 1 10,-3 9 14,5-11 1,2 0-36,1 8 1183,0-8 1,0-1-1162,0 9 33,1 2-50,5-10 3259,5 4-3127,4 1-1788,-3-11 1,2 2 1589,3 1 0,3 2-1083,3 3 1,3 2 1151,3 2 0,1-1-776,-4-6 0,-2-3 761,-4-6 1,-2-1 0,10 3 95,-1-7 1550,4-6-1617,-1 0 2268,0-5-2302,-8-1 3276,14 0-3082,6-6-175,-15 1 1,1-2 81,13-8-1708,-11-2 1,0-3 1726,-4-2 1,-1-2-1179,9-8 0,1-3 1287,-5-1 1,-4-1-34,-4 3 0,-4-2-70,-4-2 0,-3-1-96,-4 10 1,-3-2 60,-1-5 1,0-4 0,-1 4 1165,-2 5 1,-1 0-1049,-2-6 0,-1-4 0,-5 1 76,-5 6 1,-4 1 0,1 2-236,0-5 1,-1 2-10,-1 5 0,-2-1 0,2 6 122,-8-3-88,5 9 1,-2 1-65,-16-5-1140,12 11 1,0 2 1122,-4 1-36,6 6 0,1 1 31,3 1 5,-12 0-5,16 0 6,7 0-247,-18 12 2164,7 2-1912,-8 8 3268,9-5-3268,1 1 107,3-2 44,-13 8-644,9-8 532,2-3 358,9-6-330,8-5-106,0 0-1216,2-1-1294,0 13-728,0 20 2621,5-7 1,-1 1-1,-1 12 1,5-6 0</inkml:trace>
  <inkml:trace contextRef="#ctx0" brushRef="#br0" timeOffset="122354">6485 6804 13228,'0'-8'3276,"0"-4"-1638,0-12 0,0-6 0,-1 3 0,2-2-2702,0-2 0,0-4 1,2-1 1171,2-7 0,1-3 0,4-4-320,-1 13 1,1-2 0,2-2-1,1-1 1,0 0 0,1 2 226,0-1 1,2 0 0,0 1 0,1-1 0,-1 1 0,1 0-16,-1 0 0,0 0 0,1-1 0,-1 2 0,2 1 0,0 2-9,3-1 0,2 2 0,0 2 0,0 2 0,-2 4-25,9-9 1,0 4-8,-5 6 0,2 0 0,-1 1-38,4-2 1,0 1 7,-4 5 0,0 0 0,0 1-814,6-6 1,-1 3 716,-4 3 0,-3 3-101,0-1 68,-21 18 1275,-3 0-1074,-10-19 0,8 14 0,-8-14 0</inkml:trace>
  <inkml:trace contextRef="#ctx0" brushRef="#br0" timeOffset="122856">7012 5182 18588,'13'-23'1322,"1"3"-1207,9 1 0,4 0-57,-6 4 1,1 2-112,20-3 0,0 5 58,-17 9 1,0 3 69,11-2 1,-5 6 131,-12 25 107,-14 2 162,-3 3 138,-7-1 0,-4 7 1,0-3-2112,2-7 0,-1-1 1485,0 3 1,-1 3 0,1-9-1221,-1-9-393,9-23-1439,1-5-213,16-28 2457,-3 8 1,5-5 0,-10 19 0</inkml:trace>
  <inkml:trace contextRef="#ctx0" brushRef="#br0" timeOffset="123269">7883 4618 11903,'-42'10'428,"1"0"0,0-1 0,1 3 0,2 1 0,12 4 1923,17 29-2351,7-4-516,25-23 0,5-4 521,5 3-208,-8-3 1,1 1 292,9 11 839,-8-2-290,-11-3-85,-22-8 252,-12 5-379,-15-1-938,-3-2-2766,8-8 2627,14-13 0,12 3 1,2-3-1</inkml:trace>
  <inkml:trace contextRef="#ctx0" brushRef="#br0" timeOffset="123489">7855 4510 16840,'-6'45'545,"1"0"1,0 0 0,4 0 0,2 0-1,1-6-1035,1-8 0,3-2-1149,7 4 1,1-5 818,-5-14 1,3 2 0,-11-16 0</inkml:trace>
  <inkml:trace contextRef="#ctx0" brushRef="#br0" timeOffset="123754">7630 4730 11360,'39'-17'106,"0"0"0,0-1 1,0 1-1,4-2 1,-3 0-1,-5 6-342,11 6 236,-20 22 0,-12-10 0,-1 10 0</inkml:trace>
  <inkml:trace contextRef="#ctx0" brushRef="#br0" timeOffset="124137">8029 4919 10898,'0'5'1638,"21"-21"0,7-12 1638,-9 2-1638,13-10 0,-6-2 498,-31-3-2243,-8 14 113,-14 12-1645,1 34 1,1 15 1673,11-2 0,1 2-30,-6 3 1,3 0 8,7-2 0,9-6-137,22-10-729,-5-4-1242,18-10-1183,-5-8 2483,14-9 0,-19 7 0,4-7 0</inkml:trace>
  <inkml:trace contextRef="#ctx0" brushRef="#br0" timeOffset="124387">8232 4935 20173,'8'32'331,"0"0"1,0 0 0,3 15 0,0-2-329,-5-14 0,0 0-440,0 3 0,0 4 1,-1-3-503,-1-5 1,0 0-701,2 17 1,-2-7 818,-3-22 1,-1-5 0,0-13 0</inkml:trace>
  <inkml:trace contextRef="#ctx0" brushRef="#br0" timeOffset="124673">8159 4760 17227,'39'-3'1092,"0"-1"0,7 6 0,-4 6-3363,1 14 2442,-16-5 0,-1 1 1112,4 12-509,-25 3 1,-6 9 0,-5-3-865,-10-1 1,-5-1-1004,1 3 1,-3 2 0,-3-10 436,-11-15 1,-1-9-1,-8-3 1,23-18 0</inkml:trace>
  <inkml:trace contextRef="#ctx0" brushRef="#br0" timeOffset="125537">6773 3250 11043,'-1'5'3276,"0"-1"-4438,1-4 4114,25-118-3099,-16 78 1,0 1 0,0-3 181,0-1 0,0-3 0,0 0 0,0 2 275,-2 7 0,0 2 0,-1-1 0,-2 0-182,-2-2 1,-3-2 0,-2 0 0,-2 1-220,-4 1 1,-2 2 0,-2-1 0,1 0 130,1-5 1,2-3 0,-3 5 0,-6 10-204,-12 12 1,-5 8-1,6 13 141,7 22 0,6 14 680,-1-2 1,1 4-1,5 3-668,8-3 0,5 3 1,3-1-1,1-1-132,2 3 0,2-2 1,2 0-196,0-6 1,1 0 0,1 0 0,0-3 15,2 0 0,1-2 0,5-5-772,11-3 1,6-5 0,-2-9 623,5-14 1,-2-4 0,2 7 0,-3-2 0,-16-10 0,-1 0 0</inkml:trace>
  <inkml:trace contextRef="#ctx0" brushRef="#br0" timeOffset="126040">7149 2723 8727,'-14'35'418,"1"0"1,0 0 0,-4 5-1,4-3-490,12 7 532,46-54-108,-24-12 1,-1-8 199,-1 5 1,0-2 0,-3-1 265,-1-10 0,-8 1-499,-13 5 1,-7 6 1404,-19 11-1707,-2 2 2251,4 11-2374,12 25 95,5 23-9,7-19 0,2 0 14,1 7 1,2-2-28,1 14-135,5-18 0,3 0-1471,2-5 1,3-3 994,2 1 0,1-4-1961,23 0 966,-7-22 1,1-7 1316,-9 3 0,0-1 0,4-1 0,-3-1 0,-4-2 0</inkml:trace>
  <inkml:trace contextRef="#ctx0" brushRef="#br0" timeOffset="126354">7475 2711 10239,'-10'40'246,"-1"1"1,0-1-1,0 0 1,-2 4 0,1-3-1,4-5 1022,5-6 1,2-6-1291,3-3 1593,9-18-865,9-31-1198,-6 3 0,-1-5 904,0-8 0,-3-1-194,-2 6 1,-2 2 1119,-2 4 1,-2 2-857,-2-20-701,0 24-537,0-7-773,28 63 252,-12-15 358,2 3 1,4 3 918,3 0 0,-2-3 0,-4-4 0,-1-1 0,1 1 0</inkml:trace>
  <inkml:trace contextRef="#ctx0" brushRef="#br0" timeOffset="126636">7748 3046 9337,'-4'-45'655,"0"-1"0,0 1 1,1 11-1,0 1 0,3 3 897,0-6 0,8 5-3191,27 3 1,9 11-1,-16 18 1,1 4 982,19-12 1,-4 5-1,-10 30 1,-23-17 0</inkml:trace>
  <inkml:trace contextRef="#ctx0" brushRef="#br0" timeOffset="127240">8061 2719 19608,'4'36'211,"0"0"0,0 0 1,0 5-1,1-5-1850,1-9 1,1-5-684,0-7 3961,0-17-1438,-2-6 816,2-5-855,3-9 0,0-3-750,0-2 488,9-14-158,-14 31 2886,-1 9-2942,1 2-106,15 16 420,-6-8 11,13 13-2935,-9-12 3058,4-4 572,-8-2-622,-2-4 123,-7-1 258,5-8-471,-3 5-78,4-5-11,-4 7-112,16 9 78,-5-1-1209,14 4-377,-17-4-1511,-3-3 3226,-2-3 0,-5-1 0,1 1 0</inkml:trace>
  <inkml:trace contextRef="#ctx0" brushRef="#br0" timeOffset="127371">8444 2539 19735,'-12'-31'111,"-1"-1"0,13 13 0,4 21 0,15 25 0</inkml:trace>
  <inkml:trace contextRef="#ctx0" brushRef="#br0" timeOffset="128303">8621 2761 9475,'-1'5'3276,"0"-2"0,1-3 0,0-6-1583,0 2-1049,0-5-196,0 5-178,0 1-562,0 3-100,0 4-23,0 5 270,0 5 145,0 5 11,4 11-5,-1-8 38,3 5-10,-3-16 22,-1-4 202,1-4-242,3-12-3273,7-16 3251,3-5-3231,4 0 1636,1 28 1601,-5 10-23,10 24 550,-6-18 374,1-9-436,-6-14 397,-7-20-486,-3 11 2195,-2-5-2095,-2 5-263,-2-2 3005,1 7-4411,16 29 110,5 3 1,5 6 0,-1 0 1085,5 7 0,3 3-16,-4-6 0,4 4 1,1-1-1,-6-3 13,3 5 0,-4-2 46,-3-4 1,-1 1 0,-6 3-504,-6 4 0,-6 3 0,-5-1 628,-7-3 1,-4-1 0,0 1-133,4 0 0,0 0 0,-3-3 123,-14 4 1,-2-10 189,1-15-357,3-26-141,2-4-84,8-9 1,3-4-1143,1 0 0,2-1 439,0 1 1,1-1-135,2 0 0,3 3-2210,8-4 2613,4 5 1,-2 14-1,-2 6 1</inkml:trace>
  <inkml:trace contextRef="#ctx0" brushRef="#br0" timeOffset="128872">9373 2715 15065,'0'5'-784,"6"25"828,-2 7 326,0-4 0,0 0-3647,-1 3 3703,-2 2 1212,-1-25-54,0-7-536,0-31-1541,0 4 644,0-24-22,2 9-1002,1 9 1,3-2 704,12-13 0,5 2-1471,-3 13 1,3 1-1,3-4 1,1 10 1558,11 27 1,-25 0-1,-3 2 1</inkml:trace>
  <inkml:trace contextRef="#ctx0" brushRef="#br0" timeOffset="129287">9746 2785 14444,'-12'27'1,"1"1"1,0-4 0,5-2-1254,12 4 1526,6-22 1654,6-14-1693,-4-23 993,-4-11-1223,-8 15 1,1 8 1515,-3 14-1594,2 3 3303,-1 3-3925,2 3-2582,1 3 0,24 18 2457,-14-13 1,13 10 0,-23-20 0</inkml:trace>
  <inkml:trace contextRef="#ctx0" brushRef="#br0" timeOffset="129571">9945 2400 14543,'-4'29'672,"8"8"0,1 2 606,-2-15 1,1 1-1279,3 15 0,1 2-1639,-2-8 1,-1-4-1639,1 7 1993,-2-11 0,0-3-1993,-2-6 2810,-2-4 1,0-7-1,0-3 1</inkml:trace>
  <inkml:trace contextRef="#ctx0" brushRef="#br0" timeOffset="129806">9858 2474 11802,'38'-1'-820,"1"0"1,-1 0 0,8 1 0,-7 6 806,-5 24 1,-25-12-1,1 4 1</inkml:trace>
  <inkml:trace contextRef="#ctx0" brushRef="#br0" timeOffset="130236">10209 2777 10494,'0'6'3276,"0"-2"-1164,15-14-1518,-8 3 1260,15-17-336,-16-8-157,-6-5-1003,-21 20 1,-6 5-359,2 3 28,-6 19 0,4 9 1160,17 14-1099,1 12-1701,8-18 0,4-1 1590,7-3 0,2 0-202,6 21-454,13-16-2599,7-20 2962,9-3 0,-12-2 0,-3-2 0</inkml:trace>
  <inkml:trace contextRef="#ctx0" brushRef="#br0" timeOffset="130337">10639 2855 20683,'-9'-1'0,"1"0"0</inkml:trace>
  <inkml:trace contextRef="#ctx0" brushRef="#br0" timeOffset="152937">6571 7532 19098,'-15'0'3276,"5"2"-1965,-1 6-1305,2 16-6,-2 7 3,5-1 1,1 6 0,0 3 12,1 5 1,2 4 0,2 2-473,0-8 0,2 2 0,0 2 0,1 0 0,0-1 481,1-2 1,0 1 0,0-1 0,2 1-1,1-1-223,1 2 0,2 0 0,0 0 0,1-1 0,0-4 199,-1-1 1,1-3-1,-1-2 1,1 1-750,4 8 1,0 0 0,3 0 740,1-5 0,3 1 0,0-1 0,-1-3-504,-2-4 0,-1-3 0,1 2 499,3 2 1,1 2 0,1 0 0,0-5 303,1-5 1,0-4 0,1-1-296,13 7 1,2-2 228,-3-2 0,1-2-246,5-4 1,-1-3-1,-13-5 1,-1-2 19,-1 0 0,0-1-101,-1-1 0,-2 0-699,18-2-2477,-9 0 0,-4-2 0,-20 1 2457,-7 0 1,-3-1 0,0 0 0</inkml:trace>
  <inkml:trace contextRef="#ctx0" brushRef="#br0" timeOffset="153397">7431 8909 18903,'21'17'621,"0"0"1,10 7-1715,-1-3 1,7 2 0,-4-2 360,-6-6 1,-2 0 1451,17 9 0,-1-2-717,-16-10 0,-2-1 2216,11 8-1508,-7-4-775,-35 9 0,-9 1 300,-7 1-115,-1 0 1,-5 4-1,3-3-116,3-7 1,1-2-6,-6 6 0,2-3-1595,0-4 1377,15-12-259,5-3-397,4-1 1075,2-1-3478,11-5 0,6-4 2457,13-5 1,-12 4 0,-3 2 0</inkml:trace>
  <inkml:trace contextRef="#ctx0" brushRef="#br0" timeOffset="154520">8366 9140 21640,'-32'-23'403,"31"55"-1496,7-1 1,4 5 0,1 2 410,0 0 0,0 2 0,-1-3 177,1 13 0,-3-7 572,-5-2 1083,-3-36-915,0-4-117,0-1-213,-1-49-1646,9 13 1601,5-5 0,5 0 778,-2 20 1,4 4-768,9-2 0,4 11 151,1 28 1,-2 10 2,-8-14 1,-2 2-23,-2 11 1,-1 6 0,-4-5-1481,1 9 1499,-6-9 1,-1-3 1493,-3-6-1656,0 0-2240,-6-19 525,0-4-824,0-2 2679,7-25 0,-5 19 0,5-17 0</inkml:trace>
  <inkml:trace contextRef="#ctx0" brushRef="#br0" timeOffset="155155">8895 9515 18863,'3'-13'3180,"-3"0"-2781,-4-21-229,-1 9 1,0 0-3448,-2-7 141,3 5 3637,9 30-697,7 17-1959,12 8 1880,-12-15 275,5 4 2117,-16-60-1030,-1 5 551,-2-2 0,-1 1-715,2 4-4074,-3 6 2893,4 28 985,10 13-727,4 2 0,10 17-699,-9-6 1,1 6 0,-1 5 884,-3-2 0,-1 4 0,0 2 0,-1 1 0,1-2-466,2 4 0,0 0 0,-1-1 0,0 3 333,-3-2 1,1 3 0,-2 0 0,0-3 0,-2-5 526,-2-2 0,-1-5 1,0 0-335,-1 16 1,-1-3-166,0-17 0,-1-1 36,0 5 1,-3-3 2084,-6-9-3502,-32-22-339,5-14 1,-1-7-1,-2-3 1,2-2 982,-1-3 1,4 2-1,6-2 1,19 12 0</inkml:trace>
  <inkml:trace contextRef="#ctx0" brushRef="#br0" timeOffset="155720">9341 9164 16504,'11'40'273,"0"0"0,1 0 0,-1 0 0,0 0 0,1 0 0,-1 0 0,1 2 0,0 1 0,0 0 0,0-2 0,-1-5 0,-2-4 1156,5 6 0,-2-4-2522,0-1 1,1 3 0,-1-4-547,0-1 1,-1-2-1,2 6 1,-2-5 818,-3-14 1,-8-15 0,0-1 0</inkml:trace>
  <inkml:trace contextRef="#ctx0" brushRef="#br0" timeOffset="156008">9337 9489 11550,'42'-18'655,"0"1"0,0 0 1,-6 13-1,-2 7 0,-6 7 983,-8 15 0,-8 7-1251,-2 11 0,-7-1 1313,-11-1-1700,1-18-34,-7-3 765,2-16-972,-1-3-3036,-14-11 2457,17-9 1,-10 4 0,20-1 0</inkml:trace>
  <inkml:trace contextRef="#ctx0" brushRef="#br0" timeOffset="156571">9770 9403 13631,'3'0'3276,"0"0"-5239,-3 0 2204,-13 75 697,12-47-1389,-2 14 1,4-12 450,6-33-1342,5-21 1871,-10-11 0,-4-2-533,-1 1 317,1 2 1,-2 4 2319,-5 20-1446,-13 5-901,6 6-236,-7 30 2976,16 16-3037,15-1 0,4 2-555,-5-15 0,2-2 540,7 6 1,2-3-25,5-5-1589,7-3 1,2-1-1639,1 1 1638,-2-5 1,0-4-1585,-8-12 3223,7-14 0,-14 6 0,1-6 0</inkml:trace>
  <inkml:trace contextRef="#ctx0" brushRef="#br0" timeOffset="156956">10225 9627 11074,'-25'-29'655,"1"0"0,-1 0 1,2-1-1,3 0 0,4 0-400,6-1 0,5-2-175,3-1 1,2-4-1,3 3 630,5-2 1,2 2-916,-3-11 1,8 6-1435,24 14 1,5 12 982,-3 14 1,-4-1-1,-6 4 1,-15 10 0</inkml:trace>
  <inkml:trace contextRef="#ctx0" brushRef="#br0" timeOffset="157574">10749 9521 23920,'4'-4'1053,"38"-12"-1563,2 4-1129,-1-1 1,5 2 1546,0 7 0,-3 1 0,-16-1 0,-2 1 0,5 3 1,1 0-1</inkml:trace>
  <inkml:trace contextRef="#ctx0" brushRef="#br0" timeOffset="157789">11224 9298 15631,'-2'-2'1092,"11"27"0,14 27 0,-1 0-1487,-6-14 0,-1-1 0,1 5 381,-2-9 1,1 5 0,1 1 0,1 0 0,-2 0 0,-1-4-807,2 6 1,-1-2 0,-1-2 0,-1-1 604,1 2 1,-2-2-1,-1-3 1,0-2-1,-2-6 1,-3-1-1</inkml:trace>
  <inkml:trace contextRef="#ctx0" brushRef="#br0" timeOffset="158153">11168 9497 17587,'27'-25'546,"0"1"0,0-1 0,0 0 0,4-2 0,1 1 0,-9 18 1061,-10 30 1,-7 12-1454,-1-2 0,-2 0-249,-3-5 0,-4-2-1544,-4 4 1,-4-4-1639,-10-6 0,-6 4 0,6-26 2457,9-6 1,6 2 0,2 0 0</inkml:trace>
  <inkml:trace contextRef="#ctx0" brushRef="#br0" timeOffset="158673">11615 9166 12749,'-5'37'122,"0"0"0,0 0 0,1 5 0,1 2 0,4-4 1157,7 1 1,2-3-1344,1 5 0,3-3-615,2-13 0,2-7 819,2-9 1173,-1-46-1048,-16-3 0,-5-9 1,0 4 1002,2 9 1,-1 0-1111,-1-8 1,-1-3 0,-1 14-8,1 21-213,0 5 57,14 19 3281,2 1-3720,11 14-2833,1 0 1638,-3 2 1,1 1 1091,-6-9 1,-2 0 0,3 3 0,-1-2 0,-5-4 0</inkml:trace>
  <inkml:trace contextRef="#ctx0" brushRef="#br0" timeOffset="159306">12103 9511 13329,'-4'4'3276,"-29"-15"-2444,11-19-715,2 11 1,0-1-23,8-5 0,4-1 1022,-1-20-1092,5 10 0,3-3-846,4 3 1,5-1-513,3-5 0,9 6 1333,6 19 0,7 6 0,-3 1 0,-7-1 0,0 4 0,12 10 0,0 0 0</inkml:trace>
  <inkml:trace contextRef="#ctx0" brushRef="#br0" timeOffset="159740">12452 9148 12351,'-5'39'219,"0"1"1,0-1-1,3 8 1,2 0 0,2-2-248,3-11 0,1-2 0,0 0-90,3 14 0,4-4-344,1-17 0,1-8 686,-1-13 1334,2-26-1410,-12-3 1,-3-3 648,0 1 1,0-1-781,-1-2 0,-1 2 1575,-3-7-1547,-1 5-12,-3 7 3061,1 3-2932,-1 3-235,4 7-179,1 14 101,6 11-1488,6 16 1,4 6-1,3 6 1,2 1 1091,-1-2 1,-1-2 0,0-4 0,-4-7 0,-6-15 0</inkml:trace>
  <inkml:trace contextRef="#ctx0" brushRef="#br0" timeOffset="160390">12672 9437 15300,'24'35'1092,"-1"0"0,3 6 0,-4-3 1670,-6-2-2645,-6-13 1,-1-2-460,-4-8 494,-1-43-1791,-4 6 1,0-4 1635,-1-3 0,0-4 0,3 3-1185,3 3 1,2 3 1215,9-8 107,11 52-6,-7 10 55,-5-1 12,-7-7 539,-5-9-959,1-5 218,1-29 57,1 3 1967,10-24-1939,-3 21 33,9-6 96,-5 16-63,-1 3 371,-3 7-2686,4 47 199,-5-18 332,-3 4 1,-1 0 1345,0 2 1,-3-16 0,-1-2 0</inkml:trace>
  <inkml:trace contextRef="#ctx0" brushRef="#br0" timeOffset="160788">13095 9340 6932,'17'10'3276,"-4"-6"0,-12-20-1673,-1-2 31,0-9-1427,-6 4-1688,1 1 1738,-8 10 51,0 10 1710,3 9-2052,1 8-16,7 11 16,1 8-5,4 1 0,3 4-1600,6-3 1,2 0 599,-5 0 0,2-3-600,8-5 1,1-8 871,-6-13 0,1 0 0,-9-7 0</inkml:trace>
  <inkml:trace contextRef="#ctx0" brushRef="#br0" timeOffset="161104">13224 8821 20016,'11'43'436,"0"0"0,-1 1 0,2-3 0,2 3 0,0 0 0,0-1-1085,2 0 0,1-1 0,-1 0 0,1 0 5,-1 0 0,0 0 0,0 0 0,0-1 729,-1-1 1,1 1-1,-1-3 1,-2-5 0,-2-2-1,-2-5 1,1 1 0</inkml:trace>
  <inkml:trace contextRef="#ctx0" brushRef="#br0" timeOffset="161320">13190 9226 11788,'23'-13'1638,"1"1"0,-4 1-963,14-3 1,2 3-1496,-5 10 1,-6-1 0,-8 4 0</inkml:trace>
  <inkml:trace contextRef="#ctx0" brushRef="#br0" timeOffset="161723">13547 9328 8671,'32'36'2347,"-4"-11"929,-27-52-1898,-3-8-1464,-13 2 187,1 9-101,-7 30 1078,9 5-1174,5 18 1,3 7 994,2-8 1,2 1-976,3 18 0,4-2 14,-2-18 0,4-4-156,12 12 2946,-6-22-6005,19-3 2457,-14-5 1,9-2 0,-22-3 0</inkml:trace>
  <inkml:trace contextRef="#ctx0" brushRef="#br0" timeOffset="162054">13930 9635 12743,'-13'-45'571,"0"1"1,2 8-1,1 0-426,4-11 1,2-1-314,2 10 0,2 0-857,4-4 0,3 3 176,0 10 1,3 7-114,19 6-382,6 12-1933,1 7 3243,7 7 1,-20-4 0,-6 2-1</inkml:trace>
  <inkml:trace contextRef="#ctx0" brushRef="#br0" timeOffset="162238">14526 9318 10108,'-3'-4'-412,"2"0"0,1 4 1,0 0-1</inkml:trace>
  <inkml:trace contextRef="#ctx0" brushRef="#br0" timeOffset="205006">10701 12198 15925,'-3'4'1568,"2"1"-554,6 35 0,5 10-941,-2-15 48,0 1 0,1 8 0,2-13-222,3-15-3176,28-14 3142,-18-24 1,0-8 580,2 0 0,1-4-508,-3-3 1,0-6-1,-2 2-568,-6 8 1,-1 1 0,0 0-464,1-3 1,0 1 0,0 5 565,1 6 1,-1 5-1,-3 2 1,-4 29-1</inkml:trace>
  <inkml:trace contextRef="#ctx0" brushRef="#br0" timeOffset="205923">10747 13413 11026,'-2'-5'3276,"0"0"-1141,2 5 66,-1-3-537,1 3-1390,-1 7 202,7 10-3285,9 17 2977,3-5-45,6 0 84,8-17 1,7-9-49,1-16 1,2-5-143,-11 10 0,1 1 0,-1-6-631,4-13 1,-2-9 0,-5 3 532,-6 2 0,-3 1-87,5-10 0,-2 0-155,-11 16 1,0 0 315,-1-1 1,-1 1-2784,0-7-487,-1 1 2594,-8 15 1,0 9 0,0 0-1</inkml:trace>
  <inkml:trace contextRef="#ctx0" brushRef="#br0" timeOffset="217260">16581 12344 8007,'0'-3'2997,"0"-1"-5316,1 4 2319,5 14 0,-4-11 0,3 11 0</inkml:trace>
  <inkml:trace contextRef="#ctx0" brushRef="#br0" timeOffset="219342">17404 13313 14544,'-11'1'3276,"2"0"-4208,8-1 1100,31 0-1234,2-3 1068,-9 2 1,3 0 536,-1-1 0,0 0-643,0 0 0,0 2-497,18 6 500,4 4 1051,-28 6 1,-3 3-1002,10 11 28,-9 1 1,2 6-1,-3-2 23,-2-2 0,-2-1 0,5 12 0,-2-3-1994,-5-10 2033,-8-26-94,-2-5-3222,-4-4 0,-7-6 2457,-5-7 1,4 4 0,3 3 0</inkml:trace>
  <inkml:trace contextRef="#ctx0" brushRef="#br0" timeOffset="219909">17618 13690 13256,'-5'3'3276,"0"0"0,7 2-1909,2 0-1109,5 4-79,3 2-3386,12 16 3263,-7-3 0,0 1-51,-3-5 1,0 0 25,1 5 0,-2-2 42,-2-4 11,-3-6 0,-1-3 135,-2-5 44,-1-2-22,2-9 347,13-35-540,-8 12 1,1-5-1,1 0-801,0-1 1,0-1 0,1 0 692,2-6 0,1-1 1,-3 5-750,-2 6 0,-1 6 703,6-7-3171,-14 35 2457,-2 13 1,0-7 0,-1 7 0</inkml:trace>
  <inkml:trace contextRef="#ctx0" brushRef="#br0" timeOffset="236493">18114 15025 15333,'-8'-6'3276,"2"6"-4130,6 22 0,8 19 0,-1-3 854,-3-5 0,1 2-2,0-1 1,0 4 0,1 1 0,-1-3-459,0 4 0,-2-2 0,1 0-56,-2-2 1,1 0 0,-2 0-578,1 10 1,0 0 0,-2-4 545,-1-4 1,0-5 0,0-1 0,0-10 0,-2-19 0</inkml:trace>
  <inkml:trace contextRef="#ctx0" brushRef="#br0" timeOffset="236890">18158 15587 6229,'35'-25'319,"0"0"0,0 0 1,-2 4-1,1 3 1,-7 11 1641,6 33-1340,-9 12 805,-18-2 1,-6 3-956,-7-5 0,-4 0-221,0-3 0,-1 0 0,-3-2-278,-8 3 0,-2-5 317,3-3 1,1-5-1041,-7-9 2297,17-15-4823,2-16 0,4 1 2936,1-11 0,4 18 1,0 4-1</inkml:trace>
  <inkml:trace contextRef="#ctx0" brushRef="#br0" timeOffset="237540">18483 15689 10254,'0'4'3276,"0"-2"0,7-49 0,-3 12-2820,1 5 0,-1-7 0,1 3-2095,-2-5 1,-1 2 1627,2-6 0,-2 1-584,-1 12 0,0 3 645,-1-1-196,0 18-577,3 50 435,1-11 0,0 4 144,-1-1 0,2 3 0,0 0-24,0 1 0,2 0 0,0-5 512,-1-3 1,4-9 2702,10-16-2823,-8-46-825,-6 5 0,0-9 0,0 7 357,-2 14 0,1 1-18,0-24 1,2 16-14,1 39 29,0 21-566,3 10 0,0 4 108,-4-16 0,-1 1-389,1 8 1,2 4 0,-3-6 915,2 9 0,-2 1 1,-4-30-1</inkml:trace>
  <inkml:trace contextRef="#ctx0" brushRef="#br0" timeOffset="238208">18858 15426 16392,'-2'24'2745,"-1"20"-2806,0-7 10,1-2 1,1 0 44,1 6-76,4-11 1,2-1-14,1-5 588,16-20-1613,-14-29 1,-3-9 1194,3 8 1,-1-1 10,-2-15 1,-3 2 171,-1-1 722,-2-6-739,0 23-96,0-3-61,0 24-901,0 9 523,4 17 1,3 8 414,1 7 1,1 5-1,1 3 13,-3-7 1,0 1-1,0 1 1,0 2-490,-1-2 0,0 3 0,0 0 0,0-2 0,-1-1 383,-1-2 0,-1-2 0,0-1 0,-1 0-12,-3 11 1,-1-2 0,-2-2 11,0 2 0,-4-3-6,-3-8 1,-2 1-1,0-4-14,0 2 1,-4-3-829,-14 10 0,-4-11 439,-11-28 243,14-10 1,2-7 656,10-5 0,4-6-1343,4-6 1,3-4 0,2 3 497,4 4 1,3 0-1283,0-15 1,4 2 1053,15 1 0,-6 20 0,-1 7 0</inkml:trace>
  <inkml:trace contextRef="#ctx0" brushRef="#br0" timeOffset="238614">19817 15543 13799,'-5'0'3276,"2"0"-475,3 0-2801,-17-12 0,12 9 0,-12-8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21:03:20.02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18132 3964 7663,'6'-24'1638,"-1"0"0,4-12 816,-6 17-2006,-2 13 1000,-1 0-1487,0 7 1211,0 21-1105,2 16 1,2 13 0,0-4-52,0-4 1,1 2 342,0-7 1,0 6-1,0 4 1,0-4 0,0-5-360,3 6 0,-1 3 61,-3-13 1,-1 8-1,0 5 1,0 4 0,0 0-1,0 0 1,0-4-1,-1-5-18,1 0 1,0-4 0,0-2 0,0 3 0,-1 4-39,1-5 0,-1 3 0,1 4 0,-1 2 0,1 1 0,0 0 0,-1-2 0,1-3 0,0-3 0,-1-5 3,2 10 1,0-7-1,-1-2 1,2 1-8,-1 7 0,1 1 1,1 0-1,-1-2 4,1-3 1,-1-1 0,1-1 0,0 1-528,0 1 0,0 0 0,1 0 0,0 1 524,-1-4 0,1 1 0,0 0 1,0 0-1,0-3-58,1 10 1,1-2 0,0-3 79,2-6 0,1-2 1,0-2 991,5 4 1,2 0-1012,-2-6 1,2 1-1,-1-2 23,6 6 0,-1-1-25,0-1 0,1 0-3,1 3 0,-2-1-3,-6-9 0,1 4 4,2 5 1,2 8-1,0 2 1,-2-6 0,-4-9 0,-2-2 0,2 3-355,5 10 1,4 5 0,0-1 0,-4-6 380,0-4 0,0-4-457,6 4 0,0-2 434,6 0 2,-9-14 0,4 1 1,1 0 5,-2-1 0,1-2 0,2 1-1,2 1 1,2 1 0,1 0 0,-1-2-10,-1 0 1,0-2 0,1 0 14,11 2 1,1 1 0,-2-3 20,-2 0 0,-2-1 368,-5-3 0,1 0 0,3 0-372,6-1 1,2 0 0,0-2 12,-2-2 1,-1-2-1,3-2 16,-2-2 1,4-2-1,-1-1 1,-4-1-278,-1-1 0,-4 0 1,0-3 240,-2-4 0,-2-3 0,-2 1 75,-2 0 0,2-2-50,2-1 1,7-4 0,4-1 0,1-2 0,-3 0 11,-8 3 1,0 0-1,-1-1 1,1 0-1,1-2 1,1-1-182,-1 2 0,2-2 0,1-1 1,0 0-1,1-1 0,-1 0 0,-2 0 1,-2 0 121,-1 0 0,-1 0 1,-1 0-1,0 0 1,-2-1-1,-1 0 0,-1 0 176,1-3 1,-1-1-1,-1-1 1,-1 1-1,-2 1 1,-1 1-182,2-4 0,-3 1 1,-1 0-1,0 0-1,-1 0 0,-1 0 0,0-1 0,-1-2-23,-1 3 1,-1-2 0,0 0 0,0-1-1,-1 2 9,1-1 0,-1 2 0,0-2 0,1-8-25,-4 9 1,1-4 0,0-5 0,1-3 0,0-1 0,1-2-1,-1 0 1,-1 0 0,1 2 0,-2 3 0,-1 3-1,1-5 1,0 3-1,-2 1 1,0 2 0,-1-1-1,1-2 1,1-3 20,-1 6 0,0-2 0,0-1 0,1-2 1,0-1-1,0 0 0,-1 0 0,0 2 0,0 1 1,-2 2-1,0 2-3,2-10 1,-1 2-1,-2 3 1,0 1-1,0 2 1,-1 1 10,2-5 0,-2 3 0,1 1 1,-2 0-63,1-2 1,-1 0-1,-1 1 1,1 3-86,-1 0 0,0 4 1,0 0 1033,2-9 0,1 4-897,-2 13 1,1 4 726,6-4-747,-4 11 3316,-4 6-3255,0 2-1203,-4 6-2095,-7 9 2457,-15 15 1,10-9 0,-9 6 0</inkml:trace>
  <inkml:trace contextRef="#ctx0" brushRef="#br0" timeOffset="1296">18086 5571 9153,'4'-5'3276,"0"2"0,-4 3-2046,8-12-1163,-4 9 1483,11-2-1388,-3 17-632,13 20 1,4 6 477,-8-14 1,-1 1-13,10 13 0,0-1-72,-11-17 1,-1-4-87,4-1 218,-5-8 2090,-4-13-2106,-8-21 32,-1-12-72,0 8 3194,-3 4-3362,-5 23-2692,-3 2 2827,-19 5-2236,-9 8 2280,7-2 1,0 2-1630,-14 11-466,7-2 40,24-12-779,8-2 2823,14 13 0,-9-12 0,9 11 0</inkml:trace>
  <inkml:trace contextRef="#ctx0" brushRef="#br0" timeOffset="1849">18262 5938 18106,'14'38'819,"1"0"0,-1 0 0,2 5 0,1 0-1912,-3-9 1,0 2 0,-1-6 776,3 10 1725,-2-5-1913,-12-30-28,0-4-1639,1-1-1106,13-33 1879,-2-4 1515,-2 6 1,-2-3 1008,-3 1 0,-3 2-532,1-5 2149,-4 3-1556,-3 28-935,-11 4 202,-18 18 61,2 1 0,-2 1-431,6-2 0,1 1 1554,-2 1 0,4-3-1678,8-5-3237,11-9 0,5-2 2457,18 13 1,-12-10 0,11 9 0</inkml:trace>
  <inkml:trace contextRef="#ctx0" brushRef="#br0" timeOffset="2129">18395 6335 17378,'9'32'819,"0"0"0,1 0 0,-1 4 0,1-3 371,5-1 1,-1-3-916,-1-1-57,4 14-2100,-8-4 73,-2-14-1468,1-23 0,0-47 2621,-4 21 1,0 0-1,4-20 1,-4 27 0</inkml:trace>
  <inkml:trace contextRef="#ctx0" brushRef="#br0" timeOffset="2361">18561 6463 8836,'0'-8'3276,"0"2"0,0 6 0,0 0-1823,-13-2-669,0 12-1785,-8 3 0,-1 1 1488,-7 17-345,8-12 1,1 2-624,-13 12-2796,17-16 0,-1 2 0,21-17 2843,10 0 0,-7 0 0,7-1 0</inkml:trace>
  <inkml:trace contextRef="#ctx0" brushRef="#br0" timeOffset="2628">18521 6708 16712,'7'37'1092,"0"1"0,0-4 0,2-1 515,3-4 1,1-2-2457,6 11 874,-7-14 0,0-3-8,-1-5-79,-7-11-888,-2-3-2327,0-2 2985,9-13 1,-7 10 0,6-11-1</inkml:trace>
  <inkml:trace contextRef="#ctx0" brushRef="#br0" timeOffset="2847">18738 6802 12200,'-32'28'819,"0"0"0,0 0 0,-7 7 0,7-6 1377,12-7-2935,16-16-2426,2-4-112,12 0 2457,-3 0 1,4 1 0,-7-2 0</inkml:trace>
  <inkml:trace contextRef="#ctx0" brushRef="#br0" timeOffset="3132">18770 7050 9093,'3'4'3276,"0"-1"-2969,-3-3 2784,24 86-983,-10-51-1812,2 4 1,5 7 0,-3-9 683,0-12-980,14 10 302,-28-29-2297,-2-3-1282,1-2 2993,6-4 0,-5 2 0,5-4 0</inkml:trace>
  <inkml:trace contextRef="#ctx0" brushRef="#br0" timeOffset="3445">18996 7241 12591,'0'-4'3276,"0"0"0,0 4-603,-51 33-1492,20-11-1055,-1-2 0,-1 2-165,12-7 0,3-1-1742,-5 6 142,5-1 1,1 1 894,-1 11 0,2-4 0,9-11 0</inkml:trace>
  <inkml:trace contextRef="#ctx0" brushRef="#br0" timeOffset="3778">19038 7534 17428,'15'26'1638,"-1"0"0,9 15 1416,4-10-6331,2-1 1218,-8-8 3479,9 8-1532,-16-17-1013,-1-1-2152,-10-8 0,-1-3 0,-2-7 0,0-3 3784,0-7 0,0 7 0,0 1 1</inkml:trace>
  <inkml:trace contextRef="#ctx0" brushRef="#br0" timeOffset="4028">19251 7566 14986,'-23'25'819,"0"0"0,-1 1 0,-4 5 0,3-5 2457,1-7 0,16-13-2304,1-2-2883,7-4-1366,0 0 2819,3 0 0,-2 0 0,3 0 1</inkml:trace>
  <inkml:trace contextRef="#ctx0" brushRef="#br0" timeOffset="6995">18140 11103 8044,'1'-4'2693,"0"0"583,-1 4 0,1-1-4661,2 1 2555,6 14-744,2 3 806,6 17-877,-3 1 1,4 12 0,1 2 0,-3-6-249,-5-12 1,-1-4 0,2 6-89,0 0 0,2 6 0,1 4 0,1 1 1,-1 0-1,-1-3 0,-2-4 6,0 0 0,-2-3 1,-1-1-1,1 2-459,1 4 1,1 4-1,0 0 1,0-2-1,-2-2 436,1 5 0,-1-3 0,-1 1 12,-1-5 0,-1 1 0,0 0 0,0-1 19,0-1 1,0 0 0,0-1-1,1 2 27,2 4 0,0 1 1,1 0-1,0-1-382,-1 0 0,1-1 0,0 0 1,0-3 349,2 2 0,0-3 0,0-1 14,1 5 0,0 0 53,0 2 0,0 1 138,1 2 0,0 1-199,-2-1 0,1 1 20,-3-12 0,1-1 1,0-1-5,-1 2 1,1 1 3,1 1 0,2 4 0,-1-3-23,1 4 0,-1-1-29,2 4 1,-1-3 0,-6-17 0,0-1 103,7 19 1,0 2-271,-3-10 1,0 0 163,-2-4 0,0 1 0,1-1 0,2 4 0,0-4 1082,1 0-1037,8 9 1983,-5-12-1966,2 1 38,2-2-66,1 0-1023,5-3 0,6 2 1090,2-1 0,7 0 100,-8-5 1,6 2-1,4 1 1,-1-1-1,-4-3-197,-3-2 0,-3-2 1,1 0-1,1 0 154,8 3 0,4 1 0,-2-2 0,-8-3-142,-2-5 1,-6-3-1817,1-3 1884,-12-2 0,0 0 1862,2 0-1857,4-3-551,0-3 1,1 0 511,-3 0 0,2 0-17,6-1 1,5 0 0,0 0-23,-1 1 0,1 1 1,-1 0 513,0 1 0,-1 0 1,6-3-526,-2-1 1,7-3 0,3-2 0,0 0 0,-4 1 0,-7 2-995,10-2 0,-1-2 1002,-11 0 1,7-3 0,5-3 0,1-1 0,-2 0-1,-4 0 1,-7 2-6,1-4 1,-6 0 0,2-1 505,1 0 1,4-1 0,-1 0 0,-4 1-508,-3 3 0,-3 0 0,-2 1 1,4-5 0,0-1-679,-1 2 0,1 0 0,1-2 696,4-4 1,1-2-1,1 0-224,-5 5 1,1-1 0,0 1 0,-3 1 235,1 0 0,-2 1 0,0 0-4,8-8 0,-1 0 0,-9 6 0,-1-2 0,-1 3-195,1-2 1,0-1 166,-2 4 0,1-4 0,2-2 0,-1-1 263,-1 0 0,1-3 0,1-1 0,-2 1 0,-1 2-273,4-5 1,-1 3 0,2-5 1,-4 5 1,3-4-1,1-3 1,0 0-1,-2 2 1,-3 5 1,2-5 0,-4 3 1,1 0 349,-1 3 1,0-2 0,0 1 0,-1 1-360,-1-1 0,-1 1 0,0-1 188,0-3 0,-1 0 1,0-1-258,1-3 0,1-2 0,-1-1 35,-1 2 0,1-1 0,-1-1 0,0 2-45,-4 8 1,0 1-1,0 0 1,-1-2 62,1-1 1,0-3 0,-1 0 0,0 0 0,-1 4-23,0-5 1,-2 3 0,1-1 24,2-8 0,0-1 0,-2 3-12,-2 0 1,-2 5 337,-3 12 1,0 0-386,1-11 0,1-2 36,-3 11 1,0-2 12,1 0 1,0-4 0,0 1-714,-1 2 1,-1 0 0,0 1 621,1-9 1,0 2 205,-1 3 1,0 5-369,0 9-2050,0 17-936,-2 8 0,-2 9 2491,-5 8 1,4-6-1,-1-4 1</inkml:trace>
  <inkml:trace contextRef="#ctx0" brushRef="#br0" timeOffset="8562">18744 14288 8285,'2'-47'894,"0"1"0,-1 8 1,3 3 645,7 7 0,2 3-1394,5-7-405,5 4 0,1 1 517,2 4 376,-6 7 0,1 3-422,6 8-21,2 6 2228,-8 4-2279,-4 2 95,-16-1 377,-1 0 2664,-6-1-2740,-1-1-430,-20-6-1745,10-14 1,1-5 1404,1-5 0,1-2-1080,1-7 1,4 0 1229,8 7 0,4 2-90,9-2-123,16 19-1404,14 15 1779,-4 11 1944,-6 9-1770,-30 1 2107,-29 1-2208,-12-14 0,-3-3-151,20-2 0,-1 0-17,-16 0 0,9-9-179,26-19-45,15-13 1,9-4 290,-5 11 0,4 1-106,3-1 0,5 1 0,-2 6-1065,0 10 1,-2 8 1356,18 20-505,-44 12 1,-11 4 329,-4 7 741,-3-8 0,-4-4-606,-16-9-65,19-10-422,-4-10-452,40-29 1,13-6 602,6 5 140,-4-5 0,1 5 73,2 22 45,-14 20 963,-10 28-1845,-14-1 540,-2 4-1350,-9-26-604,11-16-1099,-7 0 2457,4 0 1,-2 0 0,6-2 0</inkml:trace>
  <inkml:trace contextRef="#ctx0" brushRef="#br0" timeOffset="10962">19257 13830 8965,'-3'0'2901,"0"0"-1242,3 0 88,-10 4 1529,7-3-789,-7 2-4472,9-3 2898,31 0-521,-1 0-233,-4-2 0,9-1 0,6-2 0,5 0 1,4-1-1,0 0 0,-1-1-309,-8 2 0,3 0 1,0-1-1,2 0 0,1 0 1,1-1-1,1 1 1,0-1-1,0 0 0,1 0 1,0 0 149,-4 1 0,0 0 1,1-1-1,1 1 1,0-1-1,1 0 0,0 0 1,0 0-1,0 0 1,0 0-1,0 0 1,-1 0-1,1-1 0,-2 1-101,0 0 1,0-1 0,1 0-1,0 1 1,-1-1 0,1 0 0,-1 0-1,0 0 1,-1 0 0,0 0-1,-2 0 1,-1 1 0,-1-1 0,-1 1 128,12-2 0,-1 0 0,-1 0 0,-2 1 0,-1-1 0,-3 1 0,-3-1 0,-3 1 400,9-5 0,-4 1 0,-5-1 0,-1 1-176,2-2 0,-4 0 0,-3 1-218,-8 2 0,0 1-790,20-5 0,-2 3 751,-3 8 729,-11 2 1,1 2-781,-2 0 0,-2 0-44,21 2 100,-21-2 0,-11 2-34,-13-2-324,-1 0 190,11 0 2430,-2 0-2267,24 0-1,-2 0 12,9 0 3270,-17 0-3110,-9 0-127,-13 0-106,-1 0-3210,-9 0 950,-14 0-950,-4 0 1350,-18 0 1152,11 0 775,-3-2-208,7-2 1,-1-3 1064,3-4 1,0-2-618,1 3 1,1 0-168,-9-13 1148,32 18-1305,3 2-162,19 5 1038,-7 6-736,15 8 2290,-9 15-2122,-8 4 3052,-7 1-2756,-17-5-442,-7-16 0,-4-3-50,-21 3-53,3-6 0,-4-3-12,9-10 1,0-6-1057,6 1 1,-1-2 0,5-3 838,-2-11 1,11-5-1047,18-4 1,11 1 1271,2 9 0,7 5 11,14 0 1,2 6 16,4 8-1512,-2 7 1619,3 18 55,-12 10 185,-20-4 1,-5 1 797,-12 12-1120,-3-18 1,-6-4-631,-5-5 0,-3-5 622,-4-1 0,1-2 1131,-19 0-1350,12-10-490,53-22 1,16-3-26,3 13 163,-2-9 1,-3 7-393,-9 32-2331,-37 27 2828,-2-9 0,-3 5 0,8-22 0</inkml:trace>
  <inkml:trace contextRef="#ctx0" brushRef="#br0" timeOffset="13833">22105 13325 22761,'-14'0'1758,"-24"-1"-3397,-3 1 1,-4 0 435,6-1 1,-2 1 1192,5 0 0,-1 0 0,-1 0 8,-3 0 0,1 0 0,0 0 156,5 0 1,1 0 0,-4 1-154,-1-1 0,-3 1 0,-3-1 0,-2 0 1,1 1-278,4-1 0,-1 1 1,0-1-1,-1 1 1,-1-1-1,1 1 281,-4-1 1,0 1 0,-1 0-1,0-1 1,1 1 0,2-1-6,-3 1 0,2-1 0,1 1 0,-1-1 0,-1 0-38,3 0 1,-2-1 0,0 0-1,0 0 1,5 0 0,4 0 18,0-1 0,6 0 1,-4 0 102,0 0 0,-5-1 1,-2 1-1,2-1 1,4 1-102,-2-1 0,4-1 0,-1 1-8,-4 0 1,0 0 0,-4 1-209,8 0 1,-4 0 0,0 1 0,-1 0 0,0 0 206,1 0 0,0 0 0,0 0 0,-1 1 1,-3 0 9,3 0 1,-4 0 0,-1 1 0,0 0 0,0-1 0,2 1-1,4 0 13,-11 0 0,4 0 1,1 1-1,-1-1 287,7 1 0,-2-1 0,1 1 0,2 0 0,4 0-284,0 0 0,4 1 0,-1-1-382,-6 0 0,-1 0 1,1 0 470,-9 0 1,2-1-141,4 1 1,6 0 1494,8-2-1455,27 0-1423,0 0-1843,-8 0 561,3 1 2481,-9 0 3511,4 2-2964,-9 2-2271,-15 4 3377,4-2-685,0-1 102,18-4-90,23-11-2579,15-10 1946,7-3-34,-13 8 1,1 0-696,3 1 0,1 1 583,5 3 1,0 2 848,0 3 1,-2 2-721,19 9 12,-24 12 374,-15 6 1180,-38 9-1717,17-21-11,-30-4 2274,32-30-2364,3-17-1280,14 2 0,7-1 1283,3 12 0,4 1 117,2-8 1,4 6 22,11 20 0,1 9 70,8 9 53,-10 3 1,-3 3 2365,-4 9-2102,-12-4 0,-7 1-1244,-20-1 0,-6-1 966,-4 13 714,-2-15 1,-2-5-726,-3-4-1800,-10-6 1817,18-7-56,-5-8-45,20-7 765,4-22 1,4-6-876,-1 22 1,2-1-814,7-15 1,4-5 0,1 9 177,10 4 266,-2 6 0,0 9-2260,5 23 594,-14 2-1132,3 10 0,-18 0 3070,-20-10 3483,-14 1-570,-1-10-1154,-2 0 1724,21 0 0,-3 0-2690,11 0 97,-1 0 2593,11 0-2540,5 0-2759,24-3 2417,-1-4 1,11-4 0,2 0 0,-2 0-1002,3 2 1,-1 0-1,5-1 634,-12 2 0,3-2 0,3 0 0,1 0 0,0 0 1,0 2-178,3 0 0,1 1 1,1 0-1,0 1 1,-2 0-1,0 1 170,0-1 0,-2 1 0,0 0 1,1 0-1,2 0-158,-5 1 0,2 0 1,1-1-1,1 1 0,-1 0 1,-1 1-1,-3 0 144,6-1 1,-3 1 0,-1 1 0,0-1-1,0 1 117,0-1 1,-1 2 0,0-2 0,5 1-1,5-2-109,-17 0 0,4 1 0,4-2 0,2 0 0,1 0 0,3-1 0,0 1 0,0-1 0,0 0 0,-1 0 0,-1 1 0,-3-1 0,-2 1 0,-3 1 6,11-2 0,-5 0 0,-3 1 0,0 0 0,0 0 0,2 0 0,5-2-12,-8 2 0,4 0 1,3-1-1,2-1 1,1 1-1,1-1 1,-2 1-1,-1-1 1,-3 1-1,-4 0 1,-3 0-1,-7 1 40,22-5 1,-10 0 0,-5 1 1,0-1 1,-3 1-23,-5 0 0,0-1 526,-4 1 1,-3 1-521,-8 1 578,-3 0-673,0 2-63,1 0 2128,9-2-2273,12-2 62,10-2 173,-6 2 220,-16 3 1,1 0-271,3-1 0,1 0 58,-4 2 1,0-1 2,13-2 1,-1 0-1129,-10 2 0,0 1 1131,0 0 1,3-1 15,1 1 1,2-1-1,0-1 74,5-1 0,-1-2-736,9-1 0,-4-1 672,-1-3 33,-20 3-28,-16 8-84,0 2 346,-6 1-1243,-4 1 1423,-4 0-3523,-5 0-207,-26 0 2457,17 0 1,-11 0 0,27 0 0</inkml:trace>
  <inkml:trace contextRef="#ctx0" brushRef="#br0" timeOffset="14197">22893 12330 15793,'-41'-14'819,"0"0"0,0 0 0,0 2 0,7-2 2457,5-24-2900,66 25 0,19 6-2015,-18-1 1,1 6 1705,3 10 0,3 7 0,-13 5 799,-19 2 1,-9 4-590,-10 20 1,-11-2-228,-7-15 1,-4-5-32,0-3 1,1-5-2227,-14 0 1782,5-11-1321,9-7 962,10-28 2109,20 9-1599,9-25-1405,0 28-1598,7 3 2457,-13 32 1,2-9 0,-8 14 0</inkml:trace>
  <inkml:trace contextRef="#ctx0" brushRef="#br0" timeOffset="25212">17797 8179 17216,'14'0'1638,"18"-3"0,5-2 0,-10 1 0,3 1-2294,3-1 1,9 0-1,2 0 1,-1-1 0,-8 2 220,1-1 0,-1 1 433,13 0 0,5-1 0,-16 1-538,-24 2-2737,-3-10 2457,-10-7 1,0 4 0,0 0 0</inkml:trace>
  <inkml:trace contextRef="#ctx0" brushRef="#br0" timeOffset="25546">18224 7899 14849,'38'12'191,"0"-1"1,0 1-1,-4-1 1,0 0 0,-7 1 2485,2 9-2210,-17 1 1,-6 2-131,-9 10-458,-12-5 1,-7 4 0,-3-2 250,-2-6 1,-2-2 0,0 0-354,-3 4 0,0 0 0,1-3-637,-3 2 0,6-6-2417,13-10 3214,29-22 0,-7 6 0,6-5 0</inkml:trace>
  <inkml:trace contextRef="#ctx0" brushRef="#br0" timeOffset="26584">22380 5017 6173,'4'-8'3276,"0"2"0,-4 6 0,-42 30-4301,8-2 1142,5-4 1,-7 4 0,1 0 258,6-4 0,1 0 0,1-1-331,-10 12 0,3-12 296,-2-33-50,42-22-129,4-6 1,4-5 262,1 1 1,-1 2 767,-6 17 0,0 1-1193,2-13 0,1 9-470,3 25 419,9 36-48,-3-3 0,3 7 0,-2-3 99,-4-4 0,-1 0 1092,5 3 0,0 2 0,-13-18-455,-16-23-2258,-11-16 1,-4-7 1715,7 8 1,0-1-54,-7-9 0,2 2-25,8 3-135,11 15-207,19 15-994,7 11 0,2 5 778,-4-5 1,0 2-905,13 14 0,-3 3 1290,-8-2 1,-5-3 0,5 6 0,-1 5 0</inkml:trace>
  <inkml:trace contextRef="#ctx0" brushRef="#br0" timeOffset="27245">22474 8111 14180,'7'-5'1638,"-35"0"0,-22 3-880,14 1 0,-4 1 1,-3 1-1,-1 0-569,-1-1 0,-4-1 1,-1 1-1,1 0 1,2 0-183,-3 1 0,1-1 0,1 1 0,3-1-827,2 2 1,0 1 0,6-2 0,13-5-2458,14-9 0,4 1 2457,35-13 1,-16 14 0,-2 2 0</inkml:trace>
  <inkml:trace contextRef="#ctx0" brushRef="#br0" timeOffset="27598">21838 7855 13967,'0'-6'1092,"-25"16"0,-22 16 0,6-2 546,18-10 0,0 1-819,-7 3 0,-6 2 0,-1 2 0,8-2 403,3 5 0,7-2-1121,-4 6-84,8-7 0,5 0 16,20 13 245,18-14 0,14-1 1,1-1-1319,-8-2 1,0-2 0,2 0 899,-3-1 0,2-1 0,0-1 0,-5-3-588,12 0 0,-15-4-2549,-26-4 2457,-10-5 1,-2 3 0,4-2 0</inkml:trace>
  <inkml:trace contextRef="#ctx0" brushRef="#br0" timeOffset="50967">18908 1476 9312,'-8'-12'3276,"2"7"-3145,-17 27 0,-5 16-14,10-13 1,0 3-1,-2 3-128,0 1 0,-4 3 0,0 3 0,-1-1 1,1-2 227,-1 1 0,0-1 0,1-2 0,1 0-193,-3 4 1,0-1 0,3-5 143,0 0 0,5-16-130,9-43 1,6-28-1,2 4-27,-1 14 0,0-1-21,-1-3 0,0-8 1,0 2-1,1 9-175,-1 9 1,6 9 691,16 12-614,-4 23 1,2 10 93,4 4 0,3 5 0,-1-1 24,-3-5 0,0 0 0,0 1 73,6 11 0,1 2 0,-4-4-42,-5-8 0,-2-3 881,1 1 0,-4-5-928,-8-12 519,-4-9-1029,-1 1 2966,0-1-2451,22-11 0,-17 8 0,18-10 0</inkml:trace>
  <inkml:trace contextRef="#ctx0" brushRef="#br0" timeOffset="51380">19117 1700 12354,'-6'-5'3276,"2"0"0,3 6 0,31 0-1818,-9-1-1371,2 1 0,3-1-20,21 3-67,-11 0-1345,0-3 1,-5 6-1933,-20 23 2457,7-5 1,-32 6 0,0-15 0</inkml:trace>
  <inkml:trace contextRef="#ctx0" brushRef="#br0" timeOffset="51581">18990 2182 14135,'0'5'1638,"33"-3"0,14-6 0,-17-1 0,1-1-562,2 3 0,3 0 0,-4 0-1860,-6-3 0,-3 3-2493,6 10 2457,-14-2 1,4 3 0,-12-4 0</inkml:trace>
  <inkml:trace contextRef="#ctx0" brushRef="#br0" timeOffset="52031">19728 1929 12418,'-22'41'123,"0"1"0,5-3 1,12-4 1449,24-18 1,8-5-1235,3-2 0,2-9-71,7-20 0,4-13 1,-6 3-169,-8 11 1,-3-3-64,-1-11 1,-1-6-1,-16 6-414,-23 8 1,-13 6-56,0 6 1,-4 2 0,0 1 84,-5-5 0,-1 4-331,-10 6 1,6 7-1306,18 5 1983,22 22 0,-1-20 0,13 16 0</inkml:trace>
  <inkml:trace contextRef="#ctx0" brushRef="#br0" timeOffset="52296">20148 2025 15345,'5'1'3276,"0"0"0,-5-1-6553,6-5 2457,-1 2 1,2-3 0,-3 4 0</inkml:trace>
  <inkml:trace contextRef="#ctx0" brushRef="#br0" timeOffset="52700">20499 1835 12696,'-29'32'411,"1"0"0,-1 0 0,3-3 0,1-1 0,9-5-1527,13 2 740,16-5 1,6-3 1830,25-2-1357,-6-5 0,2-5 771,-2-13 1,-3-6-139,-3-7 1,-4-4-863,-9-2 1,-5-2 172,-3 2 0,-5-1 851,-12-8 1,-7 3-2239,-14-2 774,9 13 0,-3 4-1469,-22 9-1237,2 27 2844,13 1 1,2 2 0,-5 6 0,-1 8 0</inkml:trace>
  <inkml:trace contextRef="#ctx0" brushRef="#br0" timeOffset="53531">21040 1853 897,'-13'-30'655,"-1"0"0,1 0 1,-3-8-1,0-1 0,4 7 2621,4 5-1638,-2 0 0,-1 2 1638,3 13 0,-1 4-1220,6 6-2353,2 20-514,11 13 0,6 8-9,-5-5 1,1 3 0,0 3 0,0-1 500,2 4 1,0 1 0,1 0 0,-1-2 0,2 5 0,-1-1 0,-1-4 0,-5-3 0,1 1 0</inkml:trace>
  <inkml:trace contextRef="#ctx0" brushRef="#br0" timeOffset="54465">19620 2916 8951,'-20'-6'879,"4"2"1625,15 4-2504,0 1 1549,0 11-1465,0-4 865,1 7-865,0-8 370,6-3 2822,17-1-2557,-1-2-1855,10 1 1,6-2 1376,6-12 0,1-2-250,-7 7 1,-1-4 30,-2-8 0,0-6 1,-9 3-676,-3-11 706,-8 8 0,-4 0 115,-8 3 657,-27-14-769,-12 9-65,-7 10 1,-3 3-15,14 6 1,-1 3 28,-9 4 0,2 3-101,-4 6-1055,18 1 1,1 4-490,1 7 1,5 5-1639,7 18 2621,25-15 1,7-3-1,11-2 1,14-10 0</inkml:trace>
  <inkml:trace contextRef="#ctx0" brushRef="#br0" timeOffset="54635">20266 2851 24015,'14'-2'-820,"-2"0"1,1 2 0,-6 0 0</inkml:trace>
  <inkml:trace contextRef="#ctx0" brushRef="#br0" timeOffset="54950">20743 2719 19384,'-29'38'102,"-1"0"1,7 2 0,13-9 300,28-21 207,18-7 0,6-8-1828,-1-14 0,-1-6 1389,-11 10 1,1-2 0,-3-1-215,5-10 0,-9-1 15,-9-8-2985,-42 2 929,2 18 1758,-19 12 0,-2 5 0,14 2 0,4 6 1,-1 0-1</inkml:trace>
  <inkml:trace contextRef="#ctx0" brushRef="#br0" timeOffset="55335">21189 2683 11584,'39'25'655,"0"0"0,0-1 1,-11-1-1,0-1 0,-2-8 983,5-11 0,-6-9-405,-9-15-3425,-21-4 553,-17 2 1,-7 3-1,1 8 1,-3 4 1417,-1 1 0,-3 2 0,5 2 0,-9 5 1,-4 2-1</inkml:trace>
  <inkml:trace contextRef="#ctx0" brushRef="#br0" timeOffset="55532">21616 2412 16364,'3'-6'3276,"0"0"-1270,6 29-1900,-2-1 1,1 6-927,2 4 1,3 8 0,-1 0 0,-2-3 350,2 8 1,-1-1 0,1-1 0,1 1 0,-5-11 0,-7-17 0</inkml:trace>
  <inkml:trace contextRef="#ctx0" brushRef="#br0" timeOffset="56447">19137 2775 10634,'0'4'3276,"-3"1"0,-10-3 0,-22 0-2184,5-1 0,-5 0 0,-2 0-2185,-9 2 1,-2 2 0,5 1 708,9 2 0,1 1 0,-14 0 0,17-1 1,67 4-1</inkml:trace>
  <inkml:trace contextRef="#ctx0" brushRef="#br0" timeOffset="56649">19046 3236 13431,'-1'5'3276,"0"-2"-3193,-19 7 1,-19 4 0,-5 0-1,11-3 1,-1 2 0,0-1 0,0 0-1,0 0 1,0 1 0</inkml:trace>
  <inkml:trace contextRef="#ctx0" brushRef="#br0" timeOffset="62614">3809 13295 11715,'-4'0'3276,"0"0"0,2 0 0,2 0-6553,15-11 3302,5 0 204,10-3 1,10 0-146,-2 6 1,5 2 0,3 1 0,-1 0-83,-2 0 1,0 0 0,1 0 0,1 1-3,-2 1 0,1 0 0,2 0 0,-1 0 0,-1 1 0,-2 0 0,-1 0 0,0 0 0,-2 1 0,-2-2-689,4 0 0,-3-1 1,1-1 663,5 0 1,2 0 0,-1-2-180,-9 1 1,1-1 0,-1-1-1,-2 2 82,0 0 1,-3 1 0,2 0 40,11-3 1,1 1 0,-4 1 60,-9 2 1,-5 2 554,-1 1-496,-15 1 2031,-10 0-3275,-1 0-2072,-4 3 2596,-10 13 1,7-10 0,-7 9 0</inkml:trace>
  <inkml:trace contextRef="#ctx0" brushRef="#br0" timeOffset="66232">4756 14560 15893,'46'3'907,"-22"-1"1,4 1-1256,7 2 0,10 1 0,3 1 1,0 0-1,-7-1 350,-3 0 0,-3-2 0,4 1 276,3 1 1,7 1 0,1 0 0,-1-1 0,-8-1-237,-4-3 1,-5-1 0,-1 0-302,2-1 1,0 1 0,-2-1 92,4 0 1,-4 0-609,18 0-609,-49 0-1894,6 0 2457,8-3 1,-6 2 0,5-3 0</inkml:trace>
  <inkml:trace contextRef="#ctx0" brushRef="#br0" timeOffset="66884">7768 14169 15844,'-2'3'3276,"0"0"-1405,2-3-179,-1 3-1368,0-2-3601,17 1 3196,16 2 0,5-1 97,-7 0 1,2 1-487,9 1 1,6 2 0,-1 0 465,-8 0 0,-1 0 0,0-1-521,0 1 1,0 0 0,-1-1 457,-1 0 0,0 0 0,-2 1-1026,1-1 1,-1 1 0,-4 1-547,-4 3 1,-1 1 1030,8-1 1,-6 1 0,-18 3 0,-8-10 0</inkml:trace>
  <inkml:trace contextRef="#ctx0" brushRef="#br0" timeOffset="68714">22827 12218 9850,'-3'4'3276,"0"0"0,-3-4-810,-3 0-2096,-4 0 5,-2-2-72,-1 1 335,-23-2 0,-9 0-2110,9 1 0,0 0 1520,0 0 1,-3-1 0,2 1-5,-6 0 1,4-1-20,9 0 1,-6-1-58,3 0 0,-8-2 0,-5-1 1,-2 0-1,1 0 0,3 0 0,0 0 1,2 1 0,0 0 0,0-1 0,-4 0-155,10 1 1,-2 0 0,-2 0-1,0-1 1,0 1 0,-1-1 0,2 1-1,0 0 167,-1 0 1,0 0 0,1 1-1,-1-1 1,2 1 0,0 0 0,1-1-354,-10 0 1,2 0 0,1 0 0,0 0 0,0 1 369,7 0 0,-1 0 0,1 0 0,-1 0 1,2 0-1,-1-1-11,-5 0 1,-1 0 0,1 0-1,1 0 1,3 0 0,4-1 1,2 1 0,0 0 0,-2-1-244,-1 0 0,0 0 0,-2-1 1,-1 0-1,-1 0 224,1-1 0,-1 1 0,-1-2 1,-1 1-1,0 0 0,0 0-69,-1 0 1,0 0 0,-1 0-1,1 0 1,0 1 0,2-1 87,-3 0 1,1 0 0,1-1 0,1 2 0,3 0 218,-12-2 0,4 1 1,6 1-222,13 2 0,1 0 448,-3-1 0,-3-1 0,2 0-367,2-1 1,0 0 809,-6 0 0,4 0-2433,15 1-1721,22 10 0,-3 9 0,3 4 3476,-5 6 0,0-9 1,0-3-1</inkml:trace>
  <inkml:trace contextRef="#ctx0" brushRef="#br0" timeOffset="69132">18752 11843 15849,'-45'-5'819,"0"1"0,0-1 0,16-6 0,6-4-676,-4-6 1,12-3-150,33 0 0,13 2 6,-8 4 0,4 2 30,6-1 0,5 1 0,-4 2-250,-2 1 0,0 1 190,1 1 0,3 0 0,-8 5 172,-5 10-170,-28 37-95,-21-8 0,-7 3 121,12-11 0,-1 1 0,-2-1-78,-4 0 0,-3 0 0,-1-1 0,3-3 80,-6 2 0,1-3-1093,-2-3 1,-3-2 0,12-15-1,21-24 1,11-15 0,3 1 727,-3 6 1,2 2 0,3-2 0,4-10 0,3-2 0,2 6 0,6 8 0,-1-1 0</inkml:trace>
  <inkml:trace contextRef="#ctx0" brushRef="#br0" timeOffset="69597">18738 11478 17098,'34'-16'453,"0"0"1,0-1 0,0 1 0,4-3-1,1-1 1,1 0 0,3-3-923,-9 5 1,2-1 0,2-1 0,1-1 0,-1 1 0,0 0 0,-2 1-8,7-3 1,-2 1-1,-1 0 1,2 1-1,3-1 432,-4 4 1,2-1 0,1 1 0,2-1 0,-1 1 0,0 1 0,-2 1 15,1 0 0,-2 1 0,0 1 0,1 0 0,1-1 0,4 0 24,-8 3 0,3-2 0,1 1 0,2-1 0,1 0 0,0 0 0,0 0 0,0 1 0,0-1 1,-2 1 1,1 0 1,0 0 0,0 0 0,0 0-1,-1 1 1,0-1 0,1 1 0,-1-1-1,1 1-118,0-1 0,0 1 1,0-1-1,0 1 0,0 0 1,0-1-1,0 1 1,0 0-1,-1 0 120,0 0 0,0 0 0,0 1 0,1-1 0,-2 0 0,0 1 0,-1 0 0,-3 0 0,-1 1-86,8-3 0,-3 2 1,-2-1-1,1 1 1,1-1 85,2-1 0,1 0 0,1 0 0,0 0 0,-2 0 0,-2 1-131,3-1 0,-3 1 0,-1-1 1,5-1 130,-8 1 0,3-1 0,2-1 0,0 0 0,1-1 0,0 1 0,-2 0 0,-3 0 1,0 1 0,-1-1 0,0 1 0,1-1-1,0 1 1,0-1 3,-1 1 1,1-1 0,1 0-1,0 0 1,-1 0 0,-1 1-1,-1 0 1,-1 0-184,7-2 1,0-1 0,-2 1 0,-4 1 0,-2 2-532,3 0 1,-4 1 0,-6 2 1076,12-2-3644,-25 10 3355,-32 17 0,-8 3 0,9-7 0,-5 5 0,-1 0 1</inkml:trace>
  <inkml:trace contextRef="#ctx0" brushRef="#br0" timeOffset="70088">23511 10076 8343,'-8'3'1638,"-16"10"0,-3 4 1638,3-4-2172,-6 5 1,-1 0 328,-6-5-385,8-6-762,3-1-337,15-8 15,26-11 0,9-2-1320,1 0 1325,3-4 0,4 6-563,6 25 0,-12 13 955,-48 9 1,-10 6-267,33-4 1,-5-1 76,-24-11 0,-17-1 0,-4-4 0,7-6 125,1-3 0,1-8-1148,3-5 0,-1-5 0,5-1 851,-8-16-31,26 1 1,6-3 843,8-11-914,9 8 1,5-1-1315,4 0 1,6 1 321,3 6 1,5 2 0,2 5-1,0 8 1,1 4 0,-1 3 545,9 0 1,-3 5 0,-9 7 0,-8 3 0,-13-2 0</inkml:trace>
  <inkml:trace contextRef="#ctx0" brushRef="#br0" timeOffset="70481">23202 10385 16588,'-21'-30'1638,"0"-1"0,-6-9-3277,-6 19 1,-7 4 1105,11 9 0,-2 1 1,-4 0 258,-4 1 0,-6 0 0,-3-1 1,0 1-1,2 0 264,7 1 0,1-1 0,-1 1 0,-1-1 0,-3 1 92,2 0 1,-2-1 0,-3 1-1,-2 0 1,1 0 0,-1-1 0,2 0-1,2 0-100,2 0 1,1 0-1,1-1 1,1 1-1,-1-1 1,-1-1-1,-1 1-220,1-1 0,-1 0 0,-1 0 0,-1 0 1,0-1-1,0 0 0,1 1 0,1-1 1,1 1 131,-3-2 0,2 1 0,1 0 1,0-1-1,0 1 0,-1-1 1,-2 0-179,-1 0 0,-1-1 0,-1 0 0,-1 0 0,0 0 0,1 0 0,1 1 0,2 0-263,-4 1 1,2 0 0,1 1 0,0 0 0,1 0 0,-1 0 272,2 0 1,-2-1 0,1 1 0,1 0 0,2 1 0,2 1 0,-3-1 0,1 2 0,5 0 0,5 1 0,-16-1 0</inkml:trace>
  <inkml:trace contextRef="#ctx0" brushRef="#br0" timeOffset="74636">19919 7772 6736,'0'0'0</inkml:trace>
  <inkml:trace contextRef="#ctx0" brushRef="#br0" timeOffset="74884">19919 7772 7106,'0'0'0</inkml:trace>
  <inkml:trace contextRef="#ctx0" brushRef="#br0" timeOffset="76586">20156 7788 15507,'5'-6'3159,"-1"0"-2727,-3 6-46,-1 0 281,1 2-449,2 4-212,-1 0-6,0 6-11,-2-4 33,0 11-16,0-6 78,-3 9-84,-1-3 128,-10 13-117,7-17-5,-3 7 162,10-21-79,9-18 1,6-8-84,-1 1-1,2-4 1,2-2 61,5-7 6,-5 10 235,-2 3-17,-10 15-235,-26 37-22,2-4-852,-2 2 1,-6 8 0,-1 2 0,4-7 834,3-3 0,0 0-14,-10 12 1,-3 4 0,8-11-49,11-15 45,0 1 6,14-19 44,1-7-39,6-23-1106,0-1 0,-1-2 1112,-1 7 1,-1-1-16,2-8 1,-2 3 2333,-4 0-2286,0 4-2167,-9-7 2218,1 13-1618,-4 0 1478,6 17 1244,5 7-1300,11 11 95,4 5 3,6 8 1,7 7 0,-3-2-4,-5-7 0,1 1-2,9 11 0,5 5 1,-7-7-16,0 2 56,3 1 2297,-27-23-2336,-9-11 462,-6-1-417,-5-4 11,-3-3 67,-12-13 62,0-7-101,10 3 0,2 0-123,-2-2-56,3-3-297,24 31 235,22 21-757,5 6 600,-13-12 1,0 0 179,5 5 11,-17-16-23,-4-5 107,-3-5 44,2-18 311,0-20-316,-1 19 0,0-2 0,1-3 0,0 0 0,0-12 215,-1 10 1,0 2 31,0 0-18,-6-9-229,-16 47 0,-13 23 5,15-15 1,-2 4 67,-2 11 0,-1 5 0,3-3 1302,4-7 1,0 1-1380,-1 3 0,-3 4 1,5-7-36,1 0-521,3-3-62,9-22 589,6-9 21,9-19-106,0-2 1,0-2-1522,-2 6 1,1 0 1342,1-7 1,-2 1-226,-1 6-17,-4 6-296,-2 7-2443,-2 5 2584,-16 28 0,11-17 0,-11 18 0</inkml:trace>
  <inkml:trace contextRef="#ctx0" brushRef="#br0" timeOffset="76864">19915 7885 11542,'-3'-34'1092,"0"1"0,1 3 0,0 6 2184,2 16-2726,0 4-483,17 30 0,7 14-61,-3-8-5,-5-6 1,3 4 0,0-2-363,4 0 0,-3-4-2540,3 3 935,7 8-1311,-25-30 3162,-5-5 0,0 0 1,0 0-1</inkml:trace>
  <inkml:trace contextRef="#ctx0" brushRef="#br0" timeOffset="77052">20115 7760 13687,'-8'32'819,"-1"-1"0,1 0 0,-3 6 0,1-3 142,-3 2 0,0-4-1936,-2 2 975,10-15 0,2-11 0,10-17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21:05:31.45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10663 4923 10595,'0'-3'3276,"0"0"0,0 3-698,0 3-2453,-11 20 0,-8 15 0,2-1-209,3 1 0,1 1-24,-4-1 0,-2 1 0,4-4 150,6-4 0,1-10 999,3-17-582,-9-7-235,-3-4-50,-8-5 13,4-7 1,-1-2-126,-6-5-43,7 4 1,0-1 37,-1-3-41,8 8-655,2 4 326,17 13 201,9 11 39,12 8-1566,4 8 1,3 4 1051,-4-2 1,-1 0 468,1 0 0,-2-1-111,5 7 274,-30-40 55,0-20-72,-2-4 0,0-8 0,-1 3-821,1 3 0,-1 1 866,1-20 0,-1 7-12,0 27 1340,-1 42-1306,-2 3 25,-1 13 1,-3 9-54,1-16 0,-2 3 1,0 1-1,1-4-227,0 11 1,-1-1-15,-1-1 1,-1 1-1,4-23-408,6-23 150,3-11-1207,9-22 1,5-9 1511,0 6 1,1 0 0,0-4-1,-1 3 1,-3 15 0,-1 1-1</inkml:trace>
  <inkml:trace contextRef="#ctx0" brushRef="#br0" timeOffset="3035">10538 5769 8382,'-6'-2'3148,"0"0"-1954,4 2 1359,0 0 723,1 0-1785,0 5-1339,5 2-16,9 14 1,11 14-1,5 7 1,0-1 0,-7-7-129,3 3 0,-1 1-7,0-4 0,4 7 0,2 1 1,-3-2-1,-7-9 4,-5-4 1,-3-5-3283,7 14 3228,0-3 0,1 4-994,-3-8 1,0 1 927,4 6 0,0 0 42,-6-9 0,0-3-11,5 10-143,-1-2 1,1 1 116,-2-7 1,0 0 1232,3 6 1,0-1-1379,-1-6 0,2 3-238,0 1 1,5 5-1,-1 2 1,-3-6 419,2 2 0,0 1 5,-3-3 0,4 5 0,-1-1 0,-6-6-307,5 11-367,-6-11 1,4 6-1,2 1 1,-3-4 623,6 9 1,0-1-225,-5-7 1,3 4-1,-1-2 1,-4-5 324,-2-4 0,-3-4 1495,9 10-1529,0 0 51,-3-1 0,2 1-732,-4-5 0,0 2 745,1 2 0,1 3 0,-2-1-10,1 2 0,-2-1 784,-2-3 1,0 2-921,5 4 1,2 4-1,-3-5 884,3 5-822,-5-9 0,3 3 0,-5-7-388,-5-8-661,5 10 2606,-6-9-1486,1 24 0,-8-31 0,-3 9 0</inkml:trace>
  <inkml:trace contextRef="#ctx0" brushRef="#br0" timeOffset="3754">12032 8823 2847,'-24'-36'1092,"1"-1"0,1 12 0,7 1 947,21-21-2039,4 25 2566,11 2-2622,2 8 1393,-2 1-1135,-5 9 1203,-9 3-16,-4 16-462,-11 9 0,-3 4-641,-3 8-158,1-8 1,-6-4 59,-5-16 0,-1-8-188,-5-4-159,9-29 0,2-19 1,8 6-27,12-3 52,-2 1 1,1-7-1,9 19-144,16 30 0,2 14 3540,-4 26-3115,-5-14 1,-4 2 5,-14 7 0,-8 1 187,-6 2 1,-4-2-213,4-5 0,-5-9 48,-18-24 0,-10-16 1,10 1-251,9-3 30,3-13 0,-1-10 0,17 9-119,36 8-1477,4 34 1,-3 9 982,-15 4 1,5 5-1,-6 0 1,-19-10 0</inkml:trace>
  <inkml:trace contextRef="#ctx0" brushRef="#br0" timeOffset="4853">10697 5747 19384,'-5'7'3276,"-11"31"-2964,4-10 1,-3 9 0,-2 5 0,-1 1-1,1-2 1,3-8-1200,0 0 0,2-6 0,-3 3 236,-6 15 0,-4 8 0,1-9 1,8-26 184,9-60 449,1 4 0,-4-2 370,-7 1 1,-3 1 1007,-2 3 0,-1 3-1361,3 8 0,4 2 202,12-4 358,44 48-434,-19-13 0,5 4-400,6 7 1,9 9 0,3 4 0,-3-3 0,-7-6 0,-4-3 0,-2-1 0,11 9 0,-1-1 0,0 0 0,0 0 0</inkml:trace>
  <inkml:trace contextRef="#ctx0" brushRef="#br0" timeOffset="5389">10939 6300 12889,'-15'41'7,"0"0"0,0 0 0,-1 0 0,1 0 0,0 0 0,0 0 0,-5 11 1,-1 3-1,2-3 0,3-10 0,8-17-2679,6-18-605,2-41 617,-1 14 4298,-11-20 0,-3-1 1589,4 14 49,-6-13-1223,29 47-588,18 10-813,0 3 1,3 1 985,-6-2 0,0 0-1505,5 3 1,1 1-1761,-1 5 0,-3-2-1633,0 2 1854,-7-6 0,0-1-1871,-3-3 3155,-1-2 1,-8-7-1,-4-5 1</inkml:trace>
  <inkml:trace contextRef="#ctx0" brushRef="#br0" timeOffset="5654">11166 6904 5204,'4'-8'3276,"0"2"-2184,-12 23 0,-9 18 0,0 0 546,-1 1 0,-1 2-836,2-4 1,-2 4-1,0 0 1,2-3-803,-4 7 0,2-4 531,1-6 0,3-3-1186,1-2 100,4-9-1613,5-9 1949,6-19 0,0 8 0,1-12 0</inkml:trace>
  <inkml:trace contextRef="#ctx0" brushRef="#br0" timeOffset="5888">10951 7279 7249,'1'-5'3276,"0"0"0,-1 5-357,2 5-1043,22 20-2076,-6-4 429,0-4 1,1 0 658,6 4-888,4-2 0,7 4 0,-5-5 0,1 4 0,10 2 0,-1 1 0</inkml:trace>
  <inkml:trace contextRef="#ctx0" brushRef="#br0" timeOffset="6373">11403 7401 11211,'0'4'3276,"0"-2"-178,0-2-4853,-20 48 2433,8-20-26,-1 4 0,-3 7-417,1-2 0,-2 4 1,0 1-1,3-7-490,2-4 0,-1 0-565,-2 5 1,-3 7 0,1-2 0,5-15-1281,4-14-656,-5-6 2944,5-36 0,4-11-2376,-4 6 3280,4 3 0,0-7 0,2 9 1779,1 10-1543,6-11-1272,19 33 1,4 8-706,-1-1-990,8 3 1,1 4-1639,0 14 2457,-4-4 1,-8-5 0,-16-14 0</inkml:trace>
  <inkml:trace contextRef="#ctx0" brushRef="#br0" timeOffset="6620">11491 7853 5669,'-12'42'655,"1"1"0,-1 0 1,2-3-1,-1-1 0,3-6 2381,-1 10-3344,3-16 0,1-1-211,-3 8 519,-1 8 0,5-30 0,1-1 0</inkml:trace>
  <inkml:trace contextRef="#ctx0" brushRef="#br0" timeOffset="6867">11431 8193 14667,'-25'-32'-1037,"3"18"1,25-8 0</inkml:trace>
  <inkml:trace contextRef="#ctx0" brushRef="#br0" timeOffset="8867">10478 9832 11603,'-42'10'3276,"9"-2"0,28-8 0,3 0 0,0 0-2691,34 0-3862,11-3 3273,-14 1 0,2 0 4,-1-2 0,-2 0 0,14-5 5,-18 2 1,0 1-2274,15-1 2268,-2 0-1500,-18 6 1730,-11 1 1337,-5 0-1511,-3 0-2207,0-5 134,0 0-1260,0-29 2457,0-13 1,0 10 0,0 0 0</inkml:trace>
  <inkml:trace contextRef="#ctx0" brushRef="#br0" timeOffset="9301">10717 9533 13749,'-3'2'3276,"14"26"0,3-14-1959,12 22-1009,0-19-42,3 1 1,2 0-1906,-9-6 1,0 0 1667,7 4 0,-3-1 195,-3-2 151,-19-9 2079,-10 23-1861,-13 8-495,8-12 0,-2 0 232,-13 13 1,-2-3-280,-2 1-49,10-13 1,3-3-3,6-8-792,10-10-2485,1 0 0,11-18 2457,-2 1 1,4-5 0,-6 9 0</inkml:trace>
  <inkml:trace contextRef="#ctx0" brushRef="#br0" timeOffset="12406">3310 2116 18224,'9'-27'2274,"7"4"-2157,13 11-89,-2 6 0,3 1-34,7 4 1,2 3 2,0 3 1,1 5-57,3 4 0,0 9-86,-15 7 1,0 8 0,-2 3 0,-2-3 99,-3-5 0,-2-2 1,-1 7 32,-4-1 1,0 6 0,0 3 0,-2 1 0,-3-1 0,-5-5-809,-4-2 1,-6-3 0,-2 0 0,-2 2 758,-1 3 1,-3 3-1,-1 1 1,-2-4-1,-3-6-15,-8 2 0,-5-7 1,0-7 84,1-7 0,0-7 1,2-7-147,-1-14 1,6-13 132,11-9 0,6-9 1,4-1-496,1-2 1,3-1-1,2 0 485,-1 11 0,2-1 0,0 1 0,1 0 12,2-13 0,2 1 1,1 4-41,5-1 0,2 3-388,-4 10 1,1 1 0,2 3-1210,11-3 1,1 4 982,-2 5 1,-1 5-1,13 6 1,-20 18 0</inkml:trace>
  <inkml:trace contextRef="#ctx0" brushRef="#br0" timeOffset="12736">4082 1564 15391,'-18'44'252,"1"1"0,-1-1 0,0 1 0,1-1 0,-1 0 0,1 1 0,0 0 0,0 3 0,0 0 0,1-1 0,2-2 0,4-5 0,3-5-20,5 15 1,8-5-1326,-2 1 1,4 2 0,3-6-547,9-6 1,4-6 402,-1-1 1,3-6 137,6-10 1,1-8-354,-9-8 0,-1-5 1451,4-3 0,-3-1 0,3-4 0,-8 0 0</inkml:trace>
  <inkml:trace contextRef="#ctx0" brushRef="#br0" timeOffset="13169">4242 2124 6705,'-2'37'505,"0"1"0,0-1 0,0 0 0,0 9 0,2-2 0,6-4-368,16 3 0,5-9 115,8-2 691,-7-39 0,-2-11-904,-14-2 1,-3-7 130,1-15 1,-2-9 0,-1 4 2,-2 8 1,-1 0 27,-3-2 1,0-3 0,-3 6-157,-4 11 0,-2 3 1680,-14-18-1714,-7 16 0,-4 4-112,7 10 1,0 3-105,-12-3 1,1 6 2565,-3 17-2450,11 12 2659,13 4-2652,7 0 1,5 0-3196,11 6 3315,7-11 0,5-4-38,20-9-1639,-1-15 1,2-5 1251,-7 0 1,-1-2-1,-7 2 1,0 1 0,14-11-1</inkml:trace>
  <inkml:trace contextRef="#ctx0" brushRef="#br0" timeOffset="13387">4431 1672 16247,'27'34'27,"0"0"0,0 0 0,1 1 0,-1-1 0,0 0 0,-4 1 0,-1 3 0,0 0 0,-1 1 0,-2 1 1,-2-2-1,-2 0-683,-2 6 1,-2-1-1,-3-1 1,-1 1 0,0 0 327,1 5 0,-1 1 0,0 0 1,-2-4-1,0-6 0,0 3 1,-2-7-1,0-10 0,-1 0 1</inkml:trace>
  <inkml:trace contextRef="#ctx0" brushRef="#br0" timeOffset="17020">9230 5918 11562,'-16'38'655,"0"0"0,0 1 1,-2 3-1,0 1 0,1-1 437,2-8 0,2 0 0,-1-2 464,-1 14 1,-2-16-4211,-8-41 2722,12-8 401,-3-7 0,-1-6-766,5 1 0,2-2 0,0 2 22,1 6 1,2 1-32,4-17 1,11 10-235,21 39 0,8 10 327,-9-9 0,0 2 124,12 7 1,-3 1 72,-4 4 2244,-17 10-2076,-15-19 3121,-17 3-3223,-9-24-1549,-15-15 0,0-2 1493,11 7-56,-9-6 1,11 4-2666,26 17 2357,3 2 56,18 3-1325,8 5 1,2 1-1639,4 3 2621,-4-1 1,-7 0-1,-20-5 1,-1-2 0</inkml:trace>
  <inkml:trace contextRef="#ctx0" brushRef="#br0" timeOffset="18571">8785 6397 11743,'-17'17'819,"-3"11"0,-5 13 0,-1 4 0,1-4 273,3-2 0,0-3 0,-2 5-546,2-5 0,-3 5 0,-1 2 0,0 0 0,2-4 0,4-6-230,-7 10 1,3-7-393,-4 5 1,8-13-1302,19-27-1222,0-4 671,1-1 1928,0-40 0,0 30 0,0-26 0</inkml:trace>
  <inkml:trace contextRef="#ctx0" brushRef="#br0" timeOffset="18961">8306 6780 17176,'-10'3'2247,"0"21"-2051,7 10 59,-1 1 1,-1 8 0,1-1-62,0-7 0,0-1 0,-1 3-91,1 4 1,0 3 0,0 0 0,2-6 13,2-1 1,2-6 24,2-1 1,5-12 11,12-34 1,5-14-234,-2 4 1,4-2-1,-3 3-221,1 0 1,-1 1-373,6-11 0,-2 12-2605,-12 36 2457,-8 0 1,4 4 0,-10-7 0</inkml:trace>
  <inkml:trace contextRef="#ctx0" brushRef="#br0" timeOffset="20002">8057 7977 10108,'-5'-2'3276,"0"0"0,2 2-664,3 0-5889,-5 0 3956,-12 23 1,-8 19-1,2-6-578,7-14 0,0 0-59,-2 6 0,-4 6 0,0 0 1,3-6 15,5-7 1,0-2 25,-13 18-78,4-2-1645,5-11 1,0-2-927,3-3-712,-11-1 0,22-34 1210,-3-23 2067,2 6 0,0-1 0,0-4 0,-1-9 0</inkml:trace>
  <inkml:trace contextRef="#ctx0" brushRef="#br0" timeOffset="20221">7662 8045 8052,'0'39'655,"0"0"0,-1-4 1,-1 4-1,1 2 0,0-3 437,-1 4 0,0-1 0,4 0 0,6 12 0,5 1 0,3-24 1940,8-34-3501,12-4 1,11-3 0,-9 1 0,-6-3 0,6 1 0,0-1 0</inkml:trace>
  <inkml:trace contextRef="#ctx0" brushRef="#br0" timeOffset="21200">7139 9226 14801,'-17'36'409,"0"0"1,1 0-1,-1 0 1,1 0-1,-2 4 1,0 0 0,0-2-1,2-4-855,-5 3 0,2-6 535,-1 1 1320,-7 7-1409,22-39 742,-1-2-882,-10-18 0,-5-11-652,5 1 1,0-3-1,0-1 534,-1 2 0,1 1 1,4 0 159,1-15 0,15 12 850,20 31 0,13 12 1,-2 1-779,1 3 1,1 2-530,1 1 0,2 2 1,-6-1 554,4 5 0,-9-1 145,0 7 57,-13-14 145,-2 2-279,-11-14-68,-3-9 0,1 5 0,0-5 0</inkml:trace>
  <inkml:trace contextRef="#ctx0" brushRef="#br0" timeOffset="52436">13585 5938 11306,'-2'2'3276,"0"0"0,2-2-1711,3 1-1341,-2 1-34,4 1-2294,18 5 2502,7-4-303,8 5-11,-1-7-34,-10-1-2262,16-1 2234,-3 1 1,5 2-20,-13-1 1,2 1 0,0-1 1,6 1 1,2 0 0,-3 0-6,7 2 0,-2-1 0,-9-2 0,2 1 0,-1-1 0,3 1 0,0-1-512,-3 1 1,0-1 0,5 0 511,-4 0 0,5 0 0,3 1 0,0 0 0,0-1 0,-4 0-2,5 1 1,-2-1 0,0 0-1,1 0 2,-4 1 0,2-1 0,0 1 0,-2-1 0,-4 1 0,2-1 0,-3 0 0,2 2-20,3 1 1,3 2-1,2 0 1,0 0 16,-7-2 1,0 0 0,1 0 0,2 0 0,3 0-3,-4-1 0,3 0 0,1 0 0,3 0 0,0 0 0,0 0 0,-1-1 1,-1 0 1,-1 0 0,-1 0 0,0 0 0,0 0 1,0-1-1,-1 1 0,0-1 0,-2-1 3,9 1 0,-1 0 0,-1-1 0,-1 0 0,0 0 0,-3 0 0,3 0 0,0 1 0,-2-1 0,-3 0 0,-4 0 0,0 1 0,-5-1 0,2 1-254,1 1 1,1-1-1,2 1 1,2 1 248,2-1 1,3 1-1,1 0 1,-1 0-1,-2 0 3,-1 0 1,-1 0 0,-1 0 0,2 1-1,-3-1 1,3 0 0,-1 1 0,0-1 0,-3-1 302,10 2 1,-3-2 0,-2 0-302,-8 0 0,-2 0 0,6-1 0,-1-1 0,5 1 0,4-1 0,1 0 0,-2 0 0,-3-1 1,5-1 0,-4 0 1,1-1-1,3 0 1,-6 1 1,4 0 0,1 0 0,0 0 0,-3-1 0,-4 0-2,-1 0 1,-2-1-1,-3 0 1,-1 1 487,4-1 0,-1 0 1,-4 0-493,-2 1 0,-5-1 2204,9 1-2156,-6-1-2154,-23 3 2025,-5 0 1434,-1 0-2857,-4 0 56,-2 0-447,-4 4-197,-2 1 2095,0 5 0,6-4 0,0-1 0</inkml:trace>
  <inkml:trace contextRef="#ctx0" brushRef="#br0" timeOffset="52887">19558 6182 14661,'3'0'3276,"3"-14"-866,-5 26-2410,2-2 75,-2 25 1,-1 11-1169,0-12 1,0 1 0,0 0 301,0 1 0,0 0 1,-1 1 685,1 4 1,-1 1-1,-3-1-30,-5-1 0,-3-2 1,2-2-1,4-2 1,0-1-1,-9 2 0,1 1 1</inkml:trace>
  <inkml:trace contextRef="#ctx0" brushRef="#br0" timeOffset="53256">19431 5956 14348,'40'15'819,"0"0"0,-7 3 0,1 3 0,-2 2 273,-6-2 0,-3 2 0,0 1-741,2 7 0,-2 3 1,-6-3-254,-6-5 1,-6-1-29,-6 1 0,-7-2-132,-10-7 0,-6-3-3215,-17 7 1958,12-8 0,-1-2-320,4-6 1,2-3 818,-1-3 1,0-1 0,25-4 0</inkml:trace>
  <inkml:trace contextRef="#ctx0" brushRef="#br0" timeOffset="53602">19885 6343 17725,'33'-23'409,"-1"0"1,1 0-1,0 0 1,-3-2-1,1-1 1,-1-1 0,-1-2-1,-3-2-1065,-1-2 1,-1-3-1,-3-1 1,-2 0 0,-1-2 376,-4 1 1,0-2 0,-4-1 0,-1 1 0,-3 3 294,-2-14 1,-4 3 0,-9 6 413,-10 11 1,-6 4-1,-2 15-535,-2 23 1,-2 15 0,2 4 328,5-3 1,2 3 0,2 3-407,2 0 0,2 4 0,2 1 1,6-1-912,7 11 1,7 1 0,5-4 792,2-9 0,4-3 1,1-2-1,3 9 0,3-7 1,-3-19-1,0-1 0</inkml:trace>
  <inkml:trace contextRef="#ctx0" brushRef="#br0" timeOffset="53986">20505 6120 18656,'-28'29'24,"1"-1"0,-1 1 0,-3-1 0,7 0-7,12 2 0,10-5 231,12-9-91,9-3-1796,13-20 1,2-10 1585,-13 3 1,-1-5 713,13-16 0,-6-4-395,-16 10 0,-8-1-367,-4-2 0,-4 4 101,0 1-146,-4 14-66,8 15-836,2 28 1,7 11-205,4-19 0,1-1 1252,0 9 0,1 5 0,0-8 0,14 0 0,-4-11 0</inkml:trace>
  <inkml:trace contextRef="#ctx0" brushRef="#br0" timeOffset="54307">20946 5779 16801,'9'-26'1638,"0"0"0,5-4-1033,-10 57 0,-2 19-2244,-1-3 1,-1 3 946,0-10 0,-2 2 0,1-1 1109,-2 8 1,0-2-1289,-3-8 0,-1-2-768,4-7 1,-1-2 1471,-3 19 0,5-23 1,1-17-1</inkml:trace>
  <inkml:trace contextRef="#ctx0" brushRef="#br0" timeOffset="54503">20709 5889 19658,'32'-3'105,"0"-1"0,1 1 0,6-2 0,-1 4-1744,2 6 1,-1 5 982,-4 5 1,-4 1-1,-1-1 1,4 9 0</inkml:trace>
  <inkml:trace contextRef="#ctx0" brushRef="#br0" timeOffset="55103">21375 6270 18464,'-38'4'-34,"1"0"1,8-6 0,6 5-29,8 23-106,43-17 101,-3-6-1572,16-14 1,3-9 2467,-18-3 0,-3-5-552,10-1 0,-10-3 393,-27-6 1,-11 2-671,-4 10-53,-11 11 0,-1 7 14,4 22 19,3 4 1,0 4-21,-2 15-178,11 8 0,7 1-309,12-6 54,2-4 0,7-5-1166,8-19 1,5-5 1389,19-1 0,1-2 0,-20 0 0,-2 0 1,11-4-1,-1 0 0</inkml:trace>
  <inkml:trace contextRef="#ctx0" brushRef="#br0" timeOffset="56470">21678 6266 14481,'-40'16'1470,"16"-2"1,3 5-1066,8 13 0,7 2-41,3 6-1831,23-23 1,7-11 1950,-3-18 1,-1-10-256,6-1 1,-5-3 795,-6-16-902,-16 15 267,-2 8-390,0 5-566,0 4-570,-8 38 777,3 1 272,1-4 1,0 0 86,1 4 33,9-11 331,21-13-235,-3-6 33,0-5 1,0-3 520,10-16-448,-8 3 0,-6-1-229,-18 18-516,0 1 3786,-2 4-2924,0 41-364,0-24-13,1 10 0,1-1 25,3-14 6,3 1 72,2-9 90,8 1-118,-4-4-3327,7 1 3442,-1-4-897,-1-28 765,-2 10-33,-4-25 0,-8 17-982,1 1 0,-1 1 948,-1 1 1547,4-13-1614,-8 35-211,0 2 306,0 8 1,0 1-1,0 6 3264,0 9-3258,0 6 404,0 2-404,3 0-5,0-10-269,17 18-3003,17-9 2621,-15-12 1,0-2-1,13 0 1,-14-12 0</inkml:trace>
  <inkml:trace contextRef="#ctx0" brushRef="#br0" timeOffset="71023">16535 6156 7850,'-10'5'1109,"2"-2"-1400,8-3 61,6 0-414,-4 0 644,3 1 163,-4 3 346,-1 1 349,0 1 951,-2-1-779,1-3 309,-1-1-1048,1-7 51,6-6-219,-2 2 40,4-1-158,-5 10-430,-1 1 447,-4 13-5,-6 2 22,-2 6 0,-7-3-28,7-9-11,1-2-100,6-5-488,3-7 649,4-2 135,6-13 23,12-7-79,-3 3 162,0 2-173,-11 15-224,-6 6-174,-1 1 269,0 4-3277,-9 11 3246,-16 18 40,1-7-4,6-6 1,0-1-157,0-3 134,5-3-201,3-9-1686,4-21 2134,0 4 274,-2-21 762,6-8-1001,-1 11 238,3-14-127,0 28-113,0 5-269,3 6-145,15 28 2251,-3-5-2245,10 20-1,-11-13-223,3 8 156,-6-9 6,0 2 3117,-5-9-3101,-3-7-117,-1-1-185,-1-6-1668,-1-2-1116,5-11 2457,-2 2 1,3-4 0,-4 6 0</inkml:trace>
  <inkml:trace contextRef="#ctx0" brushRef="#br0" timeOffset="71571">16589 6146 11290,'-34'31'1092,"0"0"0,7-6 0,3-2 1401,-5 3-2448,14-13-3322,2-1 0,6-7 0,2 0 675,5-7 2194,0-1 2407,2-32-1203,-2 18 707,0-10 1,-1 1 1772,-1 12-706,-3-8-1506,3 19-728,0 1-224,13 16-73,-2-3-537,15 23 44,-14-17-184,4 7-1525,-11-13-1114,-1-2 2457,-1-3 1,-1-3 0,0-3 0</inkml:trace>
  <inkml:trace contextRef="#ctx0" brushRef="#br0" timeOffset="71886">16469 6218 14309,'7'-7'3231,"-2"0"-3085,-7 8-51,-2 1-56,-3 2 1,-5 3-1054,2 0-2263,1-1 3070,5-2 0,4-4 0,0 1 0</inkml:trace>
  <inkml:trace contextRef="#ctx0" brushRef="#br0" timeOffset="75190">16774 6293 6277,'-7'-5'879,"2"1"-700,5 4 40,0 0-141,-13-8-3355,9 4 1692,-12-8 2782,12 9-2149,-7-2 952,4 3 0,-1-1 0,5 2 0</inkml:trace>
  <inkml:trace contextRef="#ctx0" brushRef="#br0" timeOffset="75356">16762 6284 0,'-42'-16'0,"0"0"0,2 0 0,11 6 34,25 10-68,1 0 34,0 0 0,3 0 0</inkml:trace>
  <inkml:trace contextRef="#ctx0" brushRef="#br0" timeOffset="75538">16622 6202 6322,'0'0'0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55:39.11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7998 2483 11723,'-18'-39'64,"18"19"-64,0 20 704,38-20 193,-17 1-480,37-2 127,3 2 225,-2-2-225,1 21-159,-1 21-97,0-2-128,2 21-32,-23 20 0,-18-1-96,1 1-128,-21 0-96,-21-21 128,1 0 128,2 2 32,-23-21-32,21-20-32,-19 0-64,-1 0-32,0 0-96,1 0 96,19-20 0,0 0-160,20-1 0,0 21-97,20 0 129,20-19 480,-1 19 65,1 19-33,-1-19-192,1 21 0,19-21-96,-18 20 0,-21-20-256,19 20-481,-19-20-1024,-20 19-1634,0 0-2467</inkml:trace>
  <inkml:trace contextRef="#ctx0" brushRef="#br0" timeOffset="260.01">7601 3239 14285,'79'0'96,"-18"0"64,38 0 257,-20 0 351,41 0-351,-21 0-257,20-20-96,0 20-32,-19-20-32,-21 20 0,0 0-480,-19 0-674,-21-21-511,-19 21-1474,0 0-4997</inkml:trace>
  <inkml:trace contextRef="#ctx0" brushRef="#br0" timeOffset="664.03">7840 3497 9769,'40'0'288,"-1"0"-192,22 20 1057,-23-1-608,3 1-321,-3 20-256,3 0 0,-21 0-673,0 19 193,-20-19-289,-20 0 545,0-1 352,-21-18 352,3-2 33,-23-19-97,22 0-160,-21 0-64,21-19-63,19-2 63,0-18 320,20 19 193,0 0-417,20 20-96,0-20 225,19 20 255,1 0-256,1 0-287,-3 20-1,3-20-321,-3 20-575,3 0-994,-21-20-1377,19 20-4068</inkml:trace>
  <inkml:trace contextRef="#ctx0" brushRef="#br0" timeOffset="1133.06">8494 3536 13388,'-18'-19'-640,"-2"19"576,-1 19 512,1 1-64,0 1-256,1 18 1,-1 0 255,20 2 0,0 18-63,20-19-257,-1 0-128,21-21-97,1 21-95,-3-40 192,3 20 64,18-20 0,-19-20 0,0 1 32,-1-21 32,-19 20 96,0-20 1,-20-20-65,0 21-192,0-1-289,-20 0-159,0 0 351,-19 20 161,-1 1 32,0-1 129,1 20 351,-1 20-96,-1-1-63,23 1-129,-2 1-128,20-2 160,20 1 32,-2 19-31,23-18-33,-1-1-128,-1-20-32,1 19-256,0-19-257,-1 20-832,1-20-2274,-19 0-6247</inkml:trace>
  <inkml:trace contextRef="#ctx0" brushRef="#br0" timeOffset="1378.07">9031 3795 11947,'20'80'352,"-20"-21"-96,0-19 1666,0 19-577,0-19-768,0 0-193,0-21 289,0 21-257,0-20-159,-20-20-97,20 20 32,-20-20-192,1 0-160,-21 0-321,20-20-608,-1 0-1569,-17 1-2467</inkml:trace>
  <inkml:trace contextRef="#ctx0" brushRef="#br0" timeOffset="1522.08">8992 3696 17296,'79'0'192,"-40"0"-320,1-20 320,-20 20-224,0 0-1089,-1 0-1794,-19 0-4356</inkml:trace>
  <inkml:trace contextRef="#ctx0" brushRef="#br0" timeOffset="2229.12">10341 2602 10826,'0'41'2498,"0"-22"-2466,0 21 449,0 0 704,0 19-609,-20 1-480,20 0 32,0-1-95,20-19-1,0-1 0,0 1-225,0 0-607,-20-20-994,20-1-2114</inkml:trace>
  <inkml:trace contextRef="#ctx0" brushRef="#br0" timeOffset="2424.13">10004 3298 14669,'-20'40'961,"40"-40"-2402,-1 0 2338,21 0 416,19 0-736,22 0-385,18-20 160,-20 0 32,0 20-255,0-20-226,2 20-479,-22 0-673,-19 0-993,-21 0-2563</inkml:trace>
  <inkml:trace contextRef="#ctx0" brushRef="#br0" timeOffset="2734.15">10004 3616 13612,'-20'20'-224,"40"-20"352,-1 0 1570,1 0-417,20 0-832,-1 0-65,22 19 128,-23-19-383,3 0-226,-21 21-159,0-1 0,-20-1 160,-20 1 96,0 20 96,0-20 96,-1 20 225,3-21-97,-2 2-224,20-21 0,0 19-96,0-19 0,20 20 0,-2-20-352,23 0-545,-21-20-1185,19 1-3331</inkml:trace>
  <inkml:trace contextRef="#ctx0" brushRef="#br0" timeOffset="3159.18">10440 3696 14894,'0'59'-545,"0"-39"609,0 0 417,0 0-417,0 0-449,0-1 129,0-19 224,20 0 32,0 0-320,-20-19-449,20-1-32,1-20 353,-21 20 192,18-20 288,-18 21 192,0 19 352,20 0 129,-20 0-257,0 0 321,0 19 0,21 1-353,-21 0-224,20 0-159,-20 0-66,20 0-255,-20-20 96,0 0 160,18 0 160,-18-20-32,21 20-64,-21-20-32,20 0 0,0 0-32,-20 20 160,20 0 577,-1 0 192,1 0-128,-20 20-289,20 0-32,-20 20-159,0-20-161,20-1-64,-20 2-384,0-21-513,0 19-1409,20-19-4068</inkml:trace>
  <inkml:trace contextRef="#ctx0" brushRef="#br0" timeOffset="3780.21">12167 2682 14669,'40'-20'-224,"-19"1"320,-1 19 705,-20-21-64,-20 21-865,-21 0-289,-18 0 321,-1 21 128,-19-2 0,0 21 0,0-21 64,18 22 96,2-21-127,19-1-1,20-19 64,1 19-96,19 2 288,19-1 321,21 0-193,19 0-160,1-20-127,-1 20-97,2-1-64,-22 1-481,1-20-127,-20 40-353,-20-20 64,-40 19-64,20 1 128,-39 0 673,18-1 640,3-18 289,17-1 0,1 0 0,0 0-193,20-20-31,20 19 351,21-19-351,18 0-161,-1 0-223,23 0-129,-22 0-129,20 0-191,-39 0-1057,1 0-1730,-23 0-3844</inkml:trace>
  <inkml:trace contextRef="#ctx0" brushRef="#br0" timeOffset="4537.25">11750 3696 11530,'0'19'545,"0"1"608,0 0 865,0 0-1089,20 0-801,-20 0-128,0 0 32,20-1-64,-20 2-352,0-21-641,20 0-1570,-20 0-2978</inkml:trace>
  <inkml:trace contextRef="#ctx0" brushRef="#br0" timeOffset="4709.26">11790 3536 16912,'20'0'-257,"-20"0"-95,0 0 736,21 0-480,-21 0-1249,18 0-1282,2 0-640,-20 0-2242</inkml:trace>
  <inkml:trace contextRef="#ctx0" brushRef="#br0" timeOffset="4883.26">11910 3596 1889,'20'20'7880,"-20"-20"-7880,0 0 1729,18 0 962,3 0-1186,-1 0-512,0 0-448,0 0-513,0 0-256,-1 0-769,1 0-1442,-20 0-2401</inkml:trace>
  <inkml:trace contextRef="#ctx0" brushRef="#br0" timeOffset="5034.28">11930 3715 11723,'0'40'-417,"18"-20"353,3-20 1794,-1 20-513,20-20-737,-1 0-191,1-20-193,-20 20-449,19-20-2401,1 20-5478</inkml:trace>
  <inkml:trace contextRef="#ctx0" brushRef="#br0" timeOffset="5186.29">12307 3636 13196,'0'40'352,"0"-20"-288,20-1 2050,-20 1-1089,20 0-961,-20 0-576,19-20-321,-19 20-1025,20-20-1953</inkml:trace>
  <inkml:trace contextRef="#ctx0" brushRef="#br0" timeOffset="5756.32">11651 2185 9769,'20'80'1217,"0"-40"-1089,0 0-32,-20-21 545,0 2-385,20-2-160,-20-19 0,0 0 449,0 0 832,0 0-961,0-19-768,0-2-128,0 2 191,19-2-319,-19-17-33,20 17 481,-20 1 288,20 20 128,-20 0 161,20 0-1,-20 20 129,21-20-321,-21 21-224,18-2-128,-18 0 128,20-19 64,-20 21 0,21-21 32,-21 0 96,20 0-128,-20 0-32,20-21-64,-20 21-32,18-19-32,3 19-96,-1-19 160,0 19 352,0 0-224,0 0 0,-1 0-32,1 19-160,0 0-32,0 2-1281,0-2-2371</inkml:trace>
  <inkml:trace contextRef="#ctx0" brushRef="#br0" timeOffset="7241.41">12962 2563 8359,'0'-40'6599,"0"40"-6663,-20 0 64,0 20 64,20-20-128,-40 40 128,21-1 160,-1 41 416,0-20 193,0 19-128,20 1-513,0-1-128,0 0 32,20-19 32,0-21-128,19 22-96,1-41-288,0 19-193,19-19-480,-18-20-1185,18 0-2210</inkml:trace>
  <inkml:trace contextRef="#ctx0" brushRef="#br0" timeOffset="7609.42">13319 2602 14157,'0'41'-64,"0"-2"-321,0 0 578,0 22 287,0 18-320,0 0-32,0 21-32,0-20-31,0-1 159,0-19-192,0-21 32,0-19-32,0 0-64,20 0-256,-20-20 288,20-20 0,-20 0-193,19-20-159,-19 21 64,20-1 224,0 0 64,-20 0 224,20 20 352,1 0 1,-3 20-32,2-20-33,-20 20-320,20 19-192,1-19-192,-21 0-256,20 20-641,-2-20-1057,-18 0-1218,20-20-4323</inkml:trace>
  <inkml:trace contextRef="#ctx0" brushRef="#br0" timeOffset="8006.45">13835 3219 12972,'0'0'64,"-20"0"-673,0 0 1410,1 20-64,-1 0-257,0 19 129,20 1 192,0 0-129,20-1-191,0 1-257,19-20-160,1 0 96,19-20-96,-18 0 32,-3 0-32,3 0 64,-1-40-224,-21 20 32,-19 0-64,0-19-384,-19 19-417,-21-20-1345,-1 20-289,-18 0 1987,19 1 800,-19 19 961,39 19 32,-19 1-384,19 0-96,20 20-161,0-20-31,39 0 159,1-1-159,1 1-289,-3-20-224,23 0-96,-22 0-577,1 0-1697,-20-20-4805</inkml:trace>
  <inkml:trace contextRef="#ctx0" brushRef="#br0" timeOffset="8453.48">14550 2385 15086,'-20'-21'-128,"20"2"-65,0 19 770,-20 0-609,1 19-224,-1 21 320,0 20 448,-21 19 417,21 0 0,2 41-416,-2-21-225,20 0-224,0-19 64,20-1-160,-2-19-32,23 0-160,-1-20-129,-1-1-319,1-19-481,0-20-545,19 0-1761,-19 0-3684</inkml:trace>
  <inkml:trace contextRef="#ctx0" brushRef="#br0" timeOffset="8635.49">14689 2861 16976,'19'40'-289,"1"-1"353,21-19 385,-3 20-65,3 0-288,-1-1-224,19 2-192,0-2-225,-19-20-704,19 2-1538,-19-1-1152,1-20-4709</inkml:trace>
  <inkml:trace contextRef="#ctx0" brushRef="#br0" timeOffset="8822.5">15006 2901 15726,'-59'39'-416,"19"-19"480,21 20 769,-21 19-257,-1-19-191,3 20-225,17-20-128,1 0-64,20-1-545,0-19-864,20 0-1762,1-20-2338</inkml:trace>
  <inkml:trace contextRef="#ctx0" brushRef="#br0" timeOffset="9089.51">15204 2245 13708,'-79'-20'-128,"59"40"321,1 21 1216,-21-3-480,40 23-545,-20-2-64,20 0 33,0 1-257,40-1-64,-20 1-256,19-21-161,1 2-127,-1-21-321,1-20-1761,1 0-3044</inkml:trace>
  <inkml:trace contextRef="#ctx0" brushRef="#br0" timeOffset="9240.52">15404 2523 15855,'-20'40'-193,"20"-1"225,0-19 64,0 1-480,20-2-1922,-20 1-801,19-20-993</inkml:trace>
  <inkml:trace contextRef="#ctx0" brushRef="#br0" timeOffset="9383.53">15463 2404 15630,'-20'0'1153,"20"0"-2178,0-19 1154,0 19-322,20 0-3650,-20-21-5927</inkml:trace>
  <inkml:trace contextRef="#ctx0" brushRef="#br0" timeOffset="9594.54">15603 2286 13068,'0'19'-256,"18"0"1377,2 2 897,1-2-1090,-21 21-447,20-20-97,0 20 33,-2-21-161,3 21-416,-21 0 448,0-1-352,0 2-384,0-2-225,0-19-704,0-1-1218,-21 2-2818</inkml:trace>
  <inkml:trace contextRef="#ctx0" brushRef="#br0" timeOffset="9917.56">15820 2265 11530,'-19'0'2755,"19"0"-3524,19 21 1762,-19 17 385,20-17-642,0 19-255,0-1 127,19 20 1,-19 1-161,0 19-352,0-19-32,1 20 65,-21-1-97,0-19 32,0 19-385,-21-19 578,1-21-321,0 2-193,0-2-287,-19 1-898,-1-20-1248,20 0-3876</inkml:trace>
  <inkml:trace contextRef="#ctx0" brushRef="#br0" timeOffset="10264.58">16475 2901 18033,'0'20'-673,"21"-20"545,17 0 897,3 0-449,-1 0-256,19 0-96,-19 0-513,-1 0-1024,1 0-1986,-20-20-9128</inkml:trace>
  <inkml:trace contextRef="#ctx0" brushRef="#br0" timeOffset="10855.62">17269 2881 10634,'0'20'1665,"0"0"-1857,0-1 512,0 21 449,0-20-673,0 20-192,20-21-320,1 1 352,-1 0 128,18 1 96,-17-21-64,19 0 64,-1-21-96,-19 1-128,0 0 64,0 1 96,-20-1-96,0-20-32,0 20 64,0 0-32,0 20 0,0 0-320,0 20 192,19 0 288,-19 20-96,0 19 64,20 1 32,-20 0 0,20 0-160,0-21 64,-20 21 0,0-1 161,0-19 319,0-20 353,-20 20 128,0-21-128,-19 1-385,-1-20-223,0 21-225,1-42-321,-2 21-319,3-39-449,-3 19-1281,21-40-1954,0 1-5061</inkml:trace>
  <inkml:trace contextRef="#ctx0" brushRef="#br0" timeOffset="11115.63">17806 2286 13773,'-20'38'96,"-1"2"416,1 0 1186,2 20-641,18-21-673,-21 21-256,21-1 64,21 1-31,-3-21 63,2 2-256,1-2-289,19 1-351,-1-40-481,1 20-1250,-20-20-2657</inkml:trace>
  <inkml:trace contextRef="#ctx0" brushRef="#br0" timeOffset="11274.64">17984 2583 14157,'0'19'160,"0"22"-64,0-22 160,20 1-224,0 0-672,0-1-1026,-1-19 161,1 21-257,0-21-3427</inkml:trace>
  <inkml:trace contextRef="#ctx0" brushRef="#br0" timeOffset="11410.65">18083 2444 15534,'-20'0'-961,"20"-20"897,20 20 449,-20 0-2275,0 0-6534</inkml:trace>
  <inkml:trace contextRef="#ctx0" brushRef="#br0" timeOffset="11628.66">18261 2404 12748,'21'20'256,"-1"-20"2242,0 40-736,0-21-897,-1 21-673,-19-20-32,0 20-160,20-1 96,-20 1-64,0-20-192,0 0-64,-20-1-289,20 2-672,0-21-1153,0 20-2979</inkml:trace>
  <inkml:trace contextRef="#ctx0" brushRef="#br0" timeOffset="11995.68">18480 2324 10922,'0'0'1794,"0"0"-1987,20 21 2211,0-2-480,19 21-609,-19 0-193,21 19 129,-1 1-320,-21-1-257,21 21-64,0 0-64,-21-1-192,1 0 96,0-19 0,-20-1-160,0 2-128,0-3-64,-20-17 32,0-1-33,1-21 97,-1 21-64,0-20-96,0-20-449,0 20-673,1-40-1504,19 20-3364</inkml:trace>
  <inkml:trace contextRef="#ctx0" brushRef="#br0" timeOffset="12399.7">18818 2225 16239,'20'-20'-352,"0"20"928,-1-20 994,21 20-1154,1 0 0,-3 0 65,3 0-257,-3 20-320,-17 0 352,-1 0-288,-20 0 32,0 1-160,0 17 224,-20-17-128,20-2 128,-21 2 32,21-21-192,0 19 224,0-19-128,0 20 64,21-20 225,-1 0-97,0 20-96,19-20 0,-19 0-384,20 20-257,-20-20-960,19 19-1026,-19-19-2433</inkml:trace>
  <inkml:trace contextRef="#ctx0" brushRef="#br0" timeOffset="14672.83">5338 5464 13036,'-19'20'448,"19"-20"-159,0 0 383,19 0 930,-19 0-481,20 0-577,20 20 97,-20-20-129,19 0-255,2 0-225,-1 0-353,-22-20-319,23 20-738,-21 0-1088,-20 0-2755</inkml:trace>
  <inkml:trace contextRef="#ctx0" brushRef="#br0" timeOffset="14837.84">5378 5684 12203,'0'39'609,"20"-39"-481,0 0 96,1 0 705,17 0-96,-17 0-641,19 0-448,-22 0-545,23 0-1153,-21 0-2947</inkml:trace>
  <inkml:trace contextRef="#ctx0" brushRef="#br0" timeOffset="15464.88">6808 4789 12299,'0'-21'385,"20"21"-450,0 0 354,19 0 31,21 0 128,-1 0-159,1 21-193,-21 19-96,22-20 0,-23 39-32,3-19-385,-21 19-768,-20 1-480,0-20 992,-20 0 417,0-21 224,-21 1 96,-18 1-96,19-21-96,-19 0-161,19 0 353,1-21 289,-1 21 255,20-20 129,20 1 160,20 19-801,0-21 160,19 21 129,21 0-97,-20 0-192,19 0-32,0 0-160,-18 21-224,17-21-545,-17 0-833,-21 0-832,0 19-2755</inkml:trace>
  <inkml:trace contextRef="#ctx0" brushRef="#br0" timeOffset="15760.9">6470 5524 10057,'-59'20'2659,"39"-20"-2211,20 0-160,20 0 545,20 0 576,-1 0-1120,40 0-161,1 0-32,20-20 64,17 20 64,-17-20-64,19 20 1,21-20 95,-41 20-160,20-20-96,-40 20-32,0 0-449,-38 0-319,-3 0-802,-38 0-1473,0 20-736</inkml:trace>
  <inkml:trace contextRef="#ctx0" brushRef="#br0" timeOffset="16128.92">6530 5803 12203,'-20'19'993,"40"-19"-2114,0 20 1249,19-1 288,-19 2-31,39 18-321,-19 1-128,-20 0-289,1-1 193,-3 1 96,-18 0-128,0 0 160,-39 0 0,19-21 128,-20 1 32,21-20-160,-21 0 96,0-20-96,21 1 32,-1-2 32,20-18-160,20 19 32,-1 0 160,21 0 192,0 20 33,-1 0-129,1 0-160,-1 0 0,2 20-224,-21 0-577,18-20-833,3 20-576,-21-20-1698</inkml:trace>
  <inkml:trace contextRef="#ctx0" brushRef="#br0" timeOffset="16568.94">7204 5882 12523,'-38'0'481,"18"0"-769,-1 20 288,1-1 320,-19 21 160,19-20-320,20 20-63,0-1 95,20 1 128,-1 0-224,21-20 64,1 20-32,-3-40 97,3 19 127,-3-19 32,23-19-127,-22-2-97,-19 2-160,20-21-64,-40 0 64,0 0 128,0 1-320,-20-1-129,-20 0 65,1 21 64,-22-1 32,3-1 32,17 21 224,3 0 96,-3 21-32,21-1 160,1-1-31,19 21-97,19-20 64,1 0 0,21 0-128,-3-1 0,23-19-128,-2 20-128,1-20-32,-21 0-641,21 0-800,-21 0-1954,-19-20-6343</inkml:trace>
  <inkml:trace contextRef="#ctx0" brushRef="#br0" timeOffset="16762.95">7701 6120 10217,'20'80'320,"0"-20"-287,-20-21 63,20 21 64,-20-21-96,0-19 0,0 20 609,0-20 704,0 0-801,-20-20-672,0 0-961,0 0-1313,-19-20-3107</inkml:trace>
  <inkml:trace contextRef="#ctx0" brushRef="#br0" timeOffset="16901.96">7701 5921 14477,'60'-19'-897,"-21"-1"-160,-39 20-1825,20 0-5799</inkml:trace>
  <inkml:trace contextRef="#ctx0" brushRef="#br0" timeOffset="18004.02">8893 5027 10537,'0'0'2595,"0"0"-2627,0 0 320,18 20 1186,-18 0-514,0 20-383,0 0-225,21 20-63,-21-21-193,20 0-64,-20 21-224,20-40-161,0 20-319,-1-20-802,-19 0-1216,0-1-1026</inkml:trace>
  <inkml:trace contextRef="#ctx0" brushRef="#br0" timeOffset="18228.04">8634 5524 12395,'-40'20'2050,"21"-20"-1954,19 0 385,19 0 416,1 0 352,20 0-545,19-20-287,22 20-1,-2-20 129,20 0-193,-20 20-128,20-20-160,0 20-64,-20 0 0,0 0-416,-18 0-321,-21 0-256,-21 0-768,1 0-1795,-20 0-4003</inkml:trace>
  <inkml:trace contextRef="#ctx0" brushRef="#br0" timeOffset="18552.06">8674 5882 12940,'-20'0'96,"40"0"-416,0 0 1665,19 20-256,-19-20-705,21 0-288,-3 0-32,3 0-128,-3 19-128,-38-19-192,21 20-97,-21 0 385,0 0 288,-21 20 289,3-21 288,-2 1 191,20 0-383,-21 0-289,21 0-160,0-20 33,21 0-161,-1 20 64,-2-20-449,3 0-287,19 0-513,-20 0-897,19-20-2755</inkml:trace>
  <inkml:trace contextRef="#ctx0" brushRef="#br0" timeOffset="19028.08">9190 5961 11082,'19'60'192,"1"-41"-192,-20 1 865,0 20 64,0-20-865,0 0 0,0-20 32,0 0 320,20 0-63,-20 0-449,20-20-64,-20 0 31,21 0-31,-21-20 32,18 21 0,-18-1 32,20 0 96,-20 20 128,21 0 64,-21 0 161,20 20 31,-20-20-128,20 20-192,-20-1 64,18 1-64,-18 0-32,0-20-32,21 20-96,-21-20-192,0 0 0,20-20-193,-20 0-447,20 0-322,0 1 386,0 19 639,19-20 610,-19 20 1312,0 0 1,0 0-577,-1 0 32,1 20-128,0-1-513,-20 1-223,21 0-129,-1 0 64,-2 0-96,-18 0-224,0 0-512,0-1-642,0-19-1953,0 0-5541</inkml:trace>
  <inkml:trace contextRef="#ctx0" brushRef="#br0" timeOffset="19851.12">11294 4968 7046,'79'-20'2595,"-59"20"-2019,1-20 1346,-1 20 128,-20 0-1025,0 0-384,0 20 63,-20-20-384,-21 20 1,-18-1-321,-20 1 32,-1 0-32,1 0 0,-21 0 32,21-20 0,-20 20-32,0-20 64,38 0 32,-18 20 256,59-20-127,2 0-257,-3 19 0,42-19-1,-3 21 194,23-21-33,17 19-128,23-19 0,-2 0 0,0 20 64,-20-20-96,22 0 64,-43 21-96,3-21-225,-41 19-95,0 1 320,-20 19 0,-21 2 0,-18-2 64,19 1 96,-19 0 0,0 19 64,19-19 129,20-20-65,0 0-64,40 19 96,0-19 0,20-20 1,-1 20-97,40-20-64,-18 0-64,-3-20 0,22 20-64,-20 0-352,-20-20-770,-21 20-1824,1 0-4614</inkml:trace>
  <inkml:trace contextRef="#ctx0" brushRef="#br0" timeOffset="20146.14">10818 5981 13484,'0'20'2114,"0"19"-2082,0-19 225,0 20 768,0-20-641,19 20-448,-19-21-96,20 2-321,0-2-640,0-19-1121,-20-19-4036</inkml:trace>
  <inkml:trace contextRef="#ctx0" brushRef="#br0" timeOffset="20291.16">10778 5902 15374,'20'0'352,"0"0"-1537,-20 0 1121,39 0-1345,-19 0-3300</inkml:trace>
  <inkml:trace contextRef="#ctx0" brushRef="#br0" timeOffset="20471.16">10956 6021 14029,'20'19'512,"1"-19"-384,-1 0 929,-2-19-128,23 19-705,-1 0-512,-21-20-481,1 20-672,0 0-2755</inkml:trace>
  <inkml:trace contextRef="#ctx0" brushRef="#br0" timeOffset="20623.16">11035 6100 12139,'0'40'2082,"0"-40"-2691,20 20 866,21-20 768,-2 0-513,1 0-480,20 0-320,-21-20-609,1 20-1890,-1-20-6950</inkml:trace>
  <inkml:trace contextRef="#ctx0" brushRef="#br0" timeOffset="20767.18">11452 6060 13805,'21'20'128,"-21"-20"128,20 20 1249,0 0-1312,-20 0-1443,20 0-2561,-1-20-3460</inkml:trace>
  <inkml:trace contextRef="#ctx0" brushRef="#br0" timeOffset="21315.21">10818 4550 14285,'-20'0'2178,"20"20"-2819,0-20 385,20 39 160,-20-18 64,19 18-416,-19 0-65,0 2-31,20-1 255,-20-21-447,0-19-610,0 0-63,0 0 993,0-19 256,0-2 160,0 2 192,0-1 0,20-1 128,-20 2 129,20 19 287,-20-20-127,20 20-225,-20 0-192,19 0-95,1 0-65,-20 20-64,20-20-257,1 19-319,-1-19 63,-20 0 193,18 0 352,-18-19 32,20 19 64,-20-20 256,21 0 321,-1 20 672,0 0 1,-1 0-418,1 0-511,-20 20-65,20-20-96,0 20-31,0-1-225,0 2 32,-1-1-289,1-20-800,-20 19-1921,0-19-2884</inkml:trace>
  <inkml:trace contextRef="#ctx0" brushRef="#br0" timeOffset="21834.24">12128 4849 10249,'0'-20'353,"0"20"95,0 0 1218,0 0-1218,-20 39 289,0 1 192,0 20 160,1-1-64,-1 21-513,0-1-32,0 1-319,20-1-65,0-19 0,0 19-128,20-19 0,20-20-289,-21-1-287,21-19-705,0 21-1506,-1-41-3491</inkml:trace>
  <inkml:trace contextRef="#ctx0" brushRef="#br0" timeOffset="22280.27">12624 5147 16047,'0'-21'288,"-20"21"-1569,0-19 1089,0 38 192,1 2-193,-21-2-31,20 41 256,20-1 256,0 1 1,0 0-161,20 19 0,0-19-192,19-20 64,1-1-96,19-19 96,-19 0 32,19-20 32,2 0 128,-21-20-64,-1-20 32,1 21 33,-20-21-1,-20 0-128,0 0-192,-40-19-289,20 19-832,-39-19-545,-1 19 1154,1 20 640,-2 0 704,22 20 514,-1 0-129,1 20-385,19 0-255,0 20-1,20-1-128,20-19 65,0 20-161,39 0-288,0-1-288,2-19-898,-2 0-1792,1 0-3845</inkml:trace>
  <inkml:trace contextRef="#ctx0" brushRef="#br0" timeOffset="22541.28">13141 5564 15342,'0'39'-512,"-20"-19"223,-1 0 1218,21 0-641,0 1-320,21-2 32,-21 1-64,20-20 128,18 19-96,-17-19-192,-1-19-32,0 19 192,0-20 128,-20 1 64,0-2 128,-20 1 33,0 0-129,0 20-160,-19-20 0,-1 20-160,19 0-705,1 0-3555</inkml:trace>
  <inkml:trace contextRef="#ctx0" brushRef="#br0" timeOffset="22931.31">13558 5425 14894,'0'0'-353,"18"0"866,2 0 1345,21 0-801,-1 0-449,19-20-224,-19 20-255,-1 0-354,1-21-511,-1 21-1186,-19 0-2146,-20 0-2722</inkml:trace>
  <inkml:trace contextRef="#ctx0" brushRef="#br0" timeOffset="23089.32">13776 5285 13132,'19'80'769,"-19"-40"-193,0 19 1250,20-19-769,-20 20-897,0-21-704,20 1-1442,0-20-1730</inkml:trace>
  <inkml:trace contextRef="#ctx0" brushRef="#br0" timeOffset="23730.35">14669 5007 6438,'-60'-20'8424,"21"20"-8424,-1 0 0,1 20 96,-1 0 96,-1 0-192,3 40 0,18-20 64,-1 20-32,21-21 192,0 21-128,21-1-32,17 1-32,3-21-64,19-19 64,-1 20 0,20-40 96,0 0 33,-18 0 255,18-40-224,-20 20-32,-19-19-32,-20-2 1,0-17-1,-1 17-32,-38-18-32,-1-1-32,-20 20 0,-19-19-96,-2 39 64,-18 0 128,20 0 0,-20 40 64,19 0 33,21 0-129,19 20-64,0 0-32,40-21-64,0 22 320,39-22-224,0 1 32,1 0-64,-1-1-192,20-19-289,-18 21-287,-2-21-1122,1 0-2594</inkml:trace>
  <inkml:trace contextRef="#ctx0" brushRef="#br0" timeOffset="23955.37">15305 5365 15438,'19'40'449,"-19"0"-225,0-1 1153,20 1-1121,-20 0-320,0-20-256,0 19-96,20-19-129,-20 0-928,20-20-1794,-20 0-3524</inkml:trace>
  <inkml:trace contextRef="#ctx0" brushRef="#br0" timeOffset="24417.39">15919 5147 13292,'0'0'1249,"0"0"-1505,0 19 1409,20 1 128,0 1-576,21 18-289,-3 0 65,3-18-129,-1 18-256,19-19-160,-19 20-320,-1-20-417,-19 0-448,20-20-673,-21 19-1409,-19-19-4356</inkml:trace>
  <inkml:trace contextRef="#ctx0" brushRef="#br0" timeOffset="24633.4">16257 5067 10089,'-20'40'5573,"1"-21"-5573,-21 21 449,-1 1 896,3 18-929,-3 1-352,1-21-128,22 1-288,18 0-192,0-1-642,18-19-543,22-20-705,1 0-1282</inkml:trace>
  <inkml:trace contextRef="#ctx0" brushRef="#br0" timeOffset="24864.42">16516 4630 15822,'-41'19'-192,"21"1"320,0 19 1282,20 2-449,-18-1-609,18 0-160,0 19-64,0-19-64,18 0-128,2-21-576,21 21-834,-3-20-1344,3-20-1987</inkml:trace>
  <inkml:trace contextRef="#ctx0" brushRef="#br0" timeOffset="25023.43">16714 4808 16912,'0'41'-257,"0"-41"-95,0 19 800,19 1-159,-19 0-642,0 0-1376,20 0-834,0-20 481,0 0-4068</inkml:trace>
  <inkml:trace contextRef="#ctx0" brushRef="#br0" timeOffset="25151.43">16753 4708 11851,'-20'-19'1057,"1"19"-4741,19 0 609</inkml:trace>
  <inkml:trace contextRef="#ctx0" brushRef="#br0" timeOffset="25369.45">16852 4590 15310,'0'19'897,"20"-19"-32,1 21 1377,19-2-609,-22 1-704,23 0-737,-1 20-192,-21-1 0,1 1 32,0 1-160,0-2-416,-20 1-129,0-20-448,0 19-384,0-19-1314,-20 0-3299</inkml:trace>
  <inkml:trace contextRef="#ctx0" brushRef="#br0" timeOffset="25744.47">17330 5207 19986,'0'19'-544,"18"-19"576,2 0 288,1 0-64,19 0-448,-1 0-1025,21 0-352,-21 0 255,21 0-1921,-1 0-6246</inkml:trace>
  <inkml:trace contextRef="#ctx0" brushRef="#br0" timeOffset="26212.49">18123 5087 8263,'-20'0'5958,"20"0"-6310,-20 0 832,0 0-160,20 20-127,-19 20-161,19-1 32,0 1-32,19 0-96,1 0-97,20-20-31,-19-1 128,17-19 128,3 20 96,-3-20-128,3-20 33,-21 1-33,19-1 64,-39-1 0,20-18 32,-20 19-96,0 1-128,0-2-32,0 21 0,-20-20 31,20 20-287,0 20 256,0 1 224,20 18-64,0 21 64,0-21-96,0 21 0,-1-20 0,1 19 0,0-19-32,-20 0 128,0-1 225,-20 1 319,-19-19 257,-1 18 64,0-20-352,-19-19-289,18 20-160,-17-20-64,17-20-384,2 1-385,-1-1-320,20-20-1089,20 0-2178,-19-19-4644</inkml:trace>
  <inkml:trace contextRef="#ctx0" brushRef="#br0" timeOffset="26458.51">18699 4550 15310,'-39'20'128,"39"0"160,-20 20 1122,0-1-481,20 0-481,-21 21-192,21-20-160,21 20 65,-1-20 31,19 0-320,-19-20-289,20 19-512,-20-39-320,-1 20-1505,21-20-2179</inkml:trace>
  <inkml:trace contextRef="#ctx0" brushRef="#br0" timeOffset="26617.52">18897 4768 14029,'0'21'160,"20"-21"-96,-20 19 448,0 22-319,20-22-289,-20 1-1058,21 0-287,-3 0 224,2 0-1153,0-20-6182</inkml:trace>
  <inkml:trace contextRef="#ctx0" brushRef="#br0" timeOffset="26745.52">18917 4689 12395,'-20'-20'-448,"20"20"-577,0-20 1057,0 20-1217,20-19-4228</inkml:trace>
  <inkml:trace contextRef="#ctx0" brushRef="#br0" timeOffset="26956.54">19116 4609 9352,'40'40'385,"-21"-20"1889,1 0-96,20 20-833,-20-1-832,-1-18-449,-19 19 32,20-20-64,-20 19-128,0-19-513,-20 0-416,20 0-800,-19-20-1955</inkml:trace>
  <inkml:trace contextRef="#ctx0" brushRef="#br0" timeOffset="27359.56">19373 4590 12940,'0'0'64,"0"0"-320,0 19 1729,0 2-64,20 18-448,0 0-256,21 21 96,-21 1 192,19-2-321,-19 21-351,20-21 127,-21 1-256,1 19 0,0-19-192,-20 20 64,0-21 0,0-19-32,0 0-224,0-1-160,-20-19 128,0 20-225,1-40-95,-1 20-289,0-20-96,0 20-640,-1-20-1634,21-20-1378</inkml:trace>
  <inkml:trace contextRef="#ctx0" brushRef="#br0" timeOffset="27836.59">19711 4490 13708,'-20'-19'-64,"20"19"993,20 0 737,0 0-1122,0 0-448,19 19 65,1-19 63,-19 20-128,17 0-32,-18 20-128,1-20 64,-21 20 0,0-21 64,-21 21 64,21-40 0,-20 19 257,20 2 31,0-21-32,0 0-191,0 0-1,20 0 0,21 0-128,-2 0-320,1 0-353,0 20-1024,-21-20-2788,1 0-8165</inkml:trace>
  <inkml:trace contextRef="#ctx0" brushRef="#br0" timeOffset="33129.89">5001 10532 4452,'-20'-21'160,"0"21"192,20 0 161,0 0 1056,0 0 225,0 0 0,0 0-385,0 0-512,0 0-225,0 0-255,0 0 63,20 0-191,0 0-193,1 0 64,17 0 96,3 21 64,18-21-288,1 0 32,19 0 65,0 0-33,20 0-64,1 19 32,-1-19-64,0 0 32,20 0-128,1 0 160,-1 0-160,19 0-289,-18 0 257,19 20 128,-20-20-192,40 0 160,-20 0 32,19 0 32,2-20-32,-2 20 96,0 0-64,-18-19 32,-1 19-64,-19 0 96,-21 0 0,19 0-64,-19 19 0,-19-19-96,0 0-64,-1 0-224,-39 0-833,-1 0-161,-39 0 97,0 0 128,0 0-897,-20 0-5989</inkml:trace>
  <inkml:trace contextRef="#ctx0" brushRef="#br0" timeOffset="34219.95">5080 12618 8327,'-20'20'1250,"20"-20"-1122,0 0 288,0 0 609,0 0-192,0 0-225,0 0-191,20 0-65,-20 0 0,21 0 129,-1-20-161,19 20-96,1 0-159,-1 0-33,21 0-32,-1 0 0,1 0-65,-1 0 65,20 0 0,2 0 0,-2 0-32,0 0-160,0 20 288,20-20-96,1 0 32,19 19 0,0-19 0,1 0 0,-1 0 33,19-19 63,2 19-32,-21 0 96,19 0 0,2-20 0,18 20-160,-39 0 0,21 0-64,-2-20 0,1 20 32,-19 0-96,19-20-96,-21 20 160,-19 0-64,-18 0 64,-2 0-481,-20 0-63,-39 20-129,20-20-384,-40 20-640,0 0-1250,0-1-3139</inkml:trace>
  <inkml:trace contextRef="#ctx0" brushRef="#br0" timeOffset="37177.11">11055 8862 6790,'21'-59'192,"-1"59"417,-20-20 704,0 20 513,0 0-577,0 0-544,0 20 319,0 19 1,0 21-224,-20 0-416,20-1-225,0 1-128,-21-1 32,21 1-32,21-20-32,-21-1-320,20 1-321,0 0-800,-1-20-1378,-19-20-3715</inkml:trace>
  <inkml:trace contextRef="#ctx0" brushRef="#br0" timeOffset="37408.12">10620 9498 9320,'-20'19'2851,"20"-19"-2883,38 21 128,3-21 929,18 0 192,21 0-320,19 0-416,1-21-65,-1 21 96,20 0 33,-19 0-161,-21-19-384,0 19-128,-20 0-96,-19 0-737,-20 0-1730,-20 0-3554</inkml:trace>
  <inkml:trace contextRef="#ctx0" brushRef="#br0" timeOffset="37898.15">11076 9816 9192,'-21'79'3395,"21"-39"-3202,-20 20-257,2 0 64,18 0 96,-20-21 0,-1 0 160,1-18-32,20-1 513,0-20 192,0-20-641,0-1-384,0-18 32,0 0-32,20-21-192,1 20-65,-1 0 161,-2 20 192,2 0 160,21 1 192,-21 19 65,-1 19-225,1 1 64,0 0-224,0 0 32,-20 20-64,0-20-32,20-1 32,-20-19-64,0 20-128,0-20 0,20 0 96,-20-20-96,19 1 64,1 19 96,0-20-1,0 0 33,1 0 97,17 20 447,-18 0 449,21 20 64,-23 0-480,3 0-161,-1 19-160,-20 1-192,20-20 32,-20 19-192,20-18-192,-20-1-385,0-20-864,19 19-2115,-19-19-2850</inkml:trace>
  <inkml:trace contextRef="#ctx0" brushRef="#br0" timeOffset="38569.19">13141 9200 12619,'119'-60'321,"-60"20"-225,0 21 128,-39 19 481,-20-20 256,-20 20-641,-19 20-192,-40-1-64,-2 21 0,2-20-32,-20 20-32,0 0-32,0-1-32,-1 1 32,21 0 32,19-20-32,21-1 96,19-19 32,20 20 32,0 1 353,40-2 63,19 1-448,20 19 65,21-18-65,-1-1-32,0-20-32,-18 20-64,-2 0-96,-20-1-193,-39-19-576,-20 21 609,0-2 320,-41 1-160,-17 0-32,-1 0 384,-2 0 417,2 19 95,39-19-63,-20-20-321,40 20-31,20 0-1,20 0 64,-1-20-288,42 0 33,-22 0-65,20 0-353,-19-20-479,-21 20-930,1 0-2082,-40 0-7366</inkml:trace>
  <inkml:trace contextRef="#ctx0" brushRef="#br0" timeOffset="38800.21">12683 10353 12235,'0'79'705,"0"-59"-481,20 20-64,-20-21-96,0 2-64,0-2-384,0-19-1122,0 0-512,0 0-1120</inkml:trace>
  <inkml:trace contextRef="#ctx0" brushRef="#br0" timeOffset="38966.21">12724 10174 13612,'20'0'0,"-2"0"-768,23 0 608,-1 0 192,-1 0-289,-19 0-2241,20-20-7462</inkml:trace>
  <inkml:trace contextRef="#ctx0" brushRef="#br0" timeOffset="39125.22">12922 10273 11530,'20'20'609,"0"-20"-481,-1 0 929,1 0-96,0-20-705,21 20-704,-23 0-2018,2 0-1122</inkml:trace>
  <inkml:trace contextRef="#ctx0" brushRef="#br0" timeOffset="39269.24">12962 10372 12139,'-20'40'609,"20"-20"-641,20-20 1024,-1 0 898,21 20-929,1-20-737,-3 0-288,23-20-224,-2 20-897,0-20-3524</inkml:trace>
  <inkml:trace contextRef="#ctx0" brushRef="#br0" timeOffset="39428.25">13497 10293 13965,'20'40'160,"-20"-20"96,0-1 929,21 2-704,-21-21-866,20 19-1569,-2-19-1217,2 0-1441</inkml:trace>
  <inkml:trace contextRef="#ctx0" brushRef="#br0" timeOffset="40148.28">12803 8763 8071,'40'0'1313,"-40"20"-544,20-20 320,-20 20-160,0 19-481,0-19-319,0 20-65,0-20-64,0-1 192,0 2 0,0-21-96,-20 19 64,20-38 64,0 19-192,0-21 1,0 2-33,0-1 32,0-20-64,20 20-1,-1-19-223,1 19 96,0 0 160,0 20 64,0 0 96,-1 0-64,-19 20-128,0 0-32,20-1-128,-20 1-320,0 0-193,0 0 128,20-20 353,-20 0 192,0 0 64,0 0-64,0-20-64,0 0 96,20 0 32,-20 1 0,21-1 96,-3 0 449,-18 20 288,41 0-33,-21 0-95,0 0-192,-2 20 31,3 0-352,-1-1-128,0 21-192,-20-20-865,20 0-1729,-20 19-2371</inkml:trace>
  <inkml:trace contextRef="#ctx0" brushRef="#br0" timeOffset="41547.37">14212 9041 8584,'0'0'608,"-20"20"-63,1 0 800,-1 39 673,0 1-192,-20 19-641,21 21-417,19-21-511,-20 1-193,40-1 0,-1 1-32,1-20 0,20-21-609,-1 1-127,21-20-321,-1 0-609,-18-20-736,-3 0-4004</inkml:trace>
  <inkml:trace contextRef="#ctx0" brushRef="#br0" timeOffset="41915.39">14550 9041 13036,'20'99'64,"0"-39"-64,-20 19 96,19 1 64,-19 19-64,0 1-64,0-20 32,0 19 0,0-40 65,0-19-97,20 0 64,-20-21-64,0 2 32,0-21 160,20-21-256,-20-18-160,0-1-161,0 0-447,20 1-546,0-1 994,-1 20 384,1 0 192,0 20 449,21 0 512,-23 40-256,2-20-96,1 20-161,-1-1-255,-20 1-321,20 0-96,-1 0-513,1-1-832,0 1-1954,0-20-2851</inkml:trace>
  <inkml:trace contextRef="#ctx0" brushRef="#br0" timeOffset="42305.41">15244 9776 13708,'-40'0'-384,"22"0"64,-3 40 416,1-20 288,20 20 33,0 0-193,20-1 32,1 1-96,17-20 161,3 20-225,18-40-96,-19 19-32,0-19 64,-1-19-32,1-1 0,-40 0 32,0 0-64,0-20-257,-20 20-319,-20-20-834,1 21-543,-21-1 1120,21 0 929,-2 20 1089,1 0 32,1 20-96,39 0-64,-20-1-160,40 2-128,1-21-129,17 19-320,3 1-95,18-20-161,-19 0-609,19 0-992,-19 0-3460</inkml:trace>
  <inkml:trace contextRef="#ctx0" brushRef="#br0" timeOffset="42766.44">15979 9041 10602,'-20'-20'640,"0"20"-608,0 20 833,1 20 480,-1 0-384,0 39 0,0-19 256,0 19-352,20 21-320,0-22-225,0 3-256,0-22 0,20 21-96,0-41-128,20 21-385,-1-20-127,1-21-578,-1 2-639,1-2-1026,1-19-3075</inkml:trace>
  <inkml:trace contextRef="#ctx0" brushRef="#br0" timeOffset="42948.45">16158 9498 14317,'20'19'192,"20"2"-32,-21 19 801,21-1 545,0 1-770,-1 0-511,22-20-225,-23 20-385,23-21-223,-22 1-866,1 0-1633,-20-20-1633</inkml:trace>
  <inkml:trace contextRef="#ctx0" brushRef="#br0" timeOffset="43142.46">16516 9458 12619,'-61'40'1282,"41"0"-1090,2 0 352,-23 20 1058,1-21-289,21 21-961,-1-1-640,0-19-32,20-20-225,0 0-480,0-1-1057,20-19-1985,0 0-4742</inkml:trace>
  <inkml:trace contextRef="#ctx0" brushRef="#br0" timeOffset="43388.48">16694 8981 15118,'-40'40'512,"40"-20"-512,-20 0 289,1 19 960,19 1-416,-20 0-417,20 0-256,0 19-64,0-19 64,39 20-128,-19-21-320,20-18-385,19-2-95,-19 1-321,-1-20-1025,1 0-2050</inkml:trace>
  <inkml:trace contextRef="#ctx0" brushRef="#br0" timeOffset="43553.49">16933 9180 12812,'0'60'929,"-20"-40"-962,20 19 482,0-19 256,0 0-577,20 20-481,-2-40-704,-18 19-416,21-19-1250,-1 0-5701</inkml:trace>
  <inkml:trace contextRef="#ctx0" brushRef="#br0" timeOffset="43698.49">16933 9081 14862,'-20'-20'768,"20"20"-1248,0 0 288,0 0-385,20 0-1665,-20 20-3331</inkml:trace>
  <inkml:trace contextRef="#ctx0" brushRef="#br0" timeOffset="43899.51">17071 9001 11434,'0'20'705,"20"-20"-545,0 20 1794,0 20-449,-1-21-351,1 21-514,0-20-448,0 20 33,0 0-161,-20-1-96,0-19-417,0 20-512,-20-20-576,20 19-1442,-20-39-2530</inkml:trace>
  <inkml:trace contextRef="#ctx0" brushRef="#br0" timeOffset="44166.52">17230 8941 9673,'19'21'1153,"1"-2"-865,0 21 2050,1 0-224,-1 20-608,18-1-674,-17 21-415,-1-1-65,0 0 1,-20-19-161,0 20-192,-20 0-64,0-21-32,-1 1-97,1-21-287,2 1-65,-2-20-416,-1 0-992,21-20-3621</inkml:trace>
  <inkml:trace contextRef="#ctx0" brushRef="#br0" timeOffset="44332.53">17646 9598 7110,'99'-20'8552,"-38"0"-7943,-2 20 448,-19 0-513,-20 0-704,0 0-769,-20 0-3427</inkml:trace>
  <inkml:trace contextRef="#ctx0" brushRef="#br0" timeOffset="44966.57">18223 9398 14381,'38'0'96,"-38"0"-897,21 0 705,-21 20 353,0 20-1,20-20-192,-20 19-32,20 2 128,0-21 192,-1 19-223,1-18-129,20-21 64,-20 0 192,19 0-64,-19 0 96,0-40 65,1 20-65,-3 0-160,-18-21-128,0 2-128,0 19-224,0 1-321,0-2-96,0 21-416,0 21 865,0 18 288,20 0 96,-20 2 96,20 18 160,-20 1-96,21 0 33,-1-1 287,0 1-255,-20-21 415,0 21-287,-20-20 287,0-20 65,-21 20 160,21-21-289,-39-19-255,19 0-289,1 0 0,-21 0-320,21-39-257,-1 19-640,1-20-736,19 20-1475,-21-19-1280</inkml:trace>
  <inkml:trace contextRef="#ctx0" brushRef="#br0" timeOffset="45241.58">18818 8882 11050,'0'-20'2338,"-20"20"-2338,20 20 385,-20 0 1472,1 0-575,19 20-578,-20-1-63,20 21-225,0-21 65,0 21-321,20 0-128,-1-20-224,1-1-417,0 1 225,20-20-577,-21 0-865,21-20-1761,-20 0-2467</inkml:trace>
  <inkml:trace contextRef="#ctx0" brushRef="#br0" timeOffset="45393.59">19037 9140 12844,'0'60'800,"0"-40"-928,0 0 224,0 19 0,20-19-192,-20 0-1793,18 0-1603,3 0-3490</inkml:trace>
  <inkml:trace contextRef="#ctx0" brushRef="#br0" timeOffset="45530.6">19057 9041 13100,'0'0'1698,"0"0"-4037,0 0-1536,0 0-2435</inkml:trace>
  <inkml:trace contextRef="#ctx0" brushRef="#br0" timeOffset="45760.61">19235 8962 10794,'20'19'448,"-1"1"1058,1 20 832,0 0-448,0-21-962,0 21-607,-1 0-193,1-20-32,-20 20-96,0-1-64,0-19-160,-20 20-417,20-20-640,-19 0-993,-1-20-2018</inkml:trace>
  <inkml:trace contextRef="#ctx0" brushRef="#br0" timeOffset="46394.65">19492 8842 7815,'0'20'512,"21"-20"-416,-1 20 2307,0 0-257,0 19-577,-1 21 1,21-20-321,-20 40-480,19-21-33,1 21-63,-20-21-161,19 20-31,1-19-97,-19-1-31,-1 22-161,-20-22-128,0 21 128,0-21-96,0 1-224,-20 0-224,-21-1-289,21-19-512,1 0-128,-1-1-1538,0-18-5253</inkml:trace>
  <inkml:trace contextRef="#ctx0" brushRef="#br0" timeOffset="47578.71">11116 11267 11306,'0'0'1089,"0"20"-768,-20-1 1376,20 21-416,0 0-480,0-1-513,20 1-192,-20 0-96,19 0 33,1 0-418,-20 0-704,20-20-1665,-20 19-2307</inkml:trace>
  <inkml:trace contextRef="#ctx0" brushRef="#br0" timeOffset="47788.73">10857 11764 12748,'-20'19'768,"20"-19"-576,20 0 962,40 0 95,-1-19-481,20 19-575,21 0-97,-1 0 0,0-20 32,0 20-64,-18 0-192,-2 0-705,-20 0-993,-19 0-1793,-20 0-4933</inkml:trace>
  <inkml:trace contextRef="#ctx0" brushRef="#br0" timeOffset="48299.75">11076 12141 13484,'-21'139'32,"1"-80"-704,20-19 640,0 0 608,-18-40-191,18 19-129,0 2 0,0-21 609,0 0-641,0-21-224,18 2-128,2-21 128,1-20 0,-1 1-32,0 19-224,-1 20-321,1 1 385,-20-1 320,20 20 32,-20 20 32,20-1 97,-20 1-193,0 20 0,0-20 64,20 19-32,-20-19 0,0 1-96,20-2 0,-20-19-32,19 0 96,1 0 0,0-19-31,0-22-33,1 22 0,-3-1-32,22 0-32,-19 0 32,-1 20 192,-2 0 641,3 20 63,-1 0-255,0 19-32,-20 2-289,20-22-192,-20 1-32,0 0-160,19-1-352,-19 2-513,0-21-1217,0 20-3780</inkml:trace>
  <inkml:trace contextRef="#ctx0" brushRef="#br0" timeOffset="48955.8">13121 11486 14541,'119'-40'641,"-99"19"-481,19 2-64,-39 19 321,-20-20 63,-19 20-448,-22 20-96,3-1-160,-42 2-33,1 19 161,20 0 0,-20-1 32,18 1 32,2-20 32,0 19 0,39 1 192,21-20 129,-1 0-129,40 0 256,19-1 33,21 1-193,-1-20-224,40 0 32,-19 20-64,19-20-32,-19 0-192,-21 0-673,-18 20-352,-23 0 128,-18 0 416,-18 20 257,-23-2 416,1 23 897,-19-21 352,0-1-96,-1 1 32,40 0-288,-1-21-545,3-19-255,36 0 31,3 0 160,19 0-192,19 0 0,21 0-192,-21-19-192,0 19-225,2 0-672,-23 0-1441,-17 19-4677</inkml:trace>
  <inkml:trace contextRef="#ctx0" brushRef="#br0" timeOffset="49165.81">12624 12638 11947,'0'59'2338,"0"-39"-2146,0 20-384,0-21-128,0 1 128,0 1-1122,0-1-2786</inkml:trace>
  <inkml:trace contextRef="#ctx0" brushRef="#br0" timeOffset="49317.82">12624 12459 4548,'0'-40'10698,"0"40"-11243,21 0-1152,-21 0-481,18 0-321,2 19-1600</inkml:trace>
  <inkml:trace contextRef="#ctx0" brushRef="#br0" timeOffset="49482.83">12843 12499 13196,'0'19'-288,"20"2"-481,-20-21 897,19 0 96,1 0-256,0 0-1697,20 0-4549</inkml:trace>
  <inkml:trace contextRef="#ctx0" brushRef="#br0" timeOffset="49613.83">12902 12638 12844,'-20'39'352,"20"-19"-256,20-20 320,0 20-255,0-20-642,19 0-2690</inkml:trace>
  <inkml:trace contextRef="#ctx0" brushRef="#br0" timeOffset="49770.84">13378 12578 15726,'0'40'1153,"0"-40"-1120,0 20 287,0-1 128,0 21-256,0-20-576,0 0-1121,0 0-866,0-1-2721</inkml:trace>
  <inkml:trace contextRef="#ctx0" brushRef="#br0" timeOffset="50340.87">12724 11188 8039,'20'59'2434,"-20"-19"-2145,0-1-449,0 1-609,0-20 513,0 19 95,0-39 65,0 0-256,0 0 320,0-19 64,0-21-64,0 20 64,0-20-32,18 1 192,-18 19-128,0-20 449,21 21 480,-21 19 0,20 0-449,-20 0-448,20 19-32,-20 1-352,20 0-417,-20 0-159,20 0-65,-20-20 64,19 19 416,1-19 353,-20-19 449,20 19 319,-20-20 33,20 0 96,0 0 96,-20 0 160,19 20-385,1 0-319,0 0 447,0 0 193,1 0-448,-21 20-257,18 20-224,-18-20-64,0-1-224,20 1-545,-20 0-1985,21 0-4645</inkml:trace>
  <inkml:trace contextRef="#ctx0" brushRef="#br0" timeOffset="50787.9">13993 11227 14253,'0'-39'-320,"0"39"192,0 19 31,0 1 354,0 40 447,0-1 65,0 20-160,-18 22 63,18 18-127,-20 0-353,-1 19-256,21-18-513,0-1 1,21-40-321,17-19-224,-17-1-288,19-38-225,19-2-1217,-19-38-3106</inkml:trace>
  <inkml:trace contextRef="#ctx0" brushRef="#br0" timeOffset="51126.92">14352 11446 9192,'20'139'641,"-2"-60"-513,-18 1-256,0 19 288,0-19 481,0 19-65,0-40-384,0 1-192,0-20 385,20-21 640,-20-19-129,0-19-639,21-1-257,-21-20-96,20 0-32,-20 1-65,20-1-415,0-1 480,-20 22 32,19 19-1,1 0 162,0 0 543,-20 19-127,20 22-417,-20-1 0,0-1 0,20 1-321,-20 0-1376,19-1-1794,1 1-4709</inkml:trace>
  <inkml:trace contextRef="#ctx0" brushRef="#br0" timeOffset="51494.94">14868 12062 7783,'-20'0'6022,"-1"0"-5958,1 19 32,20 21 640,-18 0 161,18-20-512,0 19-257,0 1-64,18 0 96,2-21 192,21-19-160,18 0-95,-19 0-65,-1-19-32,1-1-64,0 0 32,-21 0 32,-19 0 0,-19 0-129,-21 1-255,0-1-1025,1 0-417,-21 20 1762,21 0 480,-22 20 33,43 0 351,-2-1 1,-1 1-256,21 0 127,21-20 97,17 20-320,23-40-257,-22 20-96,21 0-384,-21-20-962,1 20-1889,0-20-4003</inkml:trace>
  <inkml:trace contextRef="#ctx0" brushRef="#br0" timeOffset="51927.97">15720 11207 13869,'0'-19'961,"-18"19"-1122,18 19-703,-20 1 832,-21 40 544,21-1 353,-19 41 32,-1-1-193,20 1 129,1 19-192,-1-20-769,20-1 288,20-17-769,-1-2-63,1-19-482,41-21 194,-23 1-610,3-40-1409,18 0-3971</inkml:trace>
  <inkml:trace contextRef="#ctx0" brushRef="#br0" timeOffset="52115.98">15860 11764 13869,'0'0'961,"0"0"-897,40 39 32,-21 1 416,21 0 449,1 0-256,17-21-481,3 21-160,-22 0-128,21-20-416,-21 0-1410,1-1-2595,-20-19-5700</inkml:trace>
  <inkml:trace contextRef="#ctx0" brushRef="#br0" timeOffset="52302.99">16237 11803 13324,'-39'20'192,"-1"0"-64,19 20 1122,-17 0 255,-3 19-704,1-19-705,22 0-416,-3-1-449,21 1-256,0-20-897,21 0-1121,-3-20-2242</inkml:trace>
  <inkml:trace contextRef="#ctx0" brushRef="#br0" timeOffset="52527">16376 11267 15630,'0'59'257,"-20"1"-193,20-21 352,0 22 769,0-21-833,0-1-320,20 1-352,0-20-160,1 19-385,17-19-1441,3-20-1986</inkml:trace>
  <inkml:trace contextRef="#ctx0" brushRef="#br0" timeOffset="52671.01">16555 11446 10441,'20'19'993,"-20"2"-1057,20-2-128,-20 21 160,20-20-320,-1 0-1762,1 0-4388</inkml:trace>
  <inkml:trace contextRef="#ctx0" brushRef="#br0" timeOffset="52822.02">16733 11366 13965,'-39'-20'993,"39"20"-961,0-20-32,0 20-289,0 0-2625,0 20-4870</inkml:trace>
  <inkml:trace contextRef="#ctx0" brushRef="#br0" timeOffset="53039.03">16852 11326 11530,'0'20'3588,"0"-20"-3652,0 20 352,20 0 1025,1 19-352,-1-18-641,0 19-223,-2 0-161,3-1 96,-21 1-193,20 0-287,-20-21-513,-20 21-448,20-20-1314,-21-20-3234</inkml:trace>
  <inkml:trace contextRef="#ctx0" brushRef="#br0" timeOffset="53536.06">17131 11188 12299,'-40'-20'1057,"40"20"-801,0 20 801,0 19 417,20 21-513,0-1-449,19 20-192,1-18-31,19 18 159,-18-19-95,-3 19-225,-18 20 64,1-19-96,-21-2-96,0 3 0,-21-2-96,1-19-192,2-1-321,-23 1-224,1-21-832,1 1-2083,-1-40-6341</inkml:trace>
  <inkml:trace contextRef="#ctx0" brushRef="#br0" timeOffset="53710.07">17666 11783 14701,'79'0'3716,"-38"-19"-2979,-1 19-609,-1 19 192,-19-19-384,20 0-160,-20 0-1698,19 20-4324</inkml:trace>
  <inkml:trace contextRef="#ctx0" brushRef="#br0" timeOffset="54352.1">18342 11664 14445,'0'0'320,"0"20"-416,0 0 160,0 20 289,0-1 31,0 21-256,0-1-96,19-19 0,1 0 32,0 0 32,20-20-31,-1 0 447,-19-20 33,21 0-129,-3-20-160,-18 0-32,1-20-63,-1 0 31,-20 0-224,0 21-193,0-21-223,0 20-257,0 20 97,0 0-129,0 0 417,0 40 256,0-1-32,0 20 96,0 2 96,20-2 192,-20 1 160,0-1-191,0 1 127,-20 19-64,0-19-63,-1-21-1,1 2 192,0-2 161,2-39 96,-3 21-321,-19-21-352,1 0-32,-1 0-416,0-40-417,-19 0-288,18-20-1282,3 0-2081,18-39-5700</inkml:trace>
  <inkml:trace contextRef="#ctx0" brushRef="#br0" timeOffset="54590.12">18699 11188 2114,'0'-20'8936,"0"20"-9160,0 0 32,0 20 1185,-20 19 352,1 1-384,19 39-417,-20-19-31,20 20-1,0-21-352,20 1-192,-1-20 0,1-1-160,20-19-64,-1 0-193,-19-20-1536,20 0-2564</inkml:trace>
  <inkml:trace contextRef="#ctx0" brushRef="#br0" timeOffset="54741.13">18976 11446 13292,'0'40'96,"0"-21"-288,20 21 96,-20-20-609,20 0-1473,-20 20-4196</inkml:trace>
  <inkml:trace contextRef="#ctx0" brushRef="#br0" timeOffset="54900.14">18976 11287 12940,'-18'0'640,"18"0"-1184,0 0 95,0 0-1216,18 19-5254</inkml:trace>
  <inkml:trace contextRef="#ctx0" brushRef="#br0" timeOffset="55109.15">19175 11247 10730,'20'40'160,"0"-21"96,0 21 1121,0 0-288,-1-1-608,1 1-481,-20 0-32,20 0 0,-20 0-64,0 0-161,0-1-383,-20-19-1090,20-20-2530</inkml:trace>
  <inkml:trace contextRef="#ctx0" brushRef="#br0" timeOffset="55506.17">19334 11148 10345,'0'0'737,"20"0"-353,-1 20 2051,1-20-706,21 39-480,-1 1-736,-1 0-193,21 19 257,-21 20 192,-19 1-481,20 0-96,-21 19-64,-19 0-96,0 1 64,0-1-96,0 0 128,0-19-160,0 19 0,-19-20 64,19-19-96,0 0-128,0-20-1025,-20-21-2178,20 2-7784</inkml:trace>
  <inkml:trace contextRef="#ctx0" brushRef="#br0" timeOffset="56032.2">20168 11902 14253,'-20'21'1409,"20"-21"-960,0 0 736,0 0-480,0 0-609,0 0-609,0 0-192,0 0-736,0 0-2370,20 0-5702</inkml:trace>
  <inkml:trace contextRef="#ctx0" brushRef="#br0" timeOffset="56458.21">20784 11664 14029,'0'0'640,"18"0"-255,3 20 672,-1 0 192,0 0-576,19 20-353,21-1-256,-1 1 64,2 0-128,-3-21-64,-17 21-577,18 0-704,-19-20-1249,-20-20-2019,-1 20-4515</inkml:trace>
  <inkml:trace contextRef="#ctx0" brushRef="#br0" timeOffset="56660.24">21260 11565 10666,'-20'40'768,"0"0"-672,1-1 929,-21 21 705,-1-1-609,3 1-961,-23 0-192,22-1-288,-1 1-225,20-21-864,0 1-1057,20-20-1762</inkml:trace>
  <inkml:trace contextRef="#ctx0" brushRef="#br0" timeOffset="56948.25">21517 11028 3555,'0'0'10057,"0"0"-9961,-18 20 97,-23 1 1152,21 18 96,0 21-320,1-1-704,-1 1-161,20-1-128,20-19-32,-1-1-64,1 1-96,20 0-160,-1-19-256,-19-2-385,21-19-1185,-3 0-3139</inkml:trace>
  <inkml:trace contextRef="#ctx0" brushRef="#br0" timeOffset="57114.25">21697 11267 15086,'-20'20'448,"20"19"-416,0-19 192,0 0 33,20 20-353,-20-21-993,19 2-1122,1-2-95,0-19-1089</inkml:trace>
  <inkml:trace contextRef="#ctx0" brushRef="#br0" timeOffset="57230.27">21657 11069 10345,'0'-21'-640</inkml:trace>
  <inkml:trace contextRef="#ctx0" brushRef="#br0" timeOffset="57467.28">21815 10909 12716,'40'20'736,"-20"0"-512,21 19 1058,-3 1 672,3 20-737,-3-20-961,3 20-192,-21-1-128,-20 0 64,0 1-673,-20-1-832,0-19-961,-19 21-802,-1-22-2241</inkml:trace>
  <inkml:trace contextRef="#ctx0" brushRef="#br1" timeOffset="59819.42">3710 4013 12171,'-39'0'288,"39"0"-384,-20 0-480,20 0 576,-20 0 160,20 0 0,0 0-128,0 0 0,0 20 416,0-20 225,0 0-64,0 0-65,20 0-31,-20 0-225,20 0 64,19 0-63,1 0-65,21 0-64,18 0-128,20 0 32,0 0-32,21 0 0,38 0 32,0 0 0,2 0-32,18 0 0,0 0 32,-18 0-32,-2 0 32,-39 0-64,-19 0-961,-40 0-992,-21 0-225,-19 0-3139</inkml:trace>
  <inkml:trace contextRef="#ctx0" brushRef="#br1" timeOffset="62229.55">10221 4272 1345,'0'0'1249,"0"0"513,0 0-65,0 0-159,0 0-161,0 0-192,0 0-192,0 0-64,0 0-192,0 0-97,0 0-127,0 0 31,0 0 1,21 0-97,-1 0-128,0 0-63,19 0-33,-19 0-64,20-20-96,0 20 0,19 0 32,-18-20-96,18 20 0,-1 0 0,3-20-64,-2 20 0,1 0-64,-1 0 0,0-20-32,22 20 96,-22 0 32,0 0-32,21 0 128,-21-20-128,2 20 64,-3 0 0,1 0-64,2 0-65,-2 0 65,20 0 32,1 0-32,-21 0 32,20 0 64,-18-19-64,-2 19 0,1 0 32,-21 0 0,21 0-32,-21 0-32,22 0 32,-23 0-96,23 0-32,-22 0 64,21 0 32,-21-21 0,21 21 0,-21 0 64,22 0 0,-3-19 0,-17 19 32,18 0 0,1-20 64,-21 20 0,21-20-32,-1 20-32,0 0-64,2 0 32,-2-19-32,1 19 32,19 0-128,0 0 128,0-21 32,0 21-32,22 0 0,-2 0 0,1 0 0,-1 0 32,0-20 32,19 20-32,-19 0-64,20 0 64,-19 0-64,19 0 64,0-19-64,21 19 64,-22 0-32,1 0 0,21 0 0,-21 0 0,19 0 0,-19 0 0,21 0 0,-2 0 32,1 0-32,1 0 0,18 0 0,-18-20 0,18 20-32,-19 0 32,19 0-32,2 0 32,-2 0 0,2-20 64,-2 20 32,0 0 128,2-20 161,-2 20-33,2 0-192,-22 0-128,1-20-32,-19 20-256,-21 0-225,-20 0 97,0 0-96,-19 0-65,-21 0-160,1 0-608,-19 0-2082</inkml:trace>
  <inkml:trace contextRef="#ctx0" brushRef="#br2" timeOffset="63931.65">13359 3835 8680,'0'0'929,"0"0"-833,0 0 897,19 0 320,1 0-224,20 0-448,-1 0-289,42-20 0,18 20 289,20-20-65,19 20-255,22-20-65,18 20 32,1-20-32,19 0-95,-20 0-1,21 20-96,-19-19 32,-22 19 0,-19-20 32,-40 20-128,-40 0-480,-18 0-481,-41 0-1538,-20 0-4003</inkml:trace>
  <inkml:trace contextRef="#ctx0" brushRef="#br2" timeOffset="64948.71">12803 6140 7559,'0'0'1121,"-20"0"-1025,20 0 737,0 0 864,0 0 97,0 0-801,0 0-545,0 0-159,20 0 95,20 0-32,-1 0-288,21 0 32,-1-20 33,40 20-33,1 0 0,19-20 0,21 20 32,-3-20 96,43 20 64,-1 0-95,-1 0-33,20 0 0,-19 0 0,19 0-64,1 0 256,-1 0-320,2 0 161,-22 0-65,-20 0-96,2 0 64,-2 0-64,-18 0-64,-2-20 96,1 20-96,-19 0 0,-21-20 32,0 20 0,-20-19 0,-20 19 0,-19 0-96,1 0 0,-3 0 0,-17 0-321,-1 0 33,0 0 160,0 0 96,-1 19-65,1-19 129,0 0 32,0 0-96,-20 0-769,0 0-480,0 0-609,-20 0-352,0 0 897,20 0 736,-20-19-3235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20:08:26.9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14277 10846 14583,'4'14'3276,"1"2"-4874,4 14 1,0 3 1737,1 1 411,-5-4 1,0 4 0,4-3-267,7-7 1,3-4 56,12 10-618,-3-36 1,9-12 0,2-7 0,-3 0 277,-3-2 1,-3-3 0,1-2 0,2-1-135,-3 3 1,2-1-1,1-2 1,0 0-1,-1 1 1,-2 1-525,1-1 1,-2 0-1,0 2 1,-2 0 0,-1 2 433,6-8 1,-2 3-1,-3 4 1,-1-1-1,-5 8 1,-10 11 0</inkml:trace>
  <inkml:trace contextRef="#ctx0" brushRef="#br0" timeOffset="3252">14249 11717 16252,'0'15'1638,"4"8"0,1 6-1240,-1 2 0,1 3 0,0 1-1491,1 6 1,0 2 0,0 1 620,0-8 1,0 1 0,0-1 0,-1-2 1178,1 8 0,0-3-825,3 1 1,-5-16 117,-9-31 0,4 4 0,-6-11 0</inkml:trace>
  <inkml:trace contextRef="#ctx0" brushRef="#br0" timeOffset="3585">14548 11713 18789,'0'37'564,"0"0"1,1 1 0,1 3-1,1 0 1,3-2-2204,3-2 1,2 0 1083,-2 0 1,0 3-1,-1-3 374,1 1 0,-2-2 158,-1 5 1,-2-4-3255,0-6 2508,-3-36 0,1 12 1,-1-30-1</inkml:trace>
  <inkml:trace contextRef="#ctx0" brushRef="#br0" timeOffset="4084">14116 11651 4493,'34'-12'409,"0"0"1,0 0-1,3 12 1,8 6-1,3 3 1,-1 3 0,-3 0-1,-8 0 683,-4 2 0,-6 2 0,4 1-437,8 1 0,9 1 1,-1 1-1,-6 1 0,-16 1-604,-17 7 1,-13 0 68,-10-3 1,-6-1-34,-8 7 0,-2-2 454,0-5 1,-1-3-525,1-3 0,1-1-1,8-6 1,2-2-538,-5 7 551,19 2 88,36-1 940,8-1 1,9 0-831,-5-1 0,4 1 0,3 0-116,-13-5 0,2 1 0,2 0 0,-2-1 0,-1 0-617,1 0 1,-2 0 0,0-1 0,0 0 518,3 0 0,1 0 0,-2-2 0,-6-1-14,-3-2 0,-4-1-3210,19 6 3210,-54-38 0,6 21 0,-21-24 0</inkml:trace>
  <inkml:trace contextRef="#ctx0" brushRef="#br0" timeOffset="4635">15177 11290 16656,'15'38'819,"-1"0"0,1 1 0,1 7 0,1-4-659,-2-9 0,0-1-1799,-1-4 1,0-3-96,3 2 2064,0-29 1079,-12-23-1415,-5-2 1,1-4 5,3-5 0,1-4 0,1 3 25,2 1 0,1 0 291,0-1 1,1-1-1,1 6-310,12 0-729,9 41 1,2 11 874,2 11-99,-1 1 0,0 2 1120,-18-12 1,-2 0-1155,0-2 1,0 1-1471,7 9 0,-1 2-188,-5-4 1,-1 0 982,1 0 1,-1-2-1,-4 7 1,-11-25 0</inkml:trace>
  <inkml:trace contextRef="#ctx0" brushRef="#br0" timeOffset="5931">17283 11338 19557,'14'39'339,"0"1"1,0 0-1,1 0 1,-1-1 0,0 3-1,1-1 1,-2-1 0,0 0-314,-1 1 1,-1 0 0,-1-2-1,0-4-1665,2 0 1,-1-4-1,-2 1 1,1-11 818,3-34 1,-6 2 0,-1-2 0</inkml:trace>
  <inkml:trace contextRef="#ctx0" brushRef="#br0" timeOffset="6216">17767 11338 8789,'11'38'409,"1"1"1,-1 0-1,1-1 1,-1 1-1,1 6 1,-1-1 0,0-1-1,0-1 228,1 4 0,-1-2 0,-1-2-2276,2 9 1,-9-12-1569,-13-23 3207,-14-4 0,9-12 0,-6 0 0</inkml:trace>
  <inkml:trace contextRef="#ctx0" brushRef="#br0" timeOffset="6637">17386 11057 6083,'42'-6'364,"0"0"0,0 0 0,0 0 0,0 0 0,0 0 0,9 1 0,-1 1 0,-4 4 0,-4 8 728,-3 10 0,-4 8 0,-9 6 0,-8 9 0,-10 5 0,-4-4 283,-4-8 0,-8 0-1254,-6 4 1,-7 6 0,-2 0 0,0-7-745,-4 0 1,-2-4 564,-3 4 0,-1 3 1,9-5 297,14 11-92,22-22 1,8-4-251,5-3 0,4-2 138,8 2 1,3 0-448,-7-4 1,2 0 0,2 1-51,0 1 1,2 1-1,1 1 1,-2 0-184,-5-1 1,-1 0 0,0 1-1,1 2 644,7 7 0,3 2 0,-4 1 0,-7-4 0,-8-2 0,-5-1 0,1 5 0,1 0 0</inkml:trace>
  <inkml:trace contextRef="#ctx0" brushRef="#br0" timeOffset="9600">17344 13269 19501,'-38'7'2173,"7"-2"-1983,36-5 791,16-1-626,1-2 1,4 0-258,1 1 0,1-1-23,10-2 1,0 2-40,-8 0 1,4 1-6,9 0 1,5 2 0,2 0-852,-13 0 1,0 1 0,2 0 0,1-1 707,1 0 1,2-2 0,2 1-1,-3-1 1,-3 1 4,6 1 1,-5 0 0,-2-3-810,13-4 0,-15-5-1834,-32-1-527,-31-10 2457,5 10 1,-9 1 0,19 8 0</inkml:trace>
  <inkml:trace contextRef="#ctx0" brushRef="#br0" timeOffset="9965">18028 12978 9477,'35'10'487,"1"-1"1,0 1-1,-4-2 1,-1-1-1,1 3 43,7 7 0,1 4 1,-7-2-377,-12-5 0,-1 1 414,12 6 1,2 3 0,-15 0-443,-25 3 0,-12 0 387,-4 10 1,-3 1-484,-1-1 1,-1-1-110,-3 1 1,2-3-1376,8-12 1,3-4-1824,-2 3 0,8-6 2961,18-14 1,-2-2-1,4 1 1</inkml:trace>
  <inkml:trace contextRef="#ctx0" brushRef="#br0" timeOffset="10333">19099 12812 20224,'0'36'655,"0"1"0,0-1 1,0 2-1,0-1 0,1 2-179,3 8 0,1 2 0,1-4-476,-2 5 0,2-5-1639,0-14 1,0-6-1639,2-7 1917,2 0 707,-4-16-2047,2-4-577,2-11 0,1-2 2457,0-13 1,-5 14 0,-2 2 0</inkml:trace>
  <inkml:trace contextRef="#ctx0" brushRef="#br0" timeOffset="10569">19231 12848 22408,'22'40'593,"-1"1"1,1-1 0,-4-4-1,0-1 1,-4-1-1248,-1 9 0,-5-3 654,-3-12 0,-1-6-169,-3-8-3108,-2 1 0,-11-7 2457,-18 4 1,11-9 0,-7-1 0</inkml:trace>
  <inkml:trace contextRef="#ctx0" brushRef="#br0" timeOffset="11035">18946 12523 15348,'47'1'297,"-1"0"1,1 0 0,0 0 0,-1 0 0,1 0 0,-5 7 0,1 2 0,-1 1-1,-3 3 1,-4 0 0,-6 2 206,7 16 0,-13 5-443,-10-1 1,-6 4 0,-8-3 1,-10-6 1,-9-3-1,-1-1-657,-1 2 1,-3-1 0,-1 1 587,-5 5 0,-1 1 1,2-3-293,-1-2 1,4-3 297,-6 9 483,41-34-24,25-2-370,0 5 1,9 3 0,-3-1 36,3 0 0,3 1-78,-10-1 0,4 2 0,2 1 1,-1 1-1,-3-1-33,9 3 0,-4 0 0,4 4-562,-10-4 1,2 3 0,2 1 0,0 1 0,-3-2 0,-2-1 136,8 4 0,-5-1 1,1 1-1,8 4 1,-1 2-1,-13-6 0,-20-7 1</inkml:trace>
  <inkml:trace contextRef="#ctx0" brushRef="#br0" timeOffset="18049">21546 12435 7666,'1'6'694,"0"0"-397,-1-6 740,0 0 329,3 0 1099,-2 0-550,3 0-1276,-4 0-2222,1 1 1947,-2 37-1297,-4-9 0,-1 3 991,0 4 0,0 4 0,-4 8-178,2-15 1,-3 5 0,-1 3 0,-1 4 0,-2 1 0,0 1 0,1-1 0,-1-1 0,1-3 0,2-4 147,-1 3 1,0-3 0,1-2 0,-1 0 0,1 1 0,-2 4-142,0 0 1,-1 4 0,0 3 0,-1 1 0,0 0 0,0-2 0,1-3 0,2-6 0,1-6 112,-4 5 0,2-8 0,2-3-129,2 1 1,2-3-2975,-1 8-174,2-6 0,10-17 3620,3-8 1,-1-1 0,0 0 0</inkml:trace>
  <inkml:trace contextRef="#ctx0" brushRef="#br0" timeOffset="19117">21792 13461 16236,'41'0'563,"0"0"1,2 2 0,-1 0-564,-1-1 0,-2 0-98,-6 1 0,-5 1-1554,-8 0-1625,-8 3 0,-17-2 2476,-2-1 879,-12-2 1054,3-21-1212,8 5 561,-2-21-123,10 6-16,4-6-209,2-6 46,2 5 0,2-2-98,-2 7 1,0 0-26,3-13 0,1-1 33,-4 13 1,0 0 181,4-11 1,0-1-1514,-2-3 1,0 3 1437,0 10 0,-4 2-98,-10 4 0,-6 7-149,-9 19 83,-15 3 1,-4 0 3,14 0 1,-1 0 19,-7 0 0,0-1-67,-3-2 16,14 8 7,7 4 153,1 13 0,0 9 103,3 4 1,1 5 0,0-1-937,1-9 0,-2-1 0,2 4 967,1 12 1,1 5 0,0 0-1,2-7-123,2-4 1,0-3-129,0 2 1,1 1 0,-1-6-1413,0 5-692,1-20 1835,0-12-872,1-7 1,0 0 0</inkml:trace>
  <inkml:trace contextRef="#ctx0" brushRef="#br0" timeOffset="19784">22225 12705 16056,'7'-3'3053,"13"37"-6330,-1-4 2318,-2 2 0,0 2 1099,-1-7 0,2 0-324,7 9 0,5 3 1,-3-2 219,0-1 0,1 0 239,0-2 0,5 5 0,0-1 0,-4-5 33,5 1 0,-2-3-795,0 2 0,-2-4 588,0-9 1422,-31-32-1523,-3-10 1134,-1-1 0,-1-4-1171,-3-10 1,0-2-15,0-3 1,0 0 16,3 10 1,1 0 0,0-2-51,2-4 0,1-3 0,1 0-183,1-2 1,1 0 0,3-2 172,1 7 0,1-2 1,2 1-1,1 2-15,-1-2 1,1 2 0,6 3 297,14 1 0,7 4 1,-2 6-963,-4 8 0,2 5-226,3 1 0,4 1 1,-2 5-641,-3 6 1,-2 3 982,3 0 1,-2 1-1,3 4 1,-12-3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21:08:20.43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6479 10832 13217,'27'35'679,"0"-1"0,-11-12 1,2 1-595,1 5 1,3 4 0,0 2-1,-4-4-38,2 4 1,-3 1 17,2 4 1,1 4-1,-4 2-763,-8-7 1,-2 1 0,-2 1 0,-1-2 1331,0 5 1,-2-1 0,-5-2-578,-2-1 0,-5-3 0,-3-9 88,-21-11-117,15-30 0,2-9 17,4-18-807,7-5 1,2-3 744,2 19 1,1 0 518,5-7 0,2-3 0,1 5-505,1 10 0,2 3 1137,5-5 0,2 0-1134,-1 6 0,0 2-2464,16-12 2240,-8 8-185,-7 10 2123,-14 13-1714,12 32 0,-11-24 0,12 24 0</inkml:trace>
  <inkml:trace contextRef="#ctx0" brushRef="#br0" timeOffset="721">6358 11903 12987,'-3'1'3276,"12"0"-3787,12-1 864,19 0-233,-14 1 1,2 0 314,4 1 1,2 0-373,2 0 0,4 0 1,0 0-31,2 0 1,2-1 0,-1 1-34,-1-1 0,0 1 0,0-2 267,2-1 0,0 0 0,-4 0-1906,-4 0 1,-4 3 818,11 9 1,-19-6 0,-32 9 0</inkml:trace>
  <inkml:trace contextRef="#ctx0" brushRef="#br0" timeOffset="1203">6408 12234 15597,'37'13'453,"0"1"1,-1-1 0,3-1 0,-4 5-1547,-7 14 1,-1 8 0,-7-3 855,-8-12 1,-5 2 402,0 9 0,-2 5 0,-5-5 1360,-12 9-1358,-2-11 0,-4-1-413,-1-9 0,-3-6 687,-20-13-447,9-11-60,21-21 1,7-8 1139,2 5 1,5 0-1104,4-7 0,4-2-1046,2 8 1,3 0-1,-1 4 662,-1 1 1,3 6 411,11 8 0,-2 8 0,-16 11 0,9 23 0</inkml:trace>
  <inkml:trace contextRef="#ctx0" brushRef="#br0" timeOffset="1865">7022 12310 12847,'-3'-3'3276,"-4"23"-4796,5 17 1,3 7 1639,-4-14 1,1 1 421,4 6 1,1 3 0,1-5-543,5 3-33,10 4-34,1-25 50,17-6 297,9-19-253,-21-11 1,1-8-1,-3 2 12,-1 6 1,-4-2-11,-1-8 1,-1-5 0,-11 7-2170,-26-2 2073,-2 3 514,-18 6-481,3 9-691,10 6 0,-3 0 1013,-7 2 1,0 0-256,12 0 1,1 1 1483,-22 1-2038,46 6 602,20 2 1,9 0 2539,2 3-2288,17-2 0,1-2-2567,-7-4 1713,-12-2 0,-1 1-2756,5 8 2457,-13-3 1,-1 3 0,-13-6 0</inkml:trace>
  <inkml:trace contextRef="#ctx0" brushRef="#br0" timeOffset="2570">7516 12545 11374,'-5'0'3276,"2"0"-212,3 0-2599,-13 45-269,10-13-157,-4-2 0,1 0-5,12 4 1294,21-21 83,5-27-1763,-8-18 0,0-13 0,-3 5 494,-5 9 1,-2 0-461,0-10 1,-2-5 0,-9 13 317,-16 20-537,-24 2-135,4 7-292,-11 0-2178,5 5-135,13 2 2457,3-1 1,15 0 0,8-2 0</inkml:trace>
  <inkml:trace contextRef="#ctx0" brushRef="#br0" timeOffset="2902">7790 11863 24755,'37'-3'-460,"0"-1"1,0 1 0,9-2 0,-5 2-2818,-4 6 3085,-13 21 0,-12-15 1,-2 15-1</inkml:trace>
  <inkml:trace contextRef="#ctx0" brushRef="#br0" timeOffset="3268">7814 12250 19378,'26'1'1092,"-1"-1"0,9 0 0,-2-2-3882,-5 1 2785,9-3 276,-25 2-1475,-7 0 6,3 0-2079,-1 0 0,1 1 2610,1 0 1,-3 1 0,-2 0-1</inkml:trace>
  <inkml:trace contextRef="#ctx0" brushRef="#br0" timeOffset="15484">12827 8927 5574,'-4'-16'3276,"3"-2"-72,6 1-2470,4-4-2386,17-15 2384,-2 11 0,6-2 0,1 0-499,-1 3 1,1 0-1,3-1-380,2 0 0,4-1 1,1 0-1,1 4 142,-6 6 1,0 2 0,2 1-1,0 2 1,1 2-306,3 2 1,1 3-1,0 1 1,-1 2 0,-1-1 271,1-1 0,-2 0 0,-1 1 1,-1 4-22,10 6 1,-1 4 0,-11 3-59,-3 16 1538,-9 3-1505,-14-7 0,-4 3 688,-5 1 1,-4 4-1,-2-2-722,-5 11 1,-2-1 1618,-3 5 1,-2-7-1709,-9-8 123,14-25-370,19-22-2823,26-10 3324,-13 8 1,2 0-48,12-1 0,2 0 19,-2 2 1,3 0 146,2 3 0,5-1 0,-3 2-73,-2-1 1,1 2-90,-5 1 0,3 0 0,-2 3-1036,14 1 0,-5 2 1032,-19 2 0,-1-1 1090,17 0 1,-2 1-1085,-6 0-2182,3 1 2294,-1-1-755,-12 1 0,3 0 665,18 0 0,3-1-25,-6-1 0,2-1-54,-3 2 1,3-1 0,-6 0 5,-6-1 0,-5 0-84,0 1 0,-5 1 1607,-6 1-1472,2 0 72,8 0 0,6 2-170,12 7 0,2 1 348,-4-4 1,0 0-257,4 5 0,0 0-115,-7-4 0,-4-1 54,3-1-872,-5-1 0,-2-1 1112,-7-2 1067,-3-1-1185,3 1 1570,-4-1-1631,1-2-6,10 2 73,-4-2 870,1 5 1,7 1 0,-2 0-1062,-2-3 1,1 0-638,9 4 1,3 0 0,-3 0 656,-4-4 1,-4-1-952,-6 2 0,-2 0 1049,6-1 0,-24-1 6,8 0 582,20 0-459,-4 0 1,7 0-350,6-3 0,6-2 0,-2 2 213,-6 1 0,-2 2 0,3-1 17,1-3 0,3 0 1,-1 0-1,-6 0 1049,2 3 0,-4-1-1241,8-3 1,-6-2-2233,-6-8 2471,0-4-349,-11 3 253,-5 4 1230,-7 3-1185,-7 4 0,1 1 0,-7 3 0</inkml:trace>
  <inkml:trace contextRef="#ctx0" brushRef="#br0" timeOffset="17133">12418 7644 2436,'-6'0'-118,"1"0"-31,5 0 0,0 0 0</inkml:trace>
  <inkml:trace contextRef="#ctx0" brushRef="#br0" timeOffset="23816">12287 9491 13015,'-13'22'3276,"3"-9"0,-2-4-1976,1-23-4577,-1-22 2613,8 10 1,0-1 902,-2-20-401,8 10-2244,6 26 1426,30 35-425,-15 11 1441,-4-9 1,-3 3 900,-11 4 1,-8 2-454,-14 0 1,-4-1-410,7-5 1,-2-2 126,-10 4 1,-8-3-112,-8-8 1,-7-4 0,5-1-59,14-5 1,-1 0-32,-10 4 0,-5 1 0,13-8 2243,17-13-2161,12-2-78,3-3-6,7 0-2235,4 4 2243,16 2 1,5 4 180,-7 5 0,1 1-186,10-1 0,-1 1 47,10 14 326,-6 3-164,-15-7-144,1 2 27,-15-4 1366,-2-3-1853,-1-2-1966,2-1-919,-3-6 0,-2 0 3255,1-1 1,-3 0-1,1 0 1</inkml:trace>
  <inkml:trace contextRef="#ctx0" brushRef="#br0" timeOffset="25699">5077 2238 14090,'0'3'3276,"0"0"-1118,0-3 799,5-71-4961,-1 32 2052,-1 10 1,0-6 0,0 2-1433,1-1 0,-1 1 1412,2-3 0,-1 1 458,-1 7 0,-1 1-738,3-16-3025,-5 78 2971,3 6 0,1 7 163,-1-14 0,1 1 0,0 1 115,1 1 0,-1 0 0,2-4 22,3 5 1,6-10 677,32-26-1017,-19-22 0,-1-7 423,1 2 1,-2-3 674,-3-15 1,-6-1-724,-11 20 1,-1 0-79,-1-9 1,0-1 108,-1-11 950,-2 14 0,0 5-2170,-1 15 547,6 51 615,3-2 0,2 5-716,0 4 1,1 0 734,0-8 1,2-3-600,3 0 969,-11-21-296,-1-5-175,-4-4-498,0-5-2700,14-30 2457,-4 8 1,6-11 0,-11 17 0</inkml:trace>
  <inkml:trace contextRef="#ctx0" brushRef="#br0" timeOffset="26053">5644 1251 14997,'38'24'1092,"-1"-1"0,-15-1 0,-8 3 546,-10 13 0,-9 0-1326,-6-12 0,-5-2-153,-3 3 1,1-3-160,3-6-106,3-1 106,18-14-3135,16 2 2846,2-2 1,2-2-1351,9-2 1,1-2 982,-6 0 1,-2-1-1,13-4 1,-31 0 0</inkml:trace>
  <inkml:trace contextRef="#ctx0" brushRef="#br0" timeOffset="26367">6021 1153 10221,'-6'-3'1876,"0"0"546,6 3 854,138 190-3317,-121-149 1,-7-2-1,5 4 60,5-6 1,7 5 0,2 1 0,-2 1-1,-4-1 1,-9-3-47,-10 2 1,-7 0-1,-4-3 1,-2-1-221,-3 6 1,-4-3 0,-1-1-452,1 1 0,0-2 0,-7 0 795,-1-10 0,-5 1 0,-3-1 0,3-3 0,4-4 0,2 1 0,0-3 0,-9 1 0,1 0 0,0 0 0</inkml:trace>
  <inkml:trace contextRef="#ctx0" brushRef="#br0" timeOffset="26866">4778 1388 5058,'-18'38'297,"0"0"1,0 0 0,0 0 0,0 1 0,0-1 0,0 0 0,0-1 0,0-2-1,2-2 1,3 2 0,3 3 248,3 4 0,4 3 0,2 2 0,3 0 0,2-4 0,3-5 192,7 6 0,4-6 0,3-4-1836,5 0 1,2-7-542,2-7 1,1-6-1639,11-9 2746,-1-13 1,-20 5-1,-4-5 1</inkml:trace>
  <inkml:trace contextRef="#ctx0" brushRef="#br0" timeOffset="27273">6928 780 16384,'-25'34'-219,"0"1"1,-1-1-1,1 1 1,0-1-1,0 1 1,0-1-1,-1 0 1,-1 4-1,-1 0 1,0-1 0,2-2-1,4-5 1,5-6-1,-6 10 1</inkml:trace>
  <inkml:trace contextRef="#ctx0" brushRef="#br0" timeOffset="28006">7108 2015 13956,'-4'-2'3276,"0"0"-1537,24-8-663,20 12 523,7-6-1557,-19 8 0,1 2-825,-3 0 0,-1 1-856,1 0 1,-2 1-1639,14 12 0,-16 0 2457,-31 1 1,2-11 0,-5-2 0</inkml:trace>
  <inkml:trace contextRef="#ctx0" brushRef="#br0" timeOffset="28187">7080 2282 19608,'42'12'546,"0"0"0,-1 1 0,1-1 0,5 3 0,-3-1 0,-9-5-3823,-3-8 0,-19-1 2457,4 1 1,-10-1 0,2 1 0</inkml:trace>
  <inkml:trace contextRef="#ctx0" brushRef="#br0" timeOffset="28983">8264 1670 10362,'41'-3'634,"1"0"1,-1 0-1,6-1 1,-4 4 759,-10 5 1,-6 6-583,-4 27 7,-34-5 0,-16 9 0,-3 2 0,8-5-830,10-2 1,-1 0-270,-13 1 0,-9 5 0,5-2 1,21-15 564,34-16 1,11-9-219,-8 2 1,3-2-1161,8 0 1,4-1 0,-2 0-547,-3 1 1,-2 0 982,-1 0 1,-5 0-1,-6 1 1,-13-2 0</inkml:trace>
  <inkml:trace contextRef="#ctx0" brushRef="#br0" timeOffset="29536">9108 2095 15305,'3'-38'1092,"-1"0"0,0 0 0,0-6-273,0 9 0,0-9 0,0 1 0,-1 9 2297,-1-1-3060,-3-9-448,1 32-672,-5 27 751,5 11 1,1 6 244,-1-1 1,0 2 0,2 2-1026,4 8 1,3 2 0,2-3 942,2 6 0,3-4-317,4-6 0,3-8 635,19-16-5,-5-30 24,-7-5 1,0-8-11,-9 4 0,-2-3 1,0-1-57,2-6 0,0-1 1,-3-1-517,-4 3 1,-2 0-1,-3 2 496,1-6 0,-4 5 1418,-3-1-1704,-1 50 165,0 6 1,0 6-34,2 2 1,0 4 0,3 0-527,2-2 1,3-1-1,-1-1-740,2 9 0,7-4 1151,11-14 0,9-4 1,-7-4-1,1-3 1,3-4-1,1 1 1</inkml:trace>
  <inkml:trace contextRef="#ctx0" brushRef="#br0" timeOffset="30052">9997 2140 11623,'1'-46'468,"1"1"0,-1 0 0,1-1 0,-1 2 0,0 0 0,0 2 0,0 5 1170,0-1 0,-1 6-913,-1 3 1,0 8 179,-1 16-1168,1 22-590,0 7 0,2 7 494,3 0 1,2 4 0,0-1 223,0 7 1,2-1 83,0-7 1,2 0 0,1-6 50,12 3 62,2-12-343,2-9 718,2-10 224,1-21 0,1-8-269,-9 4 1,-2-4-209,-2-1 1,1-3 0,-4 1 975,-4-5 1,-4 1-1178,-4 5 1,-1 14-572,-2 24 582,0 17-33,0 10 0,2 11 0,1-2-121,4 0 0,2 1-907,-3-5 0,1 3 0,5-8-572,13-7 1,3-9 818,8-7 1,1-18 0,-25-1 0</inkml:trace>
  <inkml:trace contextRef="#ctx0" brushRef="#br0" timeOffset="30267">11076 1347 20100,'-27'33'-87,"1"0"1,0 0-1,-1 0 1,1 0 0,-1 0-1,1 0 1,-3 3 0,0 1-1,2-2 1,2-4 0,5-6-1,4-7 1,0 1 0</inkml:trace>
  <inkml:trace contextRef="#ctx0" brushRef="#br0" timeOffset="39567">13479 9064 13177,'0'-6'3276,"-17"-7"-5110,-24 11 2288,-4-1-222,15 6 1,-2 5-258,3 7 0,-2 5 0,2 2 159,3-1 1,1 1-1,0 3 204,-1 1 0,-2 2 0,1 2 0,3 4-309,7-1 0,3 4 0,1 1 1,2 0-1,3 0-50,-1 3 0,3 0 0,3 1 0,4 0-271,3-3 1,4 3 0,2-1 0,2-2 0,1-4 384,4 2 1,3-4-1,3-4 191,3-6 1,2-3 0,-3-6-167,13-5 1881,-21-6-1775,-6-1-185,-6 0-2577,-2 0 2538,15-2 0,-14 1 0,14-2 0</inkml:trace>
  <inkml:trace contextRef="#ctx0" brushRef="#br0" timeOffset="40272">14090 9483 7566,'-34'19'546,"-1"0"0,1 1 0,-1-1 0,0-3 0,1-2 0,6 7 62,7 13 0,7 8 0,7-5-608,9-8 0,7-2 723,6 9 1,7-6-727,0-13 1,5-8-183,14-10 0,7-10 1,-5-5 281,-15-6 0,-5-4 0,3 1 193,8 3 1,3 1 0,-11-5-507,-15-22 1,-18 1 1120,-14 23 0,-8 4-933,-10-3 0,-4 2 34,5 7 0,0 4-981,-7 2 0,0 7 983,7 8 1,12 6 3063,28 8-2478,26 6-1299,0-20 0,9-2 0,3-3 0,-1 0 705,8 1 0,0-2 0,-2 0 0,-10-1 0,-2 0 0,-2 0 0,4 1 0,1 0 0</inkml:trace>
  <inkml:trace contextRef="#ctx0" brushRef="#br0" timeOffset="40585">14349 9810 18440,'40'-8'546,"-1"0"0,1-1 0,-1 1 0,11 0 0,-3 0 0,-25-1-623,-48-5 0,-19 0-1500,6 5 1,-2 2 272,0-2 1,1 0 1303,1 2 0,6 1 0,9 1 0,7-2 0</inkml:trace>
  <inkml:trace contextRef="#ctx0" brushRef="#br0" timeOffset="40790">14836 9363 20912,'7'47'-820,"0"1"1,0-1 0,-4-7 0,-1-3 163,2 7 1,-4-11-1,-6-30 1,-2-2 0</inkml:trace>
  <inkml:trace contextRef="#ctx0" brushRef="#br0" timeOffset="41002">14696 9519 13032,'-1'-5'3276,"0"2"-1800,29-1 0,14 3-3115,-15 1 1,2-1 1169,11 0 1,4-1 0,-6 1 0,-12 1 0,-3 0 0,19 0 0</inkml:trace>
  <inkml:trace contextRef="#ctx0" brushRef="#br0" timeOffset="41386">15181 9481 18936,'42'20'1064,"0"0"0,-8-9 0,-2-8-902,1-17 1,-5-9 50,-9-3 0,-5-1 50,-5-4-174,-7-6-89,-11 13-162,-13 3 0,-5 2-62,-14-1 98,-6 22 1,-9 7 0,29 2 529,66 8-2043,-46 7 1,1-1 545,33-16 1,17-8 0,-3-1 716,-5 0 1,-6-1 0,-7 1 0,-9-1 0</inkml:trace>
  <inkml:trace contextRef="#ctx0" brushRef="#br0" timeOffset="41589">15538 9565 19832,'17'41'-820,"-1"-1"1,1 0 0,-1 5 0,-1-5 163,0-10 1,-2-6-1,-7-8 1,-6-19 0</inkml:trace>
  <inkml:trace contextRef="#ctx0" brushRef="#br0" timeOffset="42366">15972 9254 12492,'12'33'819,"1"-1"0,0 0 0,-1-3 0,-1-1 237,2 2 0,1 2 0,0-2-2695,7 7 1,-2-6 1414,-3 0 0,0-5 1,-4-5-1,-12-20 0</inkml:trace>
  <inkml:trace contextRef="#ctx0" brushRef="#br0" timeOffset="42618">16176 9302 12696,'-25'21'1092,"-1"-1"0,3-1 0,-1 1 0,0 3 0,-1 1 0,1-1 216,-2 3 0,3-4-1840,0 2-2745,3 4 2457,12-15 1,0 2 0,8-14 0</inkml:trace>
  <inkml:trace contextRef="#ctx0" brushRef="#br0" timeOffset="42986">16808 9489 14370,'-6'0'3276,"2"0"-1638,28-1 0,15 0 1265,7 1-4542,-3-1 1,-2 0 658,-6 1-1897,-20 0-400,-5 3 2457,-3-2 1,2 2 0,-3-2 0</inkml:trace>
  <inkml:trace contextRef="#ctx0" brushRef="#br0" timeOffset="43485">17185 9533 20134,'21'-40'1092,"-1"1"0,0-5 0,-3 4-744,-7-1-348,-1 5-3277,-16 28 1932,1 32 1,0 13 502,0-12 1,4-1 936,4 12 0,6-6 23,9-15-50,15-30-1423,-12-8 1912,-3-6 0,0 1-1044,4 4 562,7 32 1,1 13 822,-10 10 1,-4 8-798,0 2 0,0 5 0,-3-2 52,-5-10 0,-2-1 0,-6-1-114,-11 12 0,-12-6-39,-10-16 0,-8-5 0,3-1 0,7 2 0,0-4 0,0-9 0,0-1 0,-1 0 0</inkml:trace>
  <inkml:trace contextRef="#ctx0" brushRef="#br0" timeOffset="43784">17763 8969 15149,'7'44'297,"0"-1"1,1 1 0,-1-1 0,0 0 0,1 1 0,-1-1 0,-4 4 0,-1-3-1,-1 0 1,-3-1 0,-2-1-954,-1 0 1,-3 0-1,-1 0 1,-2-5 0,-2-4-1,-18 12 1,3-17-1,20-21 1,6-6 0</inkml:trace>
  <inkml:trace contextRef="#ctx0" brushRef="#br0" timeOffset="44451">18236 9477 11532,'21'-24'1092,"0"-1"0,9 11 0,0 10-2145,1 28 1546,5 4 196,-41-5 549,-10-18-471,-9-34-226,19 17-3818,21-14 3336,-6 57 0,19-16 0,-37 19 0</inkml:trace>
  <inkml:trace contextRef="#ctx0" brushRef="#br0" timeOffset="51319">19255 9298 14409,'-6'0'3276,"2"0"-4342,29-11 1,20-10 1686,-8 0 1,6-4 0,0-3 0,-1 2-750,-7 5 0,0 1 0,-1-1 1,0-1 290,1-1 1,2-2-1,-1-1 1,-4 3-1,-7 3 422,9-14-635,-24 16-404,-17 34 293,-1 23 1,0 16-1,0-6 772,2-15 1,0 1-801,1 2 0,-1 7 0,2-1 0,3-7-1450,5-9 1,2-4 1609,-2 4 0,0-1 0,5 9 0,-9-5 0</inkml:trace>
  <inkml:trace contextRef="#ctx0" brushRef="#br0" timeOffset="51567">19403 9617 14611,'-3'4'3276,"0"-2"-1828,23-1 0,10-2-428,14 1-592,-10-2 1,9-1-1,3 0 1,-3 0-1522,3 0 1,-1 0 0,0 0-1,0-1 1,-1-1 0,-4 1 436,8 2 1,-17 2-1,-29 0 1,-2 3 0</inkml:trace>
  <inkml:trace contextRef="#ctx0" brushRef="#br0" timeOffset="51739">20733 9411 22565,'-3'33'0,"0"-6"0</inkml:trace>
  <inkml:trace contextRef="#ctx0" brushRef="#br0" timeOffset="54118">16188 9888 11391,'-9'33'1092,"1"0"0,0-8 0,-3-3 17,-12-2 1,-10-4-1051,-4-7 0,-10-3 1,-5-1-1,-1-1 0,3-1-562,5 0 0,2-2 0,-1-1 0,-2 1 0,-2 0 432,6 1 0,-3-1 1,-2 1-1,-1 0 1,0 0-1,2 0 0,3 1 1,3-1-118,-13 1 0,5 0 0,3 1 1,3 0-260,-3-1 1,4 0 0,13 8-249,19 21 1,11 1 1061,4-5-516,15-1 1,4-7-417,7-22 1226,-10-13-661,-49-11-3,6 14 0,-3 1 409,-5 2 1,-1 3-441,-10 2 34,-7 3 0,23 0 0,-3 2 15,-10 4 0,-6 3 0,1 0-15,4-1 0,-1 1 0,-2 0 2,-2 2 1,-3 2 0,-1 0 0,1 0 18,6-2 0,1 0 0,1 0 0,-2 0 124,-1 1 1,-2-1 0,1 1 0,3-2 31,-2 1 1,2-2 0,2 0-145,-8 2 1,7-2 192,10-5-1000,28-3-319,0 0 1,0 0 0</inkml:trace>
  <inkml:trace contextRef="#ctx0" brushRef="#br0" timeOffset="57104">11088 9318 12242,'-6'0'3276,"2"0"0,3 6-1785,1 12-3091,-1 21 1913,1 2-210,0-8 1,0 0-1150,-1-7 0,2 1 1046,7 10 0,2-1 0,-6 1 0,14-3 0</inkml:trace>
  <inkml:trace contextRef="#ctx0" brushRef="#br0" timeOffset="57438">10598 9912 16995,'44'3'546,"-1"1"0,0-1 0,1 0 0,2 1 0,-1-1 0,-1 0-460,-4-2 0,-1 0 0,-4-1-83,1 0 0,-3 1-3,-5-1 0,-2 3-3277,6 16 2947,-69 11 1,27-6 0,-17-12 0,1 0 0</inkml:trace>
  <inkml:trace contextRef="#ctx0" brushRef="#br0" timeOffset="57819">10384 10223 13055,'44'-16'664,"0"1"1,4-5 0,-11 16-1897,-30 39 0,-13 12 1520,3-16 1,-4 1-534,-1 2 1,-3 2 0,-2-4 263,-4-4 1,3-6 784,8-10-552,19-5-460,9-6 0,5-2-1613,19-4 1821,-6-6 0,5-4 0,-7 2 0,0-1 0,-2-3 0,1-1 0</inkml:trace>
  <inkml:trace contextRef="#ctx0" brushRef="#br0" timeOffset="58204">10875 10273 14006,'23'28'1092,"0"0"0,-5-5 0,-3-5 1222,-3-7-1563,-6-9-4028,11-24 3176,11-12 530,-13 13 1,0 1-463,13-15-18,-12 21-22,-7 11-22,4 2-1949,15 14 2195,5-2 2117,5 6-3368,-11-9 0,2-2 721,6 1 1,-1-1 0,13 2 0,-23-3 0,1 0 0</inkml:trace>
  <inkml:trace contextRef="#ctx0" brushRef="#br0" timeOffset="58918">12387 9238 11536,'18'-9'596,"-30"21"0,-21 14 0,-10 9 0,-3 1 0,8-6-1416,4-5 1,3-3 0,-1 1 0,-5 4 409,7-5 0,-4 4 1,-2 1-1,-2 1 1,1 0-1,0-1 0,1-2 1,3-2 463,-5 2 0,1-2 0,1-3 1,3 0-1,2-2 0,-2 2 0,4-2 1,0-1-1,-13 6 0,1 0 0</inkml:trace>
  <inkml:trace contextRef="#ctx0" brushRef="#br0" timeOffset="59400">10414 10074 18465,'-34'33'-110,"0"-1"1,0 0 0,0 1 0,1-1-1,-1 0 1,0 1 0,0-1 0,0 0-1,0 1 1,1-1 0,-1 0 0,0 1 0,0-1-1,0 0 1,0 1 0,-2 1 0,-1 2-1,-1 0 1,0 1 0,1-2 0,1 0 0,0-1-1,3-2 1,2-2 0,3-3 0,3-4-1,4-3 1,-13 11 0,1 0 0</inkml:trace>
  <inkml:trace contextRef="#ctx0" brushRef="#br0" timeOffset="66105">20300 8903 9475,'-21'3'2414,"-5"7"-1518,-3 8 0,-7 8-1443,10-5 1,-4 4 0,-3 4 0,-1 1 0,0 1 0,0-2 693,3-1 1,-1-1-1,0 1 1,0 0 0,-1 0-1,-1 1 1,0 1-50,3-2 0,0 0 1,-2 1-1,0 0 0,-1 1 1,2-1-1,-1 0 1,2 0-1,1-2-480,-2 4 1,-1 0 0,2-1 0,1 0-1,0-2 1,3-1 0,1-2-37,-4 4 1,1-3 0,4-2-1,2-1-715,-7 13 1,10-9-2145,18-21 3261,2-4 1,0-2 0,0 0 0</inkml:trace>
  <inkml:trace contextRef="#ctx0" brushRef="#br0" timeOffset="66453">19321 9042 10035,'0'-5'1092,"16"20"0,14 19 0,-1-3-1783,2-3 1,3 1 752,-9-6 1,2 3 0,2 3 0,2 1 0,3 1-53,-5-5 0,3 1 0,2 1 0,2 2 0,0-1 0,0 1 0,0 0 0,-2-1 0,-2 0-114,1 1 1,-1-1 0,-2-1 0,0 1 0,0 1-1,1 0 1,3 3-225,-3-2 0,3 2 0,1 2 1,2 1-1,-1 1 0,0-1 1,-1 0-1,-2-1 0,-2-1 1,-4-2 267,2 4 1,-2-1-1,-3-1 1,-2-1 0,-1-1-1,-1-1 1,9 13 0,-4-3-1,-5-4 1,-6-5 0,-1 0-1</inkml:trace>
  <inkml:trace contextRef="#ctx0" brushRef="#br0" timeOffset="75403">6356 13858 21859,'0'-5'549,"14"28"-409,-1 4-107,1 1 1,1 2-17,-2-4 0,1 2-15,1-1 0,1 2 0,-1 0-2,2 2 0,0 1-1093,1 4 1,1 3 0,-7-1 501,-10 3 0,-13-1 226,-11-5 0,-10-1 0,-2-4 415,2-8 0,-1-5 1,-2-2-51,-6 1 0,-2-3 0,5-7-121,4-7 1,10-8-1699,26-38 1822,10 19 1,6-4 0,1 1 436,-1-1 0,1 1 0,2 0-325,4-2 1,2 1 0,-2 4 1,-2 5 1,-3 4-308,1 1-2695,-11 14-240,-3 16 3651,8 12 0,-7-7 0,4 3 0</inkml:trace>
  <inkml:trace contextRef="#ctx0" brushRef="#br0" timeOffset="76069">6021 15376 20061,'21'10'2090,"4"8"-2034,3 16-1695,-5-2 1,0 6 783,-6 2 1,-1 5-1,-4 0 1087,-4-2 0,-3 0 0,-4 1-154,-1 4 1,-4 1 0,-10-7-157,-15-8 0,-9-6 0,1-7 154,6-4 0,0-11-124,-10-19 0,10-12 48,29 4 0,9-6-34,8-10 1,9-9-1,3 0 1,-2 8-821,-2 11 1,0 4 0,1-1 130,2-4 1,2-5-1,1 3 1,-2 8 722,11 7 0,-6 9 0,-7 5 0,2 1 0</inkml:trace>
  <inkml:trace contextRef="#ctx0" brushRef="#br0" timeOffset="76572">6717 15471 9965,'-10'44'267,"-1"0"0,1-3 0,2-1 1004,1 1 1,5-3-1177,14-6 0,3-3-45,-8-1 1,4-7 681,20-16 1,3-13-885,-7-17 1,-4-10-573,-2-3 0,-3-3 727,-4 7 0,-6 0-3,-10 3 0,-7 2 1207,-7 6 0,-6 4-922,-11-1 1,-3 2-225,8 2 1,0 2-6,-12 2 0,5 5-2285,12 6 2263,2 6 2553,35 12-2192,13-2 0,7-1-1315,3 0 0,1 0 497,4-1 0,1 1 101,-1 6 1,-5-2 0,-12-7 0,7 18-1</inkml:trace>
  <inkml:trace contextRef="#ctx0" brushRef="#br0" timeOffset="76836">7355 15906 12237,'0'8'3276,"0"-2"-3258,0 15 1,-2 8 577,0 8 1,-1 2 231,2-1 1,-1 0-757,-1 4 1,0-8-1221,2-19 1148,-2-21 0,3 3 0,-2-13 0</inkml:trace>
  <inkml:trace contextRef="#ctx0" brushRef="#br0" timeOffset="77705">8893 14807 14673,'-2'-2'3276,"26"-7"0,1 4-1638,-2 1 0,4-1-1374,9 0 0,0 1-818,9 1-1085,-8-2 1,-3 4 834,-15 9 0,0-7 0,-17 7 0</inkml:trace>
  <inkml:trace contextRef="#ctx0" brushRef="#br0" timeOffset="77855">8833 15073 18229,'45'2'182,"0"-1"1,-2-4 0,5-1 0,0 0 0,-7 1-652,-2 1 1,-1 0 0,6-4 0,5 0 0,-14 1 0,-18 5 0</inkml:trace>
  <inkml:trace contextRef="#ctx0" brushRef="#br0" timeOffset="79453">10430 16375 8562,'-7'34'819,"-1"-1"0,1 1 0,-2 13 0,2-3 819,4-16 0,2-2-500,0-1 1,1 1-291,-1 7 0,1 0-764,0-4 0,1-1 334,0 0 0,1-2-412,4 15 1313,3-23-2501,-3-5-459,-1-7-392,-5-3 1265,-21 24 0,16-18 1,-15 16-1</inkml:trace>
  <inkml:trace contextRef="#ctx0" brushRef="#br0" timeOffset="79724">10133 17035 17837,'39'6'546,"0"-1"0,1 1 0,-1 0 0,-2 0 0,-3 0 0,3-2 20,11-1 0,2-2 0,-4 0-460,-8-1 0,-1 0-1745,11-3 1,-7 4-1639,-18 13 2457,9-6 1,-54 8 0,12-10 0</inkml:trace>
  <inkml:trace contextRef="#ctx0" brushRef="#br0" timeOffset="80155">10037 17452 19367,'32'-7'1338,"2"3"-912,0 3 10,12 14-2075,-37 11 1,-6 4 1515,3-4 1,-5 1 161,-13 7 0,-9 4 0,-4-1-326,-7 0 1,-4-1-1,2-2 335,8-5 1,1-1 0,0-2-98,-3 2 1,-1-1-1,8-6-136,7-7-1216,29-11 1826,17-1 469,-4-1 0,3-1-1127,15-7 1,1-1-1121,-7 0 1,-1 0-287,-1-4 1,-2-1 1335,-9 3 1,-5 1 0,-4 0 0,1 1-1</inkml:trace>
  <inkml:trace contextRef="#ctx0" brushRef="#br0" timeOffset="80737">10396 17566 20968,'26'37'358,"0"-1"1,0 1 0,-3-4-1,-1-1 1,-4-6-3636,-3 1 1286,-3-22 913,-3-19 1081,5-12 0,-1-2 934,1 1-1407,12-13 436,-18 43 34,-1 9-5,-1 5-1,2 6 258,1-7 207,5-7 1821,5-23-2275,-1-4-5,5-9-11,-7 10-95,5 2-919,5 15 0,1 4 1070,9 4 1089,-9 0 0,-3 2-1487,-2 7-818,-13-8-2106,8 5 2457,-8-8 1,2 2 0,-7-6 0</inkml:trace>
  <inkml:trace contextRef="#ctx0" brushRef="#br0" timeOffset="81623">12225 16271 6335,'-40'22'327,"0"0"1,-1 0 0,1-1-1,7 6 1,-1 3 0,-1 3-1,0 3 1,2-1 0,3 1-1,3-3 328,4 1 0,5-1 1,1 1-1,1 0 0,-2 3-187,-1-1 0,-1 3 0,0 2 0,-1 1 0,2-2 0,2-1 0,4-3-64,-1 6 0,4-3 0,3-2 0,2 0-404,2 4 0,5-2 0,7 0-182,8-3 0,9 1 1,3-2-1,-1-4 277,2-4 0,0-4 0,2 1 376,-3 1 0,1 3 1,0-2-1,-2-8-275,6-8 0,-9-7 1637,-17-3-3659,-6 0-1451,8-11 2557,12-9 1,-7 4-1,4-1 1</inkml:trace>
  <inkml:trace contextRef="#ctx0" brushRef="#br0" timeOffset="82504">12464 16810 18764,'-37'19'344,"0"-1"0,9 0 1,1 2-1,5 2-1983,4 8 1,5 2 1222,-3-1 0,4 1-62,3 2 0,11-4 500,20-9 0,10-8-142,-3-8 0,5-5 1,-1-2 137,-1 1 1,0-1 0,0-4 42,5-6 1,0-4-1,-5-1-14,-7-1 1,-4-1 47,1-7 1,-4 0 1505,2-12-1601,-5-5 2235,-21 16-2291,-7 5 5,-14 5 1,-8 2 52,-2 7 1,-1 1-1118,-5-3 1,4 3 1131,-5 12 151,43 2 56,33 4-191,11-5 1,3 1-1673,-16-1 1,0 3 1535,11 4 1,5 4 0,-8-2 0,-2 4-1,-12-1 1,0-1 0</inkml:trace>
  <inkml:trace contextRef="#ctx0" brushRef="#br0" timeOffset="82801">12909 17201 19462,'2'32'720,"0"1"1,-3-5-1,6-8-2183,36-25 0,8-15 1723,-27 8 0,-1-1-112,18-8 0,-5-1-131,-19-6 602,-13 3-1247,-10 6-465,-24 9 1,-16 4 0,6 1 623,18 3 1,0 0 0,-18 0 0,-5 0 0,15 3 0,22 3 0</inkml:trace>
  <inkml:trace contextRef="#ctx0" brushRef="#br0" timeOffset="83038">13561 16756 21713,'0'45'355,"0"1"0,0-21 0,1 1-1994,1 19 1,-3-4 818,-9-19 1,8-8 0,-8-11 0</inkml:trace>
  <inkml:trace contextRef="#ctx0" brushRef="#br0" timeOffset="83220">13308 16916 13617,'33'-3'-656,"-1"-1"1,1 1-1,6-2 1,2-1 0,-3 1 108,3-1 1,-4 0 0,-4 1 0,-3 0 0,16-3 0</inkml:trace>
  <inkml:trace contextRef="#ctx0" brushRef="#br0" timeOffset="83605">13826 16784 11707,'3'42'567,"0"0"1,-7-8-1,8-8 586,26-16 1,6-9-1008,8-11 145,-11-18 0,2-13 1,-16 3-536,-30 7 1,-5-1 215,21-7 0,7-3 0,-14 9 15,-24 16 0,-13 9 0,2 3 10,2 1 0,1 5-435,-8 1 1,1 5 347,9 4 0,10 5 1507,24 20-1308,27-17 0,11-5-378,1-2 0,4-3 269,-4-5 0,3-2 0,-9-1 0,-5-1 0,16 3 0</inkml:trace>
  <inkml:trace contextRef="#ctx0" brushRef="#br0" timeOffset="83853">14275 16999 20173,'-5'38'1092,"1"1"0,-2-5 0,5-7-1724,11-19-1144,-1-5 956,33-8 1,-27 3 0,21-4 0</inkml:trace>
  <inkml:trace contextRef="#ctx0" brushRef="#br0" timeOffset="84356">14511 16648 15328,'43'-19'1092,"-1"0"0,-3 1 0,-7 11 572,-6 32-393,-17 21-2910,-16-11 1,-8 1 1884,-3-5 1,-4 0 0,-1-2-910,-6 5 1,-1-3 432,-2-1 1,12-5-1411,35-10 1617,12-20 1,11-12 0,-1 0 178,6-2 1,0-4 140,-12 3 0,2-4 0,-2 0 0,-6 3 584,-3-1 1,-6 2-736,4-19-74,-26 37-139,-1 5 2268,-28 28-2257,9 0 1694,9-10 0,2 1-1813,2 7-480,11-14-2342,12 3 1358,13-10 1,5-1 982,18 5 1,-18-7-1,-2-2 1,-2-2 0</inkml:trace>
  <inkml:trace contextRef="#ctx0" brushRef="#br0" timeOffset="84652">15376 16898 17932,'0'-3'1638,"37"-5"0,15 3 0,-28 3 0,1 0-2400,9-1 0,8-1 0,0 1 0,-8 0 308,-7 2 0,-2 1 450,7-1 0,-5 0-3273,-15 1 2457,-8 0 1,-3 0 0,2 0 0</inkml:trace>
  <inkml:trace contextRef="#ctx0" brushRef="#br0" timeOffset="85171">15853 16838 10446,'12'-46'1092,"1"1"0,-4 7 0,0 6 2184,-2 8-2888,-4 14-1941,-2 20 1284,3 20 1296,9 3-881,13-1 2228,4-21-2063,-1-19 0,0-6 294,4-11-239,-11 1 1,-3-2-305,-8-3-62,-8 2-437,-3 20 3504,0 6-3246,1 11 174,3 8 16,4 12 0,3 11 0,-1-4 39,-1-5 1,1 1 5,2 6 0,1 5 0,-2-1-1447,-3 6 0,-3-5 1517,-5-16 0,-4-1-806,-5 4 1,-4 1 0,-7-6 212,-10-8 0,-8-6 1,-1-3 297,1-1 0,0-2 1,0 0-1,4 0 1,0 0-1,4-3 1,5-7-1,0-1 1</inkml:trace>
  <inkml:trace contextRef="#ctx0" brushRef="#br0" timeOffset="85503">16525 16231 16636,'21'38'297,"1"0"1,-1 1 0,0-1 0,0 1 0,0-1 0,0 0 0,4 1 0,1-2-1,-2-1 1,-4-1 0,-7 2 521,-7 10 0,-7 2 0,-6-2 0,-3-7-518,-4-7 0,-3-5 0,-1-1-1394,-1 0 1,-1 0 0,-1-2 156,-11 4 1,1-6 274,-7 0 466,7-14 1,1-3 0,6 2 0,-15-4 0</inkml:trace>
  <inkml:trace contextRef="#ctx0" brushRef="#br0" timeOffset="91535">18102 16425 8511,'22'-23'3276,"-13"13"0,13-12 0,-18 18 0,-2 2-1486,-20 29-2883,-1 1 1,-6 6 0,-1 2 1020,3-5 1,-2 3 0,0-1-1,0 1-257,1-2 1,1 0 0,-1 0 0,1-1 352,-8 9 0,2-1 0,5-9-208,6-4-2298,1-1-795,16-26 2860,1-13 0,0 8 0,0-7 0</inkml:trace>
  <inkml:trace contextRef="#ctx0" brushRef="#br0" timeOffset="91835">17779 16465 22660,'0'4'1456,"14"20"1,9 8-1153,3-2 0,3 3 1,2 0-179,-5-5 0,1 2 0,1-1 0,2 0-946,5 2 1,2 0 0,0-2 0,-4-3 89,7 3 0,-4-5 326,-2-1 0,-6-6 892,-17-11 589,-6-3-1077,-4-3-1020,-1 0 1020,-19 31 0,14-24 0,-15 24 0</inkml:trace>
  <inkml:trace contextRef="#ctx0" brushRef="#br0" timeOffset="94701">10923 16479 3617,'5'-5'1277,"-2"0"1378,4-14-2599,-6 14-3333,4-15 3383,-7 19 1,0 0-1,-1 1 1</inkml:trace>
  <inkml:trace contextRef="#ctx0" brushRef="#br0" timeOffset="95536">10861 16309 15942,'-6'-4'778,"0"-3"840,1-3-1702,1-25-3057,5 2 3090,8-9-10,8 14 911,21 15-889,-7 12-740,4 24 1,-2 13 961,-20-6 0,-5 3 0,1 2-194,5-2 1,-1 1 0,-5 1 312,-9 7 1,-7 2-1,-3-7 801,-2-10 0,-3-5-991,-7 8 0,-2-3 67,-11 2-67,15-16 0,0-1 95,-7 2-190,4-4-201,21-8 144,22-2 2978,20 6-2919,-7 0 1,3 2-705,-3 0 1,2 1 0,0-1 235,8 5 1,-1-1-636,-5-2 1,-5-2-749,-3 0-1164,-25-8 2996,-1-1 0,-2 1 0,1-1 0</inkml:trace>
  <inkml:trace contextRef="#ctx0" brushRef="#br0" timeOffset="95791">11499 16032 19367,'-30'37'142,"-1"-1"1,1 1-1,-1 0 1,1 0 0,0-1-1,-1 1 1,1 0 0,0-2-1,0 1 1,-1 0-1,1 0 1,0-2 0,2 0-1,1-3 1,1-3-143,-5 6 0,3-4 0,1-2 0,1-2 0,1-2 0,2-1 0,1 0 0,-1 2 0,0 1 0,0-1 0</inkml:trace>
  <inkml:trace contextRef="#ctx0" brushRef="#br0" timeOffset="96404">10472 17229 14544,'0'-6'2823,"0"0"-1894,0 6-323,-50 40-321,33-24 1,-2 3 5,-6 6 0,-6 4 1,-2 4-1,0 0-128,4-3 1,0 1-1,0 2 1,-1-1-1,0 1-111,0-1 1,0 0 0,-1 1 0,0 0 0,-3 2-35,6-6 1,-2 1 0,-1 1 0,-1 1 0,1 0 0,0 0 0,1-1 0,2 0-566,-2 2 1,2 0 0,1 0 0,0-1 0,1 0 0,0-2 218,-4 4 0,-1-1 0,2-1 1,1-1-1,3-1 0,-5 9 1,3-1-1,10-9 0,11-12 1</inkml:trace>
  <inkml:trace contextRef="#ctx0" brushRef="#br0" timeOffset="98358">14963 17592 15445,'1'-11'3276,"-20"5"-3304,-5 7 1,-13 6-1,-9 3 1,-6 3-1,-2 1 1,1-1-1,5-1 1,8-2 43,1-1 1,6-2 0,-1 1 0,-6 1-17,2 1 1,-7 1-1,-4 1 1,-3 1 0,0 1-1,2-1 1,4 0 0,6-2-1,9-1 670,-9 4 1,8 1-705,-5 1 1,2 4-1296,-3 11 1,9 5 76,20 1 1,6 1 1071,-3-4 1,7-3 181,23-3 1,8-10 2286,14-19-1634,-7-7-1258,-44-1 648,-27 2 1072,9 5 0,-5 0-1069,-6 2 1,-7 0 0,-1 1-577,-1 2 1,-2 0-1,-1 1 1,-1 0 540,10-2 0,0 1 1,-1-1-1,-1 0 1,-2 1 28,-1 1 0,-3-1 1,-2 2-1,0-1 1,0 0-1,2 0 1,4-1-144,-9 0 1,4 0-1,1 0 1,-3 0 121,9-1 1,-2 1-1,-1-1 1,0 1-1,2-1 1,3 0 491,-1-1 0,2 0 1,1-1-1,-1 1-467,-6-1 0,-1 1 0,-1 0 1,2-1-681,-5 0 0,1 0 0,2-1-39,-3 0 1,2-2 0,22-6-967,33-12 1,14-2 1169,-3 2 1,5 3 0,6 2 0,5 1 0,-5 2 0,6-4 0</inkml:trace>
  <inkml:trace contextRef="#ctx0" brushRef="#br0" timeOffset="99221">15193 15300 13267,'-33'-5'819,"0"-1"0,0 1 0,-15-2 0,20 1 2457,66 3-3133,-11 1 1,7 0-73,3 0 1,10-1 0,4 0 0,-1 0-1,-4 0 9,-4 0-1,-3 0 1,1 0 0,3-1-627,0 1 1,5-1 0,1 0 0,1 0 0,-3 0 0,-4 0 149,0 1 0,-4 1 0,-1-1 0,-1 1 583,9-2 1,-2 0-1,-5 2-1259,-2 0 1,-17 2-2205,-55 7 0,2 2 2621,-1-1 1,0 0-1,4 1 1,5-2 0</inkml:trace>
  <inkml:trace contextRef="#ctx0" brushRef="#br0" timeOffset="99422">15015 15619 17882,'39'-5'379,"0"-1"1,0 1-1,1-1 1,-1 1-1,-1 0 1,-1 0-1,-1 1 1,0-3-624,2-1 1,1-2 0,-2 0-1,-3 0 348,7-1 0,-1 0-1197,-3 3 1,2 1 0,-6 1 436,10 2 1,-5-3-1,-12 5 1,-26 8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46:28.131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6708 5742 1,'0'-19'767,"0"19"-158,0 0-1,0-20-127,-20 20 384,20 0-321,0 0 129,0-19 128,0 19-129,0 0 225,0 0 96,0-21 160,0 21-288,0 0-224,0 0-97,0 0 65,0 0 95,0 0-191,0 0-97,0 0-64,0 0-95,0 0-193,0 0-128,0 0 64,0 0 96,0 21 0,0-2-64,0-19 0,0 20-32,0-1 64,0 1 32,0 1 0,0 18-96,0-19 32,0-1 160,0 22-31,0-22 31,0 1-96,0 20-32,0 0 32,0-21-64,-20 21 0,20 0 32,0-20 0,0 19-32,-19 1 128,19-20 1,0 20-129,0 0 0,-20-21-32,20 22 0,0-22 0,0 21 0,0-20 32,0 20 0,0-1 288,0 1-160,0-20-32,0 39 64,0-19 65,-20 0-129,20 0-32,0 0-64,0-1 32,0 1-32,0 0-32,20-1 0,-20 1 32,0 0 0,0-1-32,20 1 32,-20 0-32,0 0 0,0 0 32,19-21-32,-19 21 0,0 0 32,0-20-64,20 19 32,-20 1 32,0-20-32,20 0-32,-20 19 64,0-18-64,20-2 32,-20 2 0,0-2 32,21 0-32,-21 2 0,0-1 0,0 0-32,18-20 64,-18 20-64,0-20 64,0 20-32,0-20 0,20 0 32,-20 0-64,0 19 0,0-19 96,0 0-64,21 0 32,-21 0-64,0 20 0,0-20 96,20 0-64,-20 0 0,20 0 0,-20 0 0,18 20 64,3-20-64,-1 0 32,0 0-96,19 20 128,-19-20-64,20 0 32,0 0-32,-1 0-32,22 20 64,-23-20 64,23 0-192,-2 0 96,0 0 64,1 0-128,-1 20 64,2-20 96,18 0-192,-20 0 160,20 0-192,-19 0 96,19 0 0,-18 0 32,18 0 0,0 19 0,0-19 64,0 0-96,1 0 0,0 0 32,19 0 0,-20 0 32,20 0-64,-20-19 32,20 19 0,1 0 0,-20 0 0,19 0 96,-20 0-192,21 0 96,-1 0 0,-20 0 0,20 0 0,-20 0 0,21 0-64,-1-20 32,-19 20 0,20 0 32,-1 0 64,-20 0-128,20 0 64,-20 0 0,20 0 32,-20 0-96,21 0 32,-1 0-64,0-20-64,-18 20 0,18 0 64,0 0 63,0-20 33,1 20 0,-21 0 0,20 0 33,-20-20-33,20 20 0,0-20 0,-20 20-33,22 0-63,-2-19-32,1 19 0,-21-20 64,20 20 64,-20 0-32,20-20 0,-20 20 32,0-20-128,22 20 0,-22 0 96,0-20 0,21 20 0,-1-21-32,-20 21 128,0 0-128,2-19 64,-2 19-225,0 0 97,0 0 128,1 0-160,-21 0-64,0 0 128,2 0 96,-2-19 0,1 19 0,-21 0 0,21 0 64,-21 0 96,1 0-96,-1 0-64,1 0 64,-19 0-64,17 0 0,-18 0 0,1-21-32,-1 21 64,0-19-64,0 19 32,-20-21 0,19 1 32,1 20 0,-20-19-32,20-1 96,0-20-64,-20 20 0,20-19 0,-20 19-32,19-20 0,-19 0-32,20-19 32,-20 19 32,20-19-64,-20-1 32,0-20 32,20 21-32,-20-20 0,0-1-32,0 20-32,0-39-96,-20 19-64,20 1 128,0 0 0,0-1 64,-20 1-32,20 19 64,-20 0 0,20 1 64,-19-1-96,19 20 32,-20 1 0,20-1 0,-20 1-32,0-2 32,0 21-96,1-19-1,-1 20-31,20-2-32,-20 21 128,0-20-64,-1 20 0,-17-20 64,18 20 64,-41 0 0,22 20 32,-21-20 64,1 0-64,-20 20 64,0-20-128,-2 21 0,2-21 0,-20 19-96,-21-19 0,21 0-32,-20 20 64,20-20 64,-39 0-32,18 0 32,-19 19 32,1-19 0,-2 20 32,1-20-64,-19 0 32,18 21 0,-38-21-64,20 20 0,18-20 0,-18 19 32,-2-19 0,-18 0 32,18 20-32,2-20 0,19 0 32,-19 0-32,18 0 32,-18 0-32,18 0 0,2 0 32,19 0-32,-21 0 0,21 0-32,1 0 64,-1-20-32,-1 20 32,1 0 32,0-19 96,20 19-95,-21 0-65,21 0 0,-20 0 32,19 0-64,-18 0 32,19 0 32,-20 0-32,20 0 64,-21 0 96,1 0 160,20 0-160,-1 0-64,1 0-64,0 0-64,0 0-32,20 0 32,0 0 64,-2 0-64,22 0-32,-1 0-192,1 19-193,18-19-704,3 0-1761,-3 20-450,3-20-1792</inkml:trace>
  <inkml:trace contextRef="#ctx0" brushRef="#br0" timeOffset="743.04">12446 5564 13965,'0'0'1185,"0"-20"-1121,0 0 577,19 0 544,21-39-609,0-2-191,19-17-97,20-21-160,21-1 128,-1-39-160,40 0-256,-19-21 512,18-19-416,1 20 193,-19 20-194,-1 40 1,-60 19 96,1 41-384,-41 19-160,-19 0-577,0 20-2018,-19 20-1506,-1 0-4387</inkml:trace>
  <inkml:trace contextRef="#ctx0" brushRef="#br0" timeOffset="2236.12">14390 2801 13196,'-38'-80'-224,"38"41"544,0 0 64,38 18 225,-18-18-129,41-1-191,18 20 63,0 0 97,0 20-225,-18 20-192,-3 20-32,3 19 0,-22 1-224,-19 20-257,-20-1 129,0-19 63,-20-1 289,-19-19 65,-1 0 63,-1-21 32,-18 1 32,19-20-96,-19 0 0,0-20 0,39 1 0,0-1-32,0-20-64,40 20 0,0 20-128,0-20 32,39 20 160,0-19 64,2 19-32,-3 19 1,3-19-65,-22 20-32,21-20-64,-21 20-577,1 0-897,-20 0-1216,-20-20-769</inkml:trace>
  <inkml:trace contextRef="#ctx0" brushRef="#br0" timeOffset="2460.14">14113 3437 12523,'-39'40'2403,"58"-40"-3044,21 0 1698,39-20-256,20 0-449,21 0-352,19 1 32,-1-1 224,42 0 257,-22 0-129,-18 20-448,-2-20-32,-39 20-993,-39 0-1537,-21 0-3204</inkml:trace>
  <inkml:trace contextRef="#ctx0" brushRef="#br0" timeOffset="2835.16">14410 3616 9096,'0'20'-3363,"21"-20"3235,19 19 1729,-20 2-544,19 18-576,21 21-257,-41 0-32,21 19-192,-20-19-576,-20-1-449,0 1 1057,-20-21 160,-20-18 897,21-2 769,-21-19-193,-19 0-864,19-19-353,20-2-416,-21-18 33,41 0-33,0-2 0,0 22-32,41-1 288,-21 0 0,39 20 0,-19 0-95,0 0-129,19 0-96,-19 20-161,-1 0-960,2 19-1697,-3-18-802,3-2-2850</inkml:trace>
  <inkml:trace contextRef="#ctx0" brushRef="#br0" timeOffset="3217.18">15046 3835 13388,'-20'-20'288,"0"0"-352,1 40 1089,-1 0-512,0-1-257,0 21-128,20 0 96,0 0-31,20-1-97,20 2 0,-1-22-96,1 1-96,19 0 32,2-20 192,-23 0-64,3-20 0,-1 0 0,-21 1-64,1-22-32,-20 2-128,-20-21-129,1 21-95,-21-1-64,-21 0 512,2 0 480,19 20-95,-19 20-33,19 0 65,1 20-353,19 0-128,0 0 32,20 0 32,40 0 32,-1 20-96,1-21-192,19 1-257,1 0-352,-1 0-832,2 0-3300</inkml:trace>
  <inkml:trace contextRef="#ctx0" brushRef="#br0" timeOffset="3505.2">15483 4013 8776,'-20'41'1089,"20"-22"-1089,0 1 1153,0 0-320,20-1-545,-20 2-128,39-2 449,-19-19 416,20 0-257,-1 0-287,-19 0 31,21-19-31,-21-2-33,-20-18-192,0 19 321,0-20-97,-40 20-383,-1 1-1,2-1-192,-1 20-65,1-20-351,-1 20-1410,0 0-2946</inkml:trace>
  <inkml:trace contextRef="#ctx0" brushRef="#br0" timeOffset="4147.22">15860 3079 832,'-20'-39'10122,"20"39"-9321,0-20 576,20 20-384,0 0-96,39-20-513,2 20-192,-3-20-64,3 20 65,18-20-193,-20 20-32,-19-20-321,-1 20-480,1 0-544,-20 0-737,-20 0-416,0 0 704,-20 0 609,0 0 672,-19 20 513,19 0 801,-20 0 544,20 0 65,20 19-193,-19 22-160,19-22-353,19 21-512,1-20-31,0 19-193,0-19-161,0 0 257,-20-1 32,19-19 321,-19 20 416,0-20 256,-19-20-97,-21 19-415,20-19-257,-19 20-128,-21-20-96,21 0-96,-1 0-256,-1 0-801,41 0-1730,0-20-3779</inkml:trace>
  <inkml:trace contextRef="#ctx0" brushRef="#br0" timeOffset="4378.25">16733 3059 13741,'20'-19'640,"-20"19"-896,-20 19 961,1 1 191,-21 21-223,20-2-257,-19 21 1,19-1-65,20 1 0,-20 0-352,20-1 0,20 1-320,0-21 64,-1 1-513,21 0-608,0-21-929,-1 2-1826</inkml:trace>
  <inkml:trace contextRef="#ctx0" brushRef="#br0" timeOffset="4753.26">16992 3259 15214,'0'-20'256,"-20"40"-1057,-1-1 1090,21 21 319,-18 0-416,-2 0-128,20 19 33,20 1-33,-2-21 64,23 1 32,-1-20 32,19 0 224,-19-1-31,-1-38-161,1 19-32,-1-40 32,1 21 97,-19-22-193,-21-18 0,0 19-128,0-19-96,-21-1-320,-19 1-1,1 19 385,-21 20 160,21-1 64,-21 21 1,21 21-1,-1-21-192,19 40 32,3-20 0,18 19 32,18-19-32,23 20-128,18 0-257,1-21-351,-21 1-738,21 0-1440,-1 0-3973</inkml:trace>
  <inkml:trace contextRef="#ctx0" brushRef="#br0" timeOffset="5063.28">17547 3556 10345,'-19'21'2915,"19"-2"-4196,0 1 1505,-20 0 385,20-1-513,0 2-224,20-1-33,-1-1 193,1-19 65,0 0-194,0 0 65,0 0 193,-1-19 223,-19-1 353,0-1 95,0-18-223,0 19-513,-19 1-320,-1-2-128,0 21-321,0 0-736,-19 0-1538,39 0-3587</inkml:trace>
  <inkml:trace contextRef="#ctx0" brushRef="#br0" timeOffset="5259.3">17984 3655 17808,'20'21'1153,"-20"-1"-1505,-20-20 480,0 39 32,1-19-288,-1 0-705,-20 0-224,20 20 33,-19-21-1475,19 2-5861</inkml:trace>
  <inkml:trace contextRef="#ctx0" brushRef="#br0" timeOffset="5763.32">18361 3120 15630,'-19'-21'-1377,"-1"21"-353,0 0 2179,0 40-97,-19-1-32,19 22-95,0-2 319,20 1 161,0-1-353,0 1-288,40-20-64,-1 20-64,1-41 64,-1 1 96,21 0 64,-21-20 1,21-20 95,-21 0 224,1-20 225,-19 1-64,-1-1-321,-20 0-128,-20 1-512,-1-21-129,1 0 33,-39 21 224,-1-1 160,1 19 128,0 2 192,19 19-96,-19 0 32,19 19-95,19 2-65,21-1 32,0 20-32,21-1-64,19 1-96,-1 0-641,1-20-736,19 19-1538,-19-19-2595</inkml:trace>
  <inkml:trace contextRef="#ctx0" brushRef="#br0" timeOffset="5958.34">18699 3517 14637,'0'60'225,"0"-41"383,0 21 481,20-21-736,-20 22-321,0-22-385,0 1-319,0 20-738,20-40-2273,-20 20-4517</inkml:trace>
  <inkml:trace contextRef="#ctx0" brushRef="#br0" timeOffset="6267.35">18976 2861 14733,'20'0'161,"0"20"-290,21 0 1635,-2 19-65,1 21-352,-1 19-160,-19 1-448,20 0 95,-20-1-320,-1 1 1,-19-1-321,0 0-32,0-19-641,-19 0 0,-1-1-576,0-19-1121,-39 20-3684</inkml:trace>
  <inkml:trace contextRef="#ctx0" brushRef="#br1" timeOffset="10758.61">6609 7710 8295,'0'0'353,"0"0"544,0 0 960,0 0-736,0 0-608,0 0-225,0 0-128,0 0-32,0 20 97,0-1 31,0 1-160,0 20 32,0-20 256,20 39-95,-20-19-129,0 0 64,20 20-32,-20-1-96,0 1 0,0 0-32,0-1-31,0 20 95,0 1 0,0 0 0,0-1 0,0-19-96,0 19 64,0-19 96,0 19 0,0 0 1,-20 1-97,20-20-32,-20 19 0,20-19 32,0 19 0,-20-19-96,20-1 32,0 1 32,0 0-32,-20 0-32,20-20-32,0 19 0,0-19 96,20-1-64,-20 1-32,20-20 32,-20 0-32,20 0 32,0-1 160,-1 2-192,1-21 64,0 19 64,0-19-32,1 0-32,-3 0-64,2-19-128,21 19 160,-3 0-96,3-21 32,-1 21-32,19-19 0,1 19 0,-1-20 96,20 20-64,0-20 32,2 20 32,18-20 0,1 20 32,-1-20 0,19 0-32,1 20 0,0-19-32,21-1 64,-2 0-64,-19 0-64,21 0-129,-1 0 1,19 1 64,-18 19 96,18-21 96,-18 21-64,18-19 32,1 19 0,-21 0 0,22-20 0,-2 20-32,21-20 32,-20 20 0,20 0 0,-21 0 0,21 0 64,0 0-128,-21 0 128,22 0-32,-2 0-32,0 0 0,1 0 0,0 0 32,0 0 32,-1 0-64,-20 0 0,22-20 64,-2 20-32,-20 0-32,22 0 0,-22 0 0,2 0 0,-2 0-64,0 0 32,2 0-64,-2 0 32,-18 0 0,-1 0 32,-21 0 32,22 0 0,-21 0-64,0 0-32,-1 0-32,-17 0 32,-2 0 64,0 0-32,1 0 31,-1 0-31,-20 0 32,0 0 32,-20 0 32,1 0 0,-1 0 0,2 20-32,-2-20-32,-19 0 64,-1 0-32,1 0 0,0-20 0,-1 20 0,-19 0 97,21-21-97,-41 21 32,18-19 0,2 19-32,-20-20 64,20 0-128,-20 20 64,0-19 0,0-2 0,21 1-64,-21-19 64,0 19-32,20-20 64,-20 1-32,0-1 32,0 0 96,18-19 96,-18-1 32,0-20-64,0 21-160,0-21 64,0 1-224,21-21 64,-21 1 0,0 20-96,0-20 96,0-1 32,0 0 32,0 21 96,0 0 32,0 19 32,0-20 161,0 21-225,0 19-96,-21-19-64,21 19 0,0 0-32,0 0-97,0 0-63,0 21 160,0-22 64,0 41-64,-18-19-64,18-1 32,-20 20 192,-21 0-32,21 0 0,-19 0 0,-1 0 0,-19 0 0,-1 20-32,-19-20 0,0 0 0,0 19-32,-21-19 64,1 0-64,18 20 0,-18-20 32,-19 0-32,19 0 32,0 0 0,-20 21 0,-1-21 32,21 0 64,-20 0-32,19 0-64,-19 0 0,20 0-64,0 0 0,-21 0-32,21 0-64,-20 0-1,1 0 129,19 0 32,-21 0 0,21 0 96,-20 0-96,-1 0 65,1 0-33,-1 0-32,3 0 0,-3 0-32,1 0 0,-1 19 32,1-19-33,0 0-63,1 0 96,-1 0 0,-1 0 0,1 0 0,-1 21 0,1-21 0,1 0 0,19 19 0,-20-19 64,-1 19-64,1-19 0,-1 21 32,21-21-32,0 0 0,-20 20 0,19-20 0,1 0 0,-19 20 65,-1-20 31,20 0-96,-21 20 96,1-20-64,20 0 32,0 0-64,-1 20-32,-19-20-32,20 0 64,0 0-32,-1 0-32,1 0 128,0 0 0,0 0 32,-1 0-64,1 0-32,0 0-32,0 0 32,0 0 0,-1 0-64,-19 19 32,20-19 32,-21 0 0,21 0 32,0 20 32,20-20-32,-20 0 96,20 0-64,-2 0-32,2 0 64,0 0-32,0 0-64,0 0 64,18 0 0,2 0 97,-1 0-129,1 0 0,-2 0 96,3 0-32,-1 0-32,-2 0 0,22 0-32,-21 0 32,1 0-96,19 0-160,-19 20-225,19-20-479,1 0-1635,-2 0-4451</inkml:trace>
  <inkml:trace contextRef="#ctx0" brushRef="#br1" timeOffset="11733.67">9091 9717 7751,'0'0'1441,"-20"0"-864,20 0 544,0 20 480,0 0-480,0 19-288,0 1 96,20 19-64,-20 21-225,19 0-159,-19-1-353,20 21-32,20-41 32,-20 1-160,19-1 160,1-19-192,-19 0 32,-3-21-128,2 2-352,1-2-866,-1-19-1600,-20 0-4037</inkml:trace>
  <inkml:trace contextRef="#ctx0" brushRef="#br1" timeOffset="12295.7">9964 10353 12203,'40'-20'-64,"-1"20"128,22 0 320,-23 39 321,23 1 192,-2 20-256,0 19-577,-19 1 32,-20 0-96,0-1-96,0 0-33,-20-39-159,0 0 288,-20-20 96,0-20 64,-20 0 1,20-20-97,-19-20 192,-1 0 96,40 20-256,-21-19-64,42 19-64,-1 0 32,0 20 0,19 0-32,1 20 32,20-20 0,-1 20 32,-18 0-64,18-1 64,-19-19-480,-1 20-897,-19 0-897,-20 0-1186,0 0-4770</inkml:trace>
  <inkml:trace contextRef="#ctx0" brushRef="#br1" timeOffset="12526.71">9766 11128 14189,'-41'0'-481,"61"0"321,41 0 737,18 0 544,20-20-320,21 20-417,-3 0-128,43 0-64,-20 0-95,-2-20-1,1 20-64,-20 0-128,-19 0-609,-41 20-1121,-19-20-1601,-21 0-4613</inkml:trace>
  <inkml:trace contextRef="#ctx0" brushRef="#br1" timeOffset="12923.73">9944 11406 12684,'60'40'576,"-21"-21"-640,22 21-192,-23-19 224,-18 18 64,21 1-32,-41 0-192,0-1-257,0 1 513,-20-20 513,-21 0 159,3-20 129,-3 0-224,1 0-385,1-20-96,19-20-32,0 20 65,0-19-193,40 19-193,0 0 97,0 20 32,19 0 160,21 0 0,-21 0-32,22 20-64,-23 0 0,3 19 0,-1-19-160,-21 20-416,1-20-1026,0-20-1152,-20 19-1186</inkml:trace>
  <inkml:trace contextRef="#ctx0" brushRef="#br1" timeOffset="13355.76">10600 11505 17680,'20'-40'64,"-20"40"-864,0-19 639,-20 38 257,0-19 97,-1 40-65,1 0-160,2 20 64,18-1 96,0 1 64,0-20-160,18-1-64,23 1 64,-1-20-256,-1 0-128,21-20 63,-1-20 97,-19 20-256,-1-40 320,1 20 128,-20-19 128,-1-1-64,-38 0 0,-1 1-96,-20-1-192,1 0-641,-21 1-96,1 39 833,-2-21 544,23 42-96,-23-2 97,43 1 95,-23 20 129,41-20 160,0 19-161,20 1-95,19 0-257,22-20-256,-2-1-224,1 1-160,-1 0-481,0 0-1025,-19-20-3075</inkml:trace>
  <inkml:trace contextRef="#ctx0" brushRef="#br1" timeOffset="13507.77">11055 11823 16111,'21'40'608,"-1"-20"-576,0-1 449,-20 21 95,19-21-544,1 22-960,-20-1-2692,20-20-8103</inkml:trace>
  <inkml:trace contextRef="#ctx0" brushRef="#br1" timeOffset="14249.81">11572 10691 13292,'-59'-21'320,"59"2"161,0 19-193,0 0 481,0-20 64,39 20-417,1 0-320,0 0-64,19 0 32,0-20-96,-19 20-128,19 0-417,-39 0-63,1 0-225,-1 0-96,-20 0 32,0 0 64,-20 20 385,-1-20 448,-17 20 384,17-1-31,1 22-193,0-2 0,20 1 64,0 39 64,20-19-192,0 20-32,1-20-32,-3-1 32,23 1 97,-21-21 319,0 1 193,-20-20 127,0-20 321,0 0 32,-20 0-608,-21 0-353,21 0-128,-19-20-224,-1 20-481,1-20-704,-1 0-865,20 20-2467</inkml:trace>
  <inkml:trace contextRef="#ctx0" brushRef="#br1" timeOffset="14532.83">12366 10651 12908,'-19'-20'1025,"-1"20"-993,0 20 416,-1 20 865,1-1-224,2 21-384,-2-20-256,-21 39-33,21 0 0,20 2-191,0-2-290,0-20-31,40 1-288,-19-21-289,17 1-127,3-20-834,18-20-1281,-19 0-2370</inkml:trace>
  <inkml:trace contextRef="#ctx0" brushRef="#br1" timeOffset="14956.84">12762 10869 1345,'-18'20'10314,"-2"0"-11051,-21 0 513,21 20 480,2 0 641,-3-1-32,21 21-737,0-20-64,21 0-32,-3-1 224,22-19-224,1 0-192,-2-20 32,21 0-225,-21 0 257,21-20 64,-40-20 289,19 21 543,-19-21 65,-20 0 0,0-20-673,-20 21-128,0-21-96,-19 20-128,-21 20 32,21 0 320,-21 0 353,1 40-33,18 0-160,3 0 193,17 20-1,21-1-95,0-18 95,21 18-159,17-18-289,3 18-64,-3-19-288,23 0-353,-2 0-672,1-20-2243,-21 20-6021</inkml:trace>
  <inkml:trace contextRef="#ctx0" brushRef="#br1" timeOffset="15093.85">13299 11188 16719,'0'39'481,"20"-19"-225,-20 0 769,0 19-737,0-19-800,0 0-1602,0 0-2370</inkml:trace>
  <inkml:trace contextRef="#ctx0" brushRef="#br1" timeOffset="15807.9">13398 11287 96,'-39'0'5285,"39"0"-4421,-20 0 97,20 0 769,-20-20 160,20 20-737,-20 0-288,0 0-65,1 20-511,-21-1-257,20 1-32,-19 0 0,19 0-32,0 0-32,20 19-32,0-18-1,0-21-63,20 19 96,18-19 224,3 0 33,-1 0 191,-1-19 160,1-2 65,-20-18 32,-1 19-65,1 0-63,-20-20-65,0 21-128,0-1 129,-20 0-321,-19 20-256,19 0 0,0 0-417,0 0-320,1 0-640,19 0-1122,0 20-960,19-20-1217</inkml:trace>
  <inkml:trace contextRef="#ctx0" brushRef="#br1" timeOffset="15989.91">13596 11346 12812,'0'60'128,"-20"-41"-481,2 2 546,-2 19 255,-1-21-352,1 2-128,0-2-192,2-19 96,-3 20-769,21-20-2626,0 0-4933</inkml:trace>
  <inkml:trace contextRef="#ctx0" brushRef="#br1" timeOffset="16667.95">14034 10830 9096,'-20'0'3299,"-19"0"-3267,19 19 160,-21 21 481,3 0 512,17 0-544,1 19-513,20 1-64,0 0-128,20-20 64,19-1-192,1-19-129,19 0-127,22-20 224,-22 0 128,20 0 64,-19-20 64,-1-20 160,-18 1 192,-23-1 417,2 0-32,-20 0-97,-38-20-223,-3 21-289,1-1 0,-39 0 96,0 20 129,0 20 31,0 0 33,-2 20-321,42 20-64,19-20-64,0 20 32,40-21 0,0 2 32,19 18-32,22-18 0,-2-2 0,1 1-160,19 0-32,-20-20-705,1 20-577,-21-20-1312,-19 20-3076</inkml:trace>
  <inkml:trace contextRef="#ctx0" brushRef="#br1" timeOffset="16862.96">14570 11168 14157,'20'39'1249,"-1"-19"-1025,-19 0 321,0 0 640,0 19-705,0-19-512,0 0-256,0 20-353,0-40-672,20 20-1794,-20-20-3587</inkml:trace>
  <inkml:trace contextRef="#ctx0" brushRef="#br1" timeOffset="17142.98">14669 10631 15983,'20'39'480,"19"2"-320,2-2 257,-3 21 768,3-21-256,-1 21-449,19 0-288,-39-1-96,19 21 161,-39-20-321,0 19 32,0-20-129,-19 21-255,-21-20-801,0-1-577,1-19-1185,-2 0-8776</inkml:trace>
  <inkml:trace contextRef="#ctx0" brushRef="#br2" timeOffset="26900.53">19334 7948 2626,'0'0'577,"-20"0"576,20 0 352,0 0 225,0 0-449,0 0-192,0 0-513,20 0-31,-20 0-257,20-20-64,-1 20-63,1 0 63,0 0-96,1 0 32,19 0 0,-1 0-128,21 0 32,-1 0 0,0 0-64,21 0-32,20 0 64,-1 0-64,19 0 0,21 0 0,1 0 32,-2 0 32,42 0 0,-2 20 64,0-20 65,1 0 95,19 20 192,21-20-191,-21 19-161,21-19-32,-1 0 32,-19 21-96,-1-21 32,-20 0 0,2 0 32,-22 0 0,-38 20 256,-41-20 1,-39 0-33,19 19-192,-19-19-480,-20 0-802,-20 0-1600,0 20-5254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50:40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19592 8186 1985,'0'-19'801,"-19"19"961,19-20 64,0 20-417,0 0-224,0 0-128,0 0-128,0 0 32,0 0-257,0 0-223,0 0-417,0 0-64,0 0 288,19 20-32,1-1 225,0 21-193,0 0 97,0 0-97,-1-1-32,21 2-128,-20 18 32,0-19-128,-1-20 64,1 19-128,0-19 32,1 0-64,-1 0-128,-20-1-480,18-19-449,-18 0-1090,0 0-960,0 0-3619</inkml:trace>
  <inkml:trace contextRef="#ctx0" brushRef="#br0" timeOffset="433.02">19652 8544 5701,'0'0'1153,"-20"0"160,20 0-416,0 0-128,0 0-161,-20 0-415,20 0-1,0-20 96,-20 20 225,20-19 127,0 19-223,0-20-193,0-20-128,0 20 0,0-19-96,0-2 0,0 2 0,0-1 64,-19 0-96,19 21 288,0-21 161,19 40-129,-19-20-192,0 20-96,20-20 32,-20 20-32,20 0 64,0 0-64,0-20 32,-1 20-64,1 0 0,0 0-32,0 0-256,19 20-545,-19-20-705,0 20-672,1-20-2338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51:07.5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17964 5842 256,'0'0'544,"0"0"385,0 0-32,-19 0-96,19 0 32,0 0-129,0 0 1,0 0-353,0 0 289,0 0 128,-20 0 31,20 0-127,0 0-64,0 19-65,-20-19 129,20 0-97,-20 0 97,20 0-225,0 0-224,0 0 33,0 0 31,-20 0 32,20 0-31,0 0 127,20 0-96,-20 0 1,0 0-225,0 0 64,0 0-64,0 0 128,0 0-32,20 0-64,-20 0 1,20-19-33,19 19-32,1 0-64,19-20 0,1 20-128,-1-19 31,20-1 65,2-1 32,-2 1 0,0 1 0,20 19-32,-19-20 0,-20 20-96,-1 0-320,-19 0-609,-20 0 192,-1 0 577,-19 0-385,0 0-96,-19 0-480,-1 0-961,0 20-288,-20-20-2275</inkml:trace>
  <inkml:trace contextRef="#ctx0" brushRef="#br0" timeOffset="527.03">18203 5584 2146,'20'-20'4035,"-20"20"-3490,0-20 1473,20 20 256,-20 0-929,0 0-640,0 0 0,0 0-193,-20 20-480,0-20-64,-21 39 32,23-19 0,-23 20 0,1 0-32,1-1 0,-1-19-128,20 21 32,1-22 64,-1 1 64,20-1 64,0-19-64,0 0-32,0 21 96,0-21 64,0 0 64,20 0 64,-1 20 161,21-20-33,0 0-96,-1 19-160,1-19-64,19 0-64,-18 20-192,-3-20-320,3 0-513,-21 20-641,0-20-1377,-1 20-5028</inkml:trace>
  <inkml:trace contextRef="#ctx0" brushRef="#br0" timeOffset="3834.21">8952 5544 7431,'-20'0'960,"20"0"578,0 0-353,0 0-416,0 0-353,0 0 129,0 0 223,20 20-95,0 0-225,0-1-191,-1 1 95,21 20-160,-20 0-96,39 19-64,-19-18 32,-1 17 0,21-17-32,-21-2-32,2 1 0,-21 0-96,0-21 32,19 1-128,-39 20-224,20-20-321,0-20-640,-20 20-1282,0 0-1601</inkml:trace>
  <inkml:trace contextRef="#ctx0" brushRef="#br0" timeOffset="4339.24">8911 6179 5765,'0'0'865,"-18"0"-513,18-19 321,0 19 512,0 0-384,0-20-97,0 20-255,0-20 127,0 0-159,0 0-65,0 20-128,0-20-64,0-19-128,0 19 32,18 0 33,-18-20-33,0 1 64,0-21-32,0 21 32,0-2-64,0-18-32,0 19-32,-18 0 64,18 1 96,0-1 0,0 40 321,0-20-289,0 20-64,18 0 0,3 0 193,-1 20-193,20-20-32,-21 20-32,21-20 32,19 20-32,-19-20-32,19 19 64,1-19-32,-21 0-96,2 0-384,-1 0-545,-22 0-1377,-18-19-2755</inkml:trace>
  <inkml:trace contextRef="#ctx0" brushRef="#br1" timeOffset="25415.45">4108 10393 6598,'0'0'2338,"0"0"-1441,0 0 1249,0 0 160,0 0-1345,0 19-769,0 1-32,0 20 161,0 20 159,0 0-128,0-1-127,0 1-97,0-1-32,0-19-32,0-1-96,0 1-32,0-20-128,19 0-321,-19 0-384,20-20-608,-20-20-1442,0 20-2722</inkml:trace>
  <inkml:trace contextRef="#ctx0" brushRef="#br1" timeOffset="25725.47">3949 10532 12619,'-20'19'321,"20"-19"-353,0-19 736,0 19 706,20 0-1090,-20-21-224,20 2-32,20-1 0,-21 0 0,21 0-32,-20 0 32,0 1-64,-1-2 0,1 2-32,0 19-32,0 0-32,1 19 64,-21 2 96,18 18 64,2 1-32,-20-1-64,21 1-64,-1 1-64,0-2-256,-2-19-1025,3-1-2819</inkml:trace>
  <inkml:trace contextRef="#ctx0" brushRef="#br1" timeOffset="26172.49">3671 11346 13004,'0'40'-64,"0"-1"64,0-18 256,20 19 353,-20-21-449,19 21-160,-19-20-128,20 0-193,-20-20-672,0 20-1025,20-20-1281</inkml:trace>
  <inkml:trace contextRef="#ctx0" brushRef="#br1" timeOffset="26455.51">3770 11207 10730,'59'0'704,"-39"0"-415,21 0 95,-2 0 225,-19 0-129,0 20-128,0 20-159,0-20-1,-20 19 96,-20 1 449,0 19 127,0-19-31,0 21-224,20-42-417,-19 1 256,19 0-416,0 0-160,19-20 160,1 20 0,20-20-288,-1 0-96,-19-20-225,20 20-480,-1-20-1473,1 20-3428</inkml:trace>
  <inkml:trace contextRef="#ctx0" brushRef="#br1" timeOffset="26886.53">4325 11247 11659,'0'0'64,"0"0"0,0 0 865,21-20-257,-1 0-544,-20 20-128,20-19 0,0 19 0,-20 0 0,0 0-32,0 0-256,-20 0 0,0 19 64,0 1 159,-19 0 33,19 0 32,0 19 0,20-19 97,0 20 31,0-20 32,20 0-64,0-1 128,19 2 0,1-2-128,-20-19-64,19 21 32,-19-21-64,0 0 65,-20 0 95,0 0 576,0 19 33,-20-19-545,0 21-160,-19-21-160,19 19-320,-20-19-673,19 20-993,21-20-1025,-18 0-2050</inkml:trace>
  <inkml:trace contextRef="#ctx0" brushRef="#br1" timeOffset="27197.55">4704 11207 10730,'20'0'1025,"-20"0"-2146,-20 20 928,20 20 1218,-20-20-320,20 19-609,0 1-64,0 0 256,20-21-31,0 2-65,19-2-32,1-19-64,-20 0 192,19-19 257,1-2 192,-20 2-257,-1-21 353,1 0-257,-20 20-31,0-19-193,-20 19 33,-19-20-482,-1 40-191,-19-19-96,-2 38-289,3 1-1985,-1 0-5606</inkml:trace>
  <inkml:trace contextRef="#ctx0" brushRef="#br1" timeOffset="28827.64">4127 10273 10826,'0'0'1281,"0"0"-1441,0 0 192,0-20 384,0 20 33,0 0-481,0-19 64,0 19-32,0-20 96,0 20-224,0-21-1538,0 2-3235</inkml:trace>
  <inkml:trace contextRef="#ctx0" brushRef="#br1" timeOffset="28986.65">4127 9796 10762,'-19'-39'384,"19"19"-416,-20-20 224,20 20-96,0-19-544,-20 18-1538,20-18-512,0-1-866</inkml:trace>
  <inkml:trace contextRef="#ctx0" brushRef="#br1" timeOffset="29144.66">4108 9140 3331,'0'-59'3971,"-20"19"-3490,20 20 63,0 0-448,0-19-320,-20 18-416,20 2-321,0-21-128,0 20-257,0 0-864</inkml:trace>
  <inkml:trace contextRef="#ctx0" brushRef="#br1" timeOffset="29296.67">4048 8505 10281,'0'-60'1025,"0"40"-833,-20-19 225,20-2 384,0 22-609,0-21-737,0 20-1345,0-20-800,0 21-930</inkml:trace>
  <inkml:trace contextRef="#ctx0" brushRef="#br1" timeOffset="29433.68">4028 7908 1889,'0'-20'6534,"0"0"-6501,0 1-33,0 19 416,0 0 64,0-20-640,0 20-673,0 0-224,0 0-3491</inkml:trace>
  <inkml:trace contextRef="#ctx0" brushRef="#br1" timeOffset="29612.69">4088 7789 10313,'0'0'128,"0"0"-96,-20 0 225,20-20 511,0 20-736,0 0-352,0 0-609,0 0-192,0 0-512,0 0-1442</inkml:trace>
  <inkml:trace contextRef="#ctx0" brushRef="#br1" timeOffset="29714.69">4009 7749 448,'-20'0'480,"0"0"-319,20 0-738</inkml:trace>
  <inkml:trace contextRef="#ctx0" brushRef="#br1" timeOffset="29944.71">3811 7769 160,'-41'0'1569,"21"0"-736,0 0-353,0 0 129,1 0-161,-1-20-191,0 20-385,0 0-673,0 0-320,1 0 384,-1 0 225,20 0-1,-20 0 225</inkml:trace>
  <inkml:trace contextRef="#ctx0" brushRef="#br1" timeOffset="31229.78">3730 7730 11530,'0'0'1474,"0"0"-1346,0 0 1121,0-20 609,0 20-993,0 0-801,0 0 32,-20 0 0,20-20-224,-19 20-449,-1 0-288,0 0-127,0 0-290,0 0-704,1 0-384,-21 20-577,20-20-1889</inkml:trace>
  <inkml:trace contextRef="#ctx0" brushRef="#br1" timeOffset="31350.79">3175 7789 6245,'-20'-20'0,"20"20"-2722</inkml:trace>
  <inkml:trace contextRef="#ctx0" brushRef="#br1" timeOffset="31568.8">2659 7749 3779,'-40'-19'-897,"19"19"545,-17 0 320,17 0 352,-19 0-288,22 0-736</inkml:trace>
  <inkml:trace contextRef="#ctx0" brushRef="#br1" timeOffset="31935.82">2084 7769 5765,'0'0'3107,"0"0"-2146,18 0 736,2 0-800,1-20 64,19 20-512,-1-19-417,1 19-32,-1 0-64,21 0-353,-21 0-800,1 0-1217,-20 0-3780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20:09:06.8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7865 9567 8948,'4'1'2515,"0"0"761,-4-1-1707,26 0-992,-13 0 431,33-7-627,-22-3-34,-1-11 0,10-12 1,2-6-1,-1 2 1,-7 7-239,-4 6 0,-1-1-234,8-10 1,9-10-1,-7 6 1,-17 23 118,-26 30 3,-6 14 1,1 5-1,6-8 0,2 0 3,-4 13 0,1 0 0,5-8 0,0 4 1,1 0 0,0 7 0,0 4 0,-1-1 1,1-7-523,0-1 1,0-5-1,0 5 534,-1 4 1,-1 7-1,-1 2 1,1-2-1,-2-7 41,0-6 0,-1-4 1,0-2-53,-2 9 1,-1-2 36,1-3 1,1-7 189,5-13-94,3-6-169,2-4-3243,1-2 0,6 0 0,-1-1 2588,7-2 0,-7 1 0,-1 0 0</inkml:trace>
  <inkml:trace contextRef="#ctx0" brushRef="#br0" timeOffset="366">8165 9830 7281,'-8'0'2851,"0"0"-4711,8 0 4308,40-7-113,-10 5-1924,-2 0 0,7-1 0,0 1-137,-2 1 1,0 1-1,0 1-172,1-1 1,0 0 0,0 0 5,1 0 0,0 0 1,-1 0 103,9-1 1,-3 1-681,-9-1 0,-3 0-226,19-1-2583,-45 1 0,-33 2 2457,1-1 1,0 1 0,23-1 0</inkml:trace>
  <inkml:trace contextRef="#ctx0" brushRef="#br0" timeOffset="898">8767 9421 11508,'-4'-34'1624,"0"8"1613,1 30-2727,2 7 1071,-2 5-1320,0 11 0,-1 10 1,0 0-735,1-4 0,0 1 0,-1 4 476,1 3 0,0 5 1,0 3-1,-1-1 1,2-5-54,-1 5 1,0-3 0,2 1 57,-1-6 1,1 3-1,0-2 1,1-6 16,-1 1 0,2-4-767,2 7 1,1-3 746,-1-8 1,0-3 11,6 23-12,-3-29 57,-5-13-773,0-6-444,1 1-2122,-1-1 3743,2 0 0,-2 0 1,0 0-1</inkml:trace>
  <inkml:trace contextRef="#ctx0" brushRef="#br0" timeOffset="35349">16260 5749 12433,'-2'2'2900,"0"0"-6177,2-2 5303,63 5-142,-31-4-1625,-3 0 1,6 1 0,-3-1-783,-1-2 1,-3 0 533,14 0-5,-3-1-141,-34 1-3142,-2 6 2457,6 5 1,-6-3 0,5 3 0</inkml:trace>
  <inkml:trace contextRef="#ctx0" brushRef="#br0" timeOffset="36031">16884 5188 17720,'5'45'474,"1"0"1,-1 0 0,0-5 0,1-1-1235,4 6 1,1 2 0,1-5 807,0-13 0,2-3-1340,13 12 0,3-4 1765,-4-11 1,0-3-351,1 2 1,-1-6 16,5-17-1419,-23-20 1270,0-16 1,-2-3 146,0-5-435,0 8 0,-1 7-890,-4 22 963,-1 18 1707,1 26-1477,4-3 1145,-2-9 0,1 0-1146,8 11 68,4 3-28,-5-13-39,1-3 44,-7-15-100,-2-4-3227,6-11 2457,-5-3 1,4 0 0,-7 2 0</inkml:trace>
  <inkml:trace contextRef="#ctx0" brushRef="#br0" timeOffset="36253">17279 5218 22341,'0'-42'-820,"0"14"1,4 46 0,-2-4 0</inkml:trace>
  <inkml:trace contextRef="#ctx0" brushRef="#br0" timeOffset="36653">17430 5340 14163,'1'-3'3276,"10"4"-2626,5 37-488,-3-9 1,2 5-1,1 2-1255,2 7 1,2 1 0,-2-2 579,-4-5 1,-1-3 0,1-1 1229,7 12 0,-5-20-1061,-12-63 439,-2 7 358,-1-11 0,-2-3-456,1 13 0,0 1-39,0 0 0,0 2-1168,10-6 891,5 48 0,2 10 291,3 0 0,0 2 1064,2 11 0,-1 1-1053,-4-7 0,-1-2-1622,0-1 1,-1-3 818,9-1 1,-1 6 0,-12-28 0</inkml:trace>
  <inkml:trace contextRef="#ctx0" brushRef="#br0" timeOffset="37148">17999 5545 8212,'10'38'1092,"-1"1"0,13-12 0,3-11 2134,4-26-3016,-5-3 0,-5-4-621,-11-22 977,-5-2 284,-7 13 0,-3 1-800,-7-4-156,-17 9 69,-1 47 1,1 15-807,10-10 1,3 3 830,-1-2 1,-1 2 0,6 0 769,5 1 1,6-2-720,16 10-607,15-9 0,7-2 568,-11-13 0,3-1-191,7 1 1,5 0 0,-1-4-1449,4-7 1,-2-4 1342,-3 2 0,-2-2 0,-7-3 0,-4 1 0,-8-1 1</inkml:trace>
  <inkml:trace contextRef="#ctx0" brushRef="#br0" timeOffset="38196">16431 6772 10343,'-8'3'3276,"3"0"0,4-2 0,15 0-5369,26-6 2412,8 0-213,-15 0 1,0 0 356,-8 0 1,0 0-464,18-4-2487,-9 1-515,-11 1 3002,-12 4 0,-5 2 0,-6 1 0</inkml:trace>
  <inkml:trace contextRef="#ctx0" brushRef="#br0" timeOffset="41997">17131 6677 10842,'4'48'273,"0"-1"0,0 1 0,0-1 0,0 1 0,1-1 0,-1 0 0,0 4 0,1 3 0,0-1 0,-1-4 0,0-8 0,-2-10 1083,0 6-4633,-2-10 0,-5-14 2814,-6-18 1,3 4 0,1-5-1</inkml:trace>
  <inkml:trace contextRef="#ctx0" brushRef="#br0" timeOffset="42347">17051 6689 9225,'47'6'404,"0"0"0,0 0 0,0 0 0,-5-2 1,0-1-1,-2 2 0,-7 7 465,-3 8 0,-7 6 0,-4 0-727,-6 1 1,-5 2 361,-2 3 1,-3 3-1,-6-4-504,-12-3 0,-8-4-1093,-8 0 1,-6 0 0,5-6-2185,-4 3 3269,-3-11 1,45-17 0,17-13 0</inkml:trace>
  <inkml:trace contextRef="#ctx0" brushRef="#br0" timeOffset="43434">17644 6818 15076,'25'26'819,"0"0"0,0 0 0,-12 6 0,2-9-1639,13-25 1,9-15 0,1-4 0,-10 1-12,1-19 778,-10 9 0,-5 1 1254,-14 0-1733,-22-7-531,-1 20 0,-5 5 755,-14 8 0,-1 8-294,9 4 1,2 4 590,0 3 0,9 3 11,23 9 812,29-24-490,7-19 0,4-9-589,0 2 0,-2-7 519,-13-5 0,-2-10 0,-2-1 0,-3 6 351,0 2 0,-5 2-663,-6-7 1,-5-4-1,-7 22-1301,-31 49 1355,19-3 1,2 3 760,-2 5 1,3 3-762,4 1 1,4 0 1136,2-8 1,3-1-1135,-1-1 0,3 1 6,4 6 0,4-2 125,3-4 1,3-1 134,8-1 1,4-5 1374,6-11 0,1-6-1415,-6-5 0,0-4-190,1-5 1,-3-3 44,-4-5 1,-3-2-12,-4 2 0,-3-1-232,0-4 0,-2 1-2542,-6-2 2125,-11 26 436,-1 29-50,-1 15 79,5-7 117,5-7 5,4-15 102,3-5-1409,6-3 1689,11-4-2280,16-25 2181,-21 7 0,-1-1-856,0-5 0,-3-1 568,-1-8-95,-14 16-392,-1 14 156,1 15 331,2 4 6,1 18-1,2-5 1,0 3 108,-2-3 0,0 2 0,-1 0 175,-2 6 0,-1 0 1,-1 0-52,0 10 0,-6-3 817,-13-1 1,-7-7-1000,0-18 0,-4-5-1565,-6 4 0,0-9-1768,-7-27 0,24-11 2621,23-1 1,8 0-1,1 2 1,0 6 0</inkml:trace>
  <inkml:trace contextRef="#ctx0" brushRef="#br0" timeOffset="43865">18511 6649 8665,'14'23'819,"0"-1"0,-3 13 0,-1 7 0,-1-3 819,5 1 0,-2-2-546,-3 1 0,-2 1 0,2-20-1788,10-59 645,-2 8 1,0-1 131,-1 2 1,0 1-108,1 0 1,0 4 840,-1 7-1146,7 18 1,3 5 285,1 5-65,5 7 1,0 5-1532,-1 13 1641,-14-10 0,-1-2 0,0 1 0,-7-5 0</inkml:trace>
  <inkml:trace contextRef="#ctx0" brushRef="#br0" timeOffset="44035">19333 6818 12174,'0'0'0</inkml:trace>
  <inkml:trace contextRef="#ctx0" brushRef="#br0" timeOffset="45514">18611 5553 14426,'-2'2'3276,"0"0"-1135,6-2-1273,13 0-538,3 2-117,11-1 0,3 0-1852,-6-1 1,-1 1 732,5-1 0,-2 1-629,2-1-1742,-24 2 2457,-13 2 1,4 0 0,-3 0 0</inkml:trace>
  <inkml:trace contextRef="#ctx0" brushRef="#br0" timeOffset="45731">18531 5839 6783,'45'-3'819,"-1"1"0,-3-2 0,1 0 0,-5 0 819,-8 0 0,-2-1-710,9 0 0,-4 0-1230,-11 2 890,-17 2-3865,1 1 2847,7 0 0,-5 0 1,4 0-1</inkml:trace>
  <inkml:trace contextRef="#ctx0" brushRef="#br0" timeOffset="46498">19584 5679 20537,'3'-36'100,"0"0"1,-1 6 0,0 7-3378,-3 16 0,1 13 3419,-1 6-400,1 10 723,16 8 0,8-3 947,11-14-2305,-3-1 1,-1-10 1376,-4-34 0,-8-12-565,-6 11 0,-3-1-59,0-2 0,-3 3-185,-6 7-50,0 26-1293,4 12 1623,15 31 43,-6-14 0,3 3 0,0 3 83,-1-2 0,1 2 1,0 1-1,-1-2-20,3 3 1,0-1 0,-5 2 410,-3 7 0,-5 3 1,-10-9-328,-17-15 1,-6-3-87,-2 9 0,-3-3 680,-3-12 0,-1-5-739,-9 0 1934,6-4-3340,7-3-269,15-6-1602,15-28 2457,15 6 1,0-9 0,-2 20 0</inkml:trace>
  <inkml:trace contextRef="#ctx0" brushRef="#br0" timeOffset="46815">20360 5506 14482,'-3'0'3276,"0"0"0,35-8-1056,11 1-2128,-15 1 1,2 0-813,11 0 0,-2 2-1050,-10 0-1507,12-1 3145,-39 12 1,-2-5-1,0 5 1</inkml:trace>
  <inkml:trace contextRef="#ctx0" brushRef="#br0" timeOffset="47063">20386 5699 12034,'32'11'1638,"-1"-6"0,1-2-474,-7-2 0,0-1-1097,5 0 1,0 0 1340,7 0-4175,-18-2-510,-7-1 3213,3-4 1,-10 3-1,1 0 1</inkml:trace>
  <inkml:trace contextRef="#ctx0" brushRef="#br0" timeOffset="47599">21221 5512 18504,'-34'-6'218,"0"-1"1,0 1-1,-7 3 1,0 3-1,2 10-1311,2 18 1,4 11 0,5-2 259,1-6 0,6 2 907,9 1 1,4 3 0,12-9 635,28-15 1,11-14-346,-5-10 1,3-9 0,-4 2-671,-1 3 0,-2-3 350,-7-3 0,0-5 0,-7 2-1620,-6-11 1687,-2-11 1158,-5 14-1270,-1-1-322,-5 20-506,-1 7-194,0 19 1016,0 5 1,4 18 2097,3-2-2075,1-10 0,2 0-1619,4 0 0,3-3-1675,16 13 2457,0-12 1,-17-22 0,-10 0 0</inkml:trace>
  <inkml:trace contextRef="#ctx0" brushRef="#br0" timeOffset="48183">21411 5442 10665,'27'-22'222,"-1"0"1,1 1 0,4-11 0,0 13-92,-1 30 0,1 13 0,-5-1-131,2 9 488,-8-7 0,1 5 0,-8-3-488,-17 10-168,-7-11 1,-4 1 228,-2-1 1,-3-1-40,-5 5 1,-1-3 39,-6 5 1524,12-14-1413,26-17-1471,4-2 1482,28-13 1306,-3-2-1440,-7-3 0,3-6 1,-3 2-23,-4 1 0,-1-1-12,0-1 1,2-3 0,-4 2-14,-6 3 0,-2 0 0,0-9 0,-3 0-390,-2-3 90,-13-4 101,-9 35 2286,-8 12-2152,-2 21 118,6 0-26,3 12 1,1 2 1863,5-3-1891,1-5 0,2-2-2904,6-5 2727,14-4-1465,5-9 1,7-3 1492,11-2 1,1-2-1,-10-3 1,-1 0 0,-1-4-1,0 1 1</inkml:trace>
  <inkml:trace contextRef="#ctx0" brushRef="#br0" timeOffset="48567">22430 5336 19535,'0'30'840,"0"1"0,3 13 0,0 1-2479,1-3 1,0-1 463,1 0 0,0-4 901,3 2 898,-6-24-2186,0-5-1715,-2-5 2703,-6-12 1,4 6 0,-4-8-1</inkml:trace>
  <inkml:trace contextRef="#ctx0" brushRef="#br0" timeOffset="48720">22286 5536 12149,'32'1'-656,"1"-1"1,0 0-1,14 2 1,4 0 0,-7 0-984,-9 0 1,-2-1 982,19 3 1,-8-1-1,-29-3 1,-5 0 0</inkml:trace>
  <inkml:trace contextRef="#ctx0" brushRef="#br0" timeOffset="49235">22839 5166 14387,'4'-4'3276,"4"34"-4599,-3 10 0,-1 4 1435,0-6 0,0 2 52,-1 1 0,0 2 1,-2-4-528,-1-6 1,0-4 807,1-3 1,1-3 721,8-4-1481,26-40 85,-5 4 24,-2 1 0,4 4-50,0 12 1,1 5 226,-7-1 0,0 3 25,12 12 0,-4 6 39,-18-5 1,-4 2 327,3 2 0,-8 1 2912,-33 13-2878,-4-21 0,-7-4 663,3-4 0,-2-2 0,0-1-1156,-10 2 0,0-1-561,0-5 1,5-2-1,12 1 1,3-6 0</inkml:trace>
  <inkml:trace contextRef="#ctx0" brushRef="#br0" timeOffset="50237">19287 6960 14079,'-2'2'3276,"0"0"-368,2-2-847,64-2-1596,-37-1 0,0 0-401,16 1 1,0 0-60,-13-1 1,-5 1-157,-8 1-180,-1 1 331,8 0 0,0 0 0,-10 0 0,33 0 0</inkml:trace>
  <inkml:trace contextRef="#ctx0" brushRef="#br0" timeOffset="50497">19397 7195 8868,'0'8'3276,"0"-2"-2184,28-7 0,21-7 0,-9 1 1876,-9 2-3470,8 0 1,10-2 0,-12 0 501,-18-1 0,-8 4 0,5-2 0</inkml:trace>
  <inkml:trace contextRef="#ctx0" brushRef="#br0" timeOffset="51482">19403 6591 3199,'40'21'364,"0"-1"0,-1 1 0,-3-8 0,5 0 0,4 1 0,1-1 0,-2-1 0,-3 0 0,-6-3 728,3 2 0,-5-3 0,3 2-437,9 1 0,9 2 1,-1 1-1,-9 3 0,-19 2 983,-26 13 0,-12 2-1708,3 1 0,-3 1 213,-7 5 0,-7 1-197,-2-6 1,-3 0 0,0-2-224,6-8 1,1-1 0,-1 0-202,-5 5 0,-1 2 0,2-5-920,-1-1 1,4-5-1880,-2 6 3008,2-3 0,14-11 1,5-5-1</inkml:trace>
  <inkml:trace contextRef="#ctx0" brushRef="#br0" timeOffset="52398">18740 5494 18308,'-22'-15'2727,"7"3"-2329,29 11-168,5 2 44,17 7-89,-3 1 0,4 4-163,5 3 1,1 2-25,-10-4 0,1 1 1,-1 0-33,4 3 0,-3 0 31,-11-5 1,-4 3 136,-1 23-1444,-17-8 1,-4 2 1510,-6 3 1,-4-1-149,-1 1 1,-5-2-29,-14 0 0,-4-5-101,14-12 1,-1 2-745,-2 2 1,-4 4 0,0 1 0,5-1 350,-2 7 1,3-1 0,0-6 0,-2 0 0,7-3 0,6 11 0</inkml:trace>
  <inkml:trace contextRef="#ctx0" brushRef="#br0" timeOffset="53497">18794 8434 9909,'-3'-32'313,"1"0"1,0-11 2150,-3 57-2467,9 26 0,7 4 1412,2-6-483,22-19 0,13-5 1,-6-13-103,-15-17 1,-2-9-622,12 1 1,6-2 0,-13-2 1270,-19 0 1,-7 2-2237,-3 6-2515,6 47 2927,2 15 286,-3-11 1,2 4-1,-1 1 21,-1-2 0,0 1 1,-4 4-249,-4-1 1,-2 6 0,-3 1 0,-1-1 0,-1-4 538,-4 7 1,-2-3-1,-2 1-231,1-5 0,-1 3 1,-2-3-1,-1-9 137,-10-3 0,-2-8 86,-3-3 1,1-4-241,-6 0 743,6-3 1,1-7-2383,11-17 1,3-3 818,-8-2 1,1-14 0,24 22 0</inkml:trace>
  <inkml:trace contextRef="#ctx0" brushRef="#br0" timeOffset="54014">19604 8418 18984,'39'-16'1638,"-16"9"0,1 2-1571,20-1-428,-14 4 0,-1 0-2916,16-5 2621,-14 0 1,-1-1-1,1 0 1,-2-4 0</inkml:trace>
  <inkml:trace contextRef="#ctx0" brushRef="#br0" timeOffset="54300">19628 8560 8520,'38'-6'819,"0"0"0,0-1 0,6 0 0,-3 0 819,-11 0 0,-3 0-332,1-1-1908,8-3-2675,-3 1 0,1-2 2457,5-2 1,-19 6 0,-5 2 0</inkml:trace>
  <inkml:trace contextRef="#ctx0" brushRef="#br0" timeOffset="54800">20422 8288 17787,'-40'-7'355,"1"1"0,2 0 0,2 9-1448,9 13 1,1 8 0,3 2-8,4 4 1,2 2 1694,-8 9 1,7-1-171,29 2-10,18-30-575,-7-12 0,3-8 897,9-15 0,1-5-1181,-8 8 0,-1-2 528,3-10 0,-6 0 1464,-11 2-1917,-11 8 74,-1 19 228,-1 3 67,0 21 6,0 20 5,9-10 0,1 0 68,0 13-71,2-17 0,1-6-8,-2-13-3277,22-4 2745,-2-8 0,0 3 0,-12-5 0</inkml:trace>
  <inkml:trace contextRef="#ctx0" brushRef="#br0" timeOffset="55384">20677 8198 14467,'39'-17'670,"0"0"0,5 22 1,-4 10-53,-18-4 0,-5 6-327,6 24 1,-14 8-1165,-21-13 0,-11 1 0,2-1 1001,2 8 1,-2-1 177,0-9 0,-3 0 0,3-5-295,-3 7 879,21-27-369,26-9-435,2-12 1,3-4-84,1 2 0,4-4 71,-6-2 0,5-6 0,2-2 0,-3 1 0,-3 3 7,7-8 1,-2 0-595,-4 4 1,5-3 0,-3 0 0,-7 3 831,-7 0 1,-6 5-673,-2-2 151,-20 9 151,-12 35 1,-5 14 47,3-4 1,1 6-489,3 6 0,1 6 1,7-2 473,9-1 0,7-2-84,-2 6 0,10-7-429,16-20 1,8-11-1110,0-11 1,0-7 1091,-1 2 1,-2-3 0,-4-1 0,-5-1 0,-5-4 0</inkml:trace>
  <inkml:trace contextRef="#ctx0" brushRef="#br0" timeOffset="55765">21211 7552 9430,'0'-6'1638,"29"14"0,8 14 1638,-18 22-1638,14-17 0,-6 2-2983,-31 4 1,-10 0 1800,0-12 0,0-1-1303,-11 21 981,9-13 1044,21-12-1234,26 10-1787,5-4 1843,1-1 0,0-1 0,-5-4 0,8 2 0</inkml:trace>
  <inkml:trace contextRef="#ctx0" brushRef="#br0" timeOffset="56085">21688 8019 11225,'2'47'468,"0"-1"0,0 1 0,0-1 0,0-4 0,-1 0 0,2-4 0,0-5 1170,3-3 0,1-5-2057,0 14-1470,1 3 578,-7-23-1966,-4-14 2973,-34-12 1,25 6 0,-24-9-1</inkml:trace>
  <inkml:trace contextRef="#ctx0" brushRef="#br0" timeOffset="56313">21401 8388 12489,'-7'0'1638,"31"0"0,13 0 1638,0 0-1755,8 0 0,1 0-977,-5-2-337,-6 0-3484,7-5 2457,-20 2 1,2 0 0,-19 2 0</inkml:trace>
  <inkml:trace contextRef="#ctx0" brushRef="#br0" timeOffset="56565">21933 7748 8688,'2'45'468,"1"0"0,0 0 0,0-5 0,-1 3 0,1 1 0,0 0 0,0-3-345,0 0 0,0-3 1,0 1-1,-2 1-123,-1 2 0,-2 3 0,0 0 0,0-3 0,0-7 0,1 2 0,-3-5 0,-6-5 0,1 0 0</inkml:trace>
  <inkml:trace contextRef="#ctx0" brushRef="#br0" timeOffset="56863">21913 8260 14617,'45'9'655,"0"1"0,0 0 1,-4 0-1,-2 2 0,-16 5 983,-27 19 0,-16 4-1111,-2-6 0,-7-3-527,-3-7 0,-4-2 0,3-3 0,3-2 0,2-5 0,3-6 0,-1-1 0</inkml:trace>
  <inkml:trace contextRef="#ctx0" brushRef="#br0" timeOffset="57499">22448 8187 10699,'38'-25'299,"1"-1"1,-20 47 0,-5 16-1,-5-2 565,-9-8 0,-6 3-885,-2 11 0,-3 9 0,-3 0 0,-2-11-332,-6-8 0,-2-5 540,0 1 1,2-2 1121,1-1-1262,48-37 1,13-11-115,-16 10 0,2-4 62,0 0 0,7-6 1,3-3-1,1-1 0,-2 0 1,-6 4-278,3-5 0,-6 2 0,3-3 475,4-3 0,3-5 1,-3 2-1,-7 5-193,-7 5 0,-8 3-162,-9-6-96,-24 31 188,0 10 0,-1 5 67,-10 8 0,0 4 3,3 0 0,2 4 2,7-4 0,1 3 0,3-3 397,5-4 0,2-1-416,-1 6 0,2-1 1930,6 2-1902,4-6-1918,28 2-215,14-10 483,-12-7 1,1-2 982,-5-5 1,-3-1-1,4-1 1,-19-1 0</inkml:trace>
  <inkml:trace contextRef="#ctx0" brushRef="#br0" timeOffset="57846">23305 8177 20907,'-3'16'624,"-2"11"1,-2 4-462,-1 11-1153,4-6 0,-1 6 1,0-8 989,0-1 0,4-1 0,-1-9 0,0-22 0</inkml:trace>
  <inkml:trace contextRef="#ctx0" brushRef="#br0" timeOffset="58032">23070 8398 13331,'37'-3'298,"0"0"0,0-1 1,12 0-1,-2-1-298,-3-4 0,-5 0 0,-6 2 0,-3-1 0,0 0 0</inkml:trace>
  <inkml:trace contextRef="#ctx0" brushRef="#br0" timeOffset="58619">23712 8177 17865,'-46'-6'2409,"17"8"-1973,-14 4 1,-5 6-81,12 4 0,1 4-210,1-2 0,-2 4 3,9 1 1,-2 4 0,1 1 0,6-3-1202,3-3 1,3 1 1121,-7 5 1,-2 3 0,14-4-1883,42 4 2155,5-16 1,10-3-1,0-1-939,-5-1 0,-1 0 0,2-1 596,-2-2 0,1 0 0,1 0 0,-5-2-95,17 0 0,-12-1-3182,-15 2 3226,-33 2 1,-6-4 0,-20 1-1</inkml:trace>
  <inkml:trace contextRef="#ctx0" brushRef="#br0" timeOffset="60652">16246 10602 5660,'-6'4'2885,"0"0"227,6-4 164,1 1-1355,2-1-610,13 1 37,25-1-1023,6 0-289,-11 0 1,10-1-1,-1 1 1,-7 0-1426,-10 0 1,-1 0 295,19 0 1,5 0 0,-24-3 272,-27 1 1,0 0 0,0 0 0</inkml:trace>
  <inkml:trace contextRef="#ctx0" brushRef="#br0" timeOffset="62282">17855 10854 6951,'-3'6'3276,"0"-2"-1638,2-23 0,1-11 1638,-1 4-2611,0-7 1,0 1-110,-1 5-545,0 5-3111,-3-4 2337,3 15 831,-2-1-698,14 43 0,6 14 591,0-20 141,2 3 1,4 4 0,1-12-2170,23-33 2341,-14-13 1,3-10-1,-6 2 1056,-7 9 1,-2-3-1219,1-6 0,0-6 0,-8 10 370,-13 8-241,0 8-241,0 3-174,0 9-2369,0 13 2594,0 5-18,1 16 1300,3 5-1328,0 8 30,-1-12 1,1 6 0,0-1-3,-2-4 1,-1 1 0,0 2 3,-1 1 1,-1 3 0,0 0 0,-1-4 18,0-1 0,0-4 0,-3 1-326,-4 7 1,-3 0-1,-3-3 895,-7-1 0,-5-3-480,1-5 1,-4 0 0,1-4-102,-6-1 1,0-6 270,-5-4 0,1-5-321,14-6 1,2-1-110,-1 0 0,0-1-527,-9-2 1,-1-5-998,0-9 1,4-6 1235,3-3 1,4-2 0,4 4 0,5 1 0,12-12 0</inkml:trace>
  <inkml:trace contextRef="#ctx0" brushRef="#br0" timeOffset="62750">18661 10724 13006,'29'0'642,"0"0"1,-1 0-1,-2-1 1996,9 0-2613,-10 0 0,1-1-1152,13 0-235,3-2 1,1-2-278,-15 0 1,0 0 982,8-2 1,-2 0-1,-3-3 1,-18 5 0</inkml:trace>
  <inkml:trace contextRef="#ctx0" brushRef="#br0" timeOffset="62948">18728 10903 16829,'40'4'655,"1"0"0,-1 0 1,-6-1-1,-2 1 0,1-2-858,1-2 0,1 0 0,-4 0 203,-4-1 0,-4 0 0,5 1 0,-21-1 0</inkml:trace>
  <inkml:trace contextRef="#ctx0" brushRef="#br0" timeOffset="65198">19899 10678 14729,'-32'-7'3091,"-1"10"-3091,22 4-67,-2 8 448,11 2-3299,36-9 3377,11-6-375,-15-5 0,0-4 441,-1-1 0,-3-4-349,-3-1 1,-3-3-928,-4-3 1,-3-2 632,3-13 51,-16 0 28,-16 19-51,-19-4 57,10 9 1164,0 3 0,-2 0-1080,-7 5-18,2 4-38,4 10-1,14 9 53,7 3 1,2 3-15,2 0 1,1 0-6,3 1 0,2 1-994,8 6 0,3-3 1302,8 0-148,-2-8 0,1-3 182,14-6-85,8-5-148,-6-6 1,5-3-108,6-4 1,0-1 1106,0 2 0,0-3-1167,-6-1 0,0-3 1,-6 1-1593,4-5 1120,-10 6 1,-6-4-2069,-21-13-707,-1 5 2457,2-13 1,-3 19 0,0 2 0</inkml:trace>
  <inkml:trace contextRef="#ctx0" brushRef="#br0" timeOffset="65952">20230 9994 17781,'40'-20'586,"0"1"1,0-1 0,2-7 0,-3 8-587,-9 16 0,-4 10-28,-7 21-1065,-19 1 1,-7 7 0,-2 0 63,-2 8 0,-2 0 1072,0-6 0,0 2 0,-2-5 697,-4 0 1,1-6-830,4-3 999,4-5-698,15-16-1713,37-18 1551,-13-3 1,0-2-32,6-1 1,0-3 1131,-1-6 0,-3-2-1148,-10 6 0,-3-1-1112,7-9 0,-7-4 954,-14 4 0,-6-3 0,-4 6 79,-5 7 1,-5 7 19,-18 6 0,-3 15 53,6 27 0,6 14 3,3-2 0,7 0 25,10-9 1,9-2-408,17 2 1,6-3 431,-10-12 1,2-2 579,8 1 0,4 1 0,-2-5-566,-3-6 1,-2-3-1781,22 4 1755,-16-6 400,-23-2-3716,0 3 2834,-2 3 0,-2-2 0,1 0 1</inkml:trace>
  <inkml:trace contextRef="#ctx0" brushRef="#br0" timeOffset="66931">21269 10497 17966,'2'3'1638,"1"28"0,0 13-786,5-7 0,1 2-1151,0 2 0,0 4 0,1-5-1340,0-9 1,0-5-1639,9 10 0,-19-36 2712,-6 0 0,4-1 1,-4 1-1</inkml:trace>
  <inkml:trace contextRef="#ctx0" brushRef="#br0" timeOffset="67215">21078 10764 19484,'48'0'571,"0"0"0,0-1 1,-13 1-1,-1-1 1,-3 0-572,2 0 0,-6-1-118,-7-2-409,-4 0-665,-4 0-1766,0 0 2138,13-10 1,-15 10 0,8-8 0</inkml:trace>
  <inkml:trace contextRef="#ctx0" brushRef="#br0" timeOffset="67685">22231 10401 18123,'-25'-24'732,"-1"-1"0,-11 13 0,-3 7-2371,4 9 1,1 6 1393,-6 6 0,2 6-333,10 2 0,4 5 830,7-1 0,2 3 0,3 2 638,2 13 1,7 2-772,7-14 1,4 0 0,4-4-557,13 1 0,5-7 479,5-8 0,1-4-17,-6-5 1,1-2 608,11 0 1,3-2-926,-3 0 0,-1 0 291,5-1 0,-3-1 0,3 1 0,-21-2 0</inkml:trace>
  <inkml:trace contextRef="#ctx0" brushRef="#br0" timeOffset="69154">19470 10644 12113,'0'-3'1882,"0"0"594,0 3-1843,-6-2-477,0 2-27,-9-2-3406,-4 2 2969,-2 14 0,0 8-332,2 5 0,2 2 657,-2 2 0,1 2 25,4 7 0,12-1 1145,26-12 1,5-4-712,-1 12-325,7-20 0,2-9 28,-7-14 6,9-16-101,-18-3 0,0-2-70,-6 10 0,-1-1-14,0-10 0,-4 1 0,-8 5 17,-6-10 28,-4 4-40,0 0-77,-1 13 21,5 10 6,3 6 2230,1 1-2465,0 3 324,4 22 18,2 3-779,6 6 0,5 10 0,3-3 773,2-7 0,3-3 0,0 2 326,0 6 1,-1 3-1,1-6-379,0-8 1,0-5 0,-3-4 2,7 2-275,-4-6-134,-12-8-364,-3-3-538,-9-4-1972,1-12 2457,-1 0 1,1-3 0,-1 6 0</inkml:trace>
  <inkml:trace contextRef="#ctx0" brushRef="#br0" timeOffset="73715">13922 1811 13351,'9'-38'819,"1"0"0,0 1 0,3-9 0,-4 10 2457,-8 23-3164,-1 32 1,0 14-96,4 8 0,2 5-837,-3-11 1,0 3 0,0 2 0,3 2 602,1 3 1,3 3 0,0 2 0,2-2 0,-1-4-86,1-2 0,1-4 0,0-1 1,0 1 407,0 3 0,-1 1 1,1-3-1,3-11 348,9-6 0,1-14-118,14-33-182,-16 7 0,-1-3-70,-2 0 0,-3-2 5,-1-5 1,-3 0 95,-4-4-241,-2 1 2140,-7 15-2353,-1 12-561,0 8 634,2 17 196,5 11-2279,4 8 2229,1-8 1696,3-6-4923,1-15 0,-4-1 2457,3-8 1,-10-2 0,-2 0 0</inkml:trace>
  <inkml:trace contextRef="#ctx0" brushRef="#br0" timeOffset="73865">14504 1979 21724,'-4'-30'-1294,"1"0"1,-3-16-1984,6 45 0,0 10 0,6 3 2457,0 6 1,1-7 0,-1-4 0</inkml:trace>
  <inkml:trace contextRef="#ctx0" brushRef="#br0" timeOffset="74251">14652 2001 16656,'18'38'546,"1"-1"0,-1 1 0,1 0 0,-4-7 0,0-2 0,-1 0-361,2 2 0,1 0 0,-3-8 408,-1-8 853,-4-7-1043,-3-5-112,-3-6-255,3-17 1,1-8-1676,3 0 1,1 0 1423,0-8 1,2 2-21,-3 6 0,5 10-292,18 37 0,2 13 292,-5-8 235,-3-4 0,8 4 0,0 0 0,-8-6 0,-3-2 0,7-6 0,1 0 0</inkml:trace>
  <inkml:trace contextRef="#ctx0" brushRef="#br0" timeOffset="74668">15384 2099 9485,'-4'25'1083,"1"0"1,17 18 1921,10-38-2557,17-14 1245,-13-3-1223,-5-12 493,-13 6-638,-5-13 2378,-4 0-2703,-11-3-3277,-6 12 2882,-19 26 334,6 24 19,12-5 0,6 3-905,13 11 1,10-2-693,5-11 1,7-5 1447,7-3 1,7-3 0,-4-3 0,-7-6-1,-1-3 1,7-2 0,1 0 0</inkml:trace>
  <inkml:trace contextRef="#ctx0" brushRef="#br0" timeOffset="75101">15841 2108 19199,'-18'23'277,"10"0"0,2 4-277,0-1 0,2 1 14,-2 5 0,6-2-3291,23 3 3658,1-31 0,3-6 435,-3 0 0,-1-5-553,6-12 1,-6-7-130,-13-9 1,-7 0-96,-2-7-39,-2 17 0,-1 5-303,-1 12-728,2 32-1907,11 11 2649,-4-9 1,3 1-838,16 2 0,9-4 1126,4-8 0,0-5 0,-8 2 0,-2-3 0,-1-6 0,-1 0 0</inkml:trace>
  <inkml:trace contextRef="#ctx0" brushRef="#br0" timeOffset="75584">16349 2035 14628,'-2'-3'1638,"6"21"0,6 11-3277,2-2 1,1 2 1723,3 12 1,1 0 146,0-6 1,0-4 1736,6 8-1240,2-3-1013,-13-19 755,-1-18-432,-15-18-216,-3-16 1,0-13 0,0 2 72,1 5 1,3-1 307,0 6 1,-1-6 0,5 2 0,7 6-1298,17 6 1,10 6 0,-2 2 623,4-1 1,2 4 0,-7 8 0,2 2 0,-5 3 0,3 4 0</inkml:trace>
  <inkml:trace contextRef="#ctx0" brushRef="#br0" timeOffset="76367">17843 2108 9175,'-15'-31'175,"1"0"1,0 2-1,5 9 1481,9 18 741,0 2 772,0-4-2737,0 3 603,0-4-1802,0 16 3331,0 27-2597,0 9-460,3-14 1,2 8 0,0 1 0,0-7 492,-2-5 0,0 0 50,3 10 1,1 4 0,-1-15 411,-2-22-75,0-24-393,-2-7-36,0-7 0,-1-6-22,-1 4 1,0-3 0,0 1 40,0-8 1,0 0-706,0 1 1,1-2 0,1 8 609,2-2-179,4-4 1851,3 38-2517,5 4-2242,5 5 3205,10 9 0,2 2 0,-8-3 0,0 1 0,1 0 0</inkml:trace>
  <inkml:trace contextRef="#ctx0" brushRef="#br0" timeOffset="76884">18260 1967 16913,'-24'34'1092,"1"0"0,5-7 0,9-5-324,16-12-600,11-11-218,2-2-1589,7 24 1,4 13 1048,-3 0 0,1 6 0,0-1 547,0-1 1,-1-1 0,1 4 86,-8-8 1,0 4 0,1 0 0,-2-2 0,-4-4 17,6 9 0,-5-2 1,-1-8 1,0 2-1,-11-1 374,-21 9 0,-11-4-249,7-14 0,-5-3-48,-6-5 0,-8 0 0,-2-4 0,7-4-345,5-7 1,2-3-161,-22-3 1,12-7 107,39-21-2628,18-6 1792,2 14 1,6-1 0,-1 1 623,5-3 1,0 2 0,-6 6 0,0-1 0,-3 5 0,6-5 0</inkml:trace>
  <inkml:trace contextRef="#ctx0" brushRef="#br0" timeOffset="77268">18732 2358 13597,'0'-3'2454,"0"0"-472,0 3-889,16 16-4370,0-11 3820,15 1 0,2-2-33,-5-10 85,-3 1 0,-3-5 89,-16-24-2902,-3 9 2092,-17-8 0,-5 3-59,1 12 112,-5 4 0,-1 6 0,0 25 2307,-1 11-2231,13-6 0,1 1-2131,-1 20 2308,10 4-836,10-21 1,2-13-96,-1-12-246,-7-1-2280,-1 0 3156,3-5 1,-3 4 0,4-5 0</inkml:trace>
  <inkml:trace contextRef="#ctx0" brushRef="#br0" timeOffset="77731">18750 2174 14773,'-6'33'3276,"2"-6"-2912,5-1 1,2 2-186,3 1 1,1 0-45,6 15-46,-3-17 1,0-1 162,2 3-2530,2-1 3409,-7-14-889,0-2-231,-7-20-11,-4-7 0,-2-10-579,0-3 1,-2-10 0,0-2 0,1 4 575,-1-5 0,5-1-444,4 1 0,4-6 1,2 2-1,3 10-231,1 10 1,7 8-962,26 8 1,6 13 1318,-15 11 1,-3 5 0,-5-4 0,-2 1 0,15 7-1</inkml:trace>
  <inkml:trace contextRef="#ctx0" brushRef="#br0" timeOffset="78155">19255 2091 13497,'-7'-3'3220,"2"0"-2397,1 6-739,4 2 96,-4 3 301,9 1-3758,11-4 3205,12-3-78,-8-16 0,-1-4 307,6 0-6,-6-25-61,-25 20-286,-12 3-12,-8 8 2202,-13 30-2094,11 8 243,15 3 1,3 7 0,3-4 43,3-7 1,1-1-6,1 20 0,5-3 154,13-11-126,-1-11 0,4-3-1849,4-2 1,3-4-1,8-1 1,1-4 982,-7-5 1,-2-2-1,14-6 1,-28 1 0</inkml:trace>
  <inkml:trace contextRef="#ctx0" brushRef="#br0" timeOffset="78785">19544 1927 15149,'-37'17'819,"-1"-1"0,1 1 0,-7 5 0,15 3-4096,41 19 3365,14-14 1,7 0-263,-9-8 1,0 1 170,7 4 0,-1-1 529,-8-4 0,-2-1-459,5 8-832,-10 1 0,-1 0 838,-1 1 1045,-15 0 0,-9-3-911,-17-17-512,5-4 1,-1-2 304,-5-9-74,12-5-10,13-5-67,6-9-9,20-5 1,8-3 72,1 0 0,3 0 6,-10 9 1,1-1 0,1 3 13,10-2 0,-3 5 61,-10 10 6,9 13 185,-16 23-112,-1-6 848,-7 24-1123,-7-32-573,0 4-2502,-1-16 2184,0-2 1,0-1 0</inkml:trace>
  <inkml:trace contextRef="#ctx0" brushRef="#br0" timeOffset="78965">19883 1803 14126,'-1'-38'764,"1"0"0,0 7 0,-1 7 602,-1 14-4643,-3 30 2457,2 20 1,-1-12 0,2 7 0</inkml:trace>
  <inkml:trace contextRef="#ctx0" brushRef="#br0" timeOffset="79552">20240 2350 14969,'47'1'468,"0"-1"0,0 0 0,0 1 0,-5 1 0,0 3 0,-5-5 0,-12-7 1170,-16-17 0,-9-4 554,-2-12-2212,-5 10 1,-3-2-1620,-7-5 1,-3 1 918,2 5 0,-1 2 642,1 2 0,0 5 548,3 11-1266,9 16 623,4 5 55,-1 16 476,27 5 147,4-3-329,-1-16 1,3-4-51,-1-3 0,1-3 32,3-5 0,0-1-136,-7 2 1,-1 0-1155,1-2 1,-3-1 1137,10 1-6,-5 1-13,-4 1-48,-6 1 2326,-4 0-2271,3 4 12,-2 3 89,20 10-162,3-8 0,7-2-1026,-5-1 1,3 0 0,-1-2 623,-1 0 1,-1-1 0,-1 0 0,11-2 0,-7 0 0,-15 0 0</inkml:trace>
  <inkml:trace contextRef="#ctx0" brushRef="#br0" timeOffset="79816">22244 2264 22895,'0'0'0</inkml:trace>
  <inkml:trace contextRef="#ctx0" brushRef="#br0" timeOffset="92315">15127 5547 22307,'0'6'188,"0"18"0,1 6-1827,5-3 1,1 1 689,-2 8 1,3-2 123,22-1 1163,6-42 0,11-16 0,0-3-133,-13 9 0,-1 1 0,3-4 0,8-7-205,-18 11 0,4-2 0,3-3 0,3-3 0,2-1 0,3-3 0,1 0 0,1-2 0,2-1 0,-1 0 0,1 0 0,-1 1 0,0-1 0,-2 2 0,-1 1 0,-2 1 0,-3 3 0,-3 1 0,-2 3 0,10-8 0,-4 3 0,-5 3 0,0 1 0,0 0 0,3-3 0,5-4 0,-3 2 0,0 1 0,0-1 0,0 0 0,0 0 0,-1 0 0,1 0 0,0 0 0,0 1 0,0-1 0,0 0 0,-1 0 0,1 0 0,0 0 0,0 1 0,0-1 0</inkml:trace>
  <inkml:trace contextRef="#ctx0" brushRef="#br0" timeOffset="234204">21503 6088 10556,'-2'-6'3276,"0"2"-1035,2 4 195,16-5-1914,-4 3 77,33-8-417,-3 3 0,1 0-387,-13 2 1,1 1-1435,18-4 1,-5 2 1190,-21 4 0,-3 0 0,-18 2 0</inkml:trace>
  <inkml:trace contextRef="#ctx0" brushRef="#br0" timeOffset="234468">21622 6114 13065,'34'-4'819,"0"0"0,0 0 0,3 1 0,-5 0-4096,14-5 2457,-35 8 1,-6 0 0,-4 0 0</inkml:trace>
  <inkml:trace contextRef="#ctx0" brushRef="#br0" timeOffset="237218">18326 12792 17904,'5'-1'2224,"0"-11"-3863,2-28 1,-1-8 474,-2 19 1,-1-1 1822,3-19 1,0 5-1085,-6 16-2273,0 29 2454,0 20 1,0 8 92,0 12 54,1-10 0,0 4 0,1-3 1160,0-7 0,1-1-1117,2 10 1,6-8-414,14-21 1,4-11 603,-3-11 1,-1-6 241,9-7 1,-4-4-355,-10-2 0,-7-1 25,-6 5 0,-3 3 1,-2-6-1962,-1 3 1631,-1 19 2011,1 50-1723,3 1 1,1 3 33,-2-2 0,0 1-29,1-9 0,1 1 0,-1 1 155,1 13 0,-4 2 22,-3-5 0,-2 3 0,-2-1 45,-1-4 0,0-1 0,-2 0-93,-1 1 0,-1-1 0,-4-4 186,-11-2 0,-5-5-177,3-7 0,-3-3 0,2 0-196,-1 2 1,-1-2-918,0-2 0,-1-2 1,7-7-1700,8-10 2661,20-28 0,8-6 0,-3 13 0,8-11 0,0 1 0</inkml:trace>
  <inkml:trace contextRef="#ctx0" brushRef="#br0" timeOffset="237625">19034 12655 13967,'-7'0'3276,"0"0"-1337,7 0-1049,0 0-324,11-2-3843,30 1 3098,-4-2-1460,-8 3 1,-3 0-1639,-7 4 2457,-22 9 1,-2-6 0,-11 5 0</inkml:trace>
  <inkml:trace contextRef="#ctx0" brushRef="#br0" timeOffset="237921">19012 12834 7935,'35'2'1092,"0"1"0,-1 0 0,-4-1 2184,4-2-1874,-9-2 0,-1 0-2971,9-1 1457,-7 1 0,-3-1 383,-8 0-2013,2 2-691,-17 1 2433,-1 0 0,0 0 0</inkml:trace>
  <inkml:trace contextRef="#ctx0" brushRef="#br0" timeOffset="240138">19909 12499 17613,'4'36'1244,"1"-17"-1239,0 18 1,5 2 56,7-16 0,1-2 94,3 12 85,13-11 0,-25-22-3107,0-10 3281,-2-17-502,-2 2 19,-2-1-100,-3 16-761,5 15-1372,8 19 2295,5 0 6,1 8 2273,4-14-2200,-11-12-1801,12-3 2008,-9-9 174,9-11 28,-6-19-326,-5-10-156,-5 12-100,-8 8-141,0 23-3036,0 1 0,4 17 2913,0-8 219,4 13 1976,-2-14-162,-3-2-223,1-2 903,-4-2-5626,5 0 2457,-2 0 1,1 0 0,-1 0 0</inkml:trace>
  <inkml:trace contextRef="#ctx0" brushRef="#br0" timeOffset="240639">20432 12802 12287,'4'0'3276,"-2"1"0,-2 8 0,0 4-2574,0 24-610,0-13 1,0 1-26,2 8 0,1 1-25,0 3 0,1-2-8,3 10 61,2-7 56,-7-31-935,0-1-36,19-36 1,-16 23 0,16-24 0</inkml:trace>
  <inkml:trace contextRef="#ctx0" brushRef="#br0" timeOffset="241457">20850 12593 5400,'40'-25'1092,"1"-1"0,-4 3 0,-3 5 673,7 7-1501,-12 10-121,-12 20-59,-21 7 493,-12 5 1,-7 4-543,1-6 1,-3 0-1,1 1-35,3-3 0,0 1 0,0 0-183,-5 1 1,1 1 0,16-8 546,43-6-123,-5-26 0,3-8 403,-2 4 0,3-2 0,-3-1-515,-2-3 0,-1-2 0,-2-2 91,0-4 0,0-2 1,-4 0-140,1-4 0,-1 0-402,3-6 1,-3 2 387,-11-1 1819,-8 26-2144,-4 5-1636,-3 8 1821,-14 16 67,-8 14 12,-3 7 380,16-16 0,1 1-361,4 1 0,1 2-733,3 4 0,3 0 811,6 5 1,2-1-104,2 14 1170,17-14-2240,-17-27-1574,6-1 2644,2-4 0,-7-1 0,3 0 0</inkml:trace>
  <inkml:trace contextRef="#ctx0" brushRef="#br0" timeOffset="241736">21554 12380 19479,'1'34'392,"0"0"0,0-1 0,0 7 0,2-2-376,1-1 1,1-3-118,1 1-1538,-1-9 1,-1-2 818,-11 2 1,7-5 0,-8-11 0</inkml:trace>
  <inkml:trace contextRef="#ctx0" brushRef="#br0" timeOffset="241950">21407 12687 12315,'0'-6'3276,"24"-2"-2880,13 3 0,3 2-867,-15 0 1,0 1-1169,19-2 1,-6 1 818,-23 2 1,-6 1 0,-5-1 0</inkml:trace>
  <inkml:trace contextRef="#ctx0" brushRef="#br0" timeOffset="242468">21820 12457 17333,'6'32'543,"0"1"1,0 0-1,1 11 1,2-9 1718,11-18-1858,-6-16-320,4-2-106,-7-17-1234,-3 10 1038,1 1 151,0 12 28,10 7 352,17-1-10,-4-2-1543,-2-14 1,-1-7 1939,-9-8 0,-3-3-868,1 4 0,-1 0 168,-5-4 0,-5 0-504,-6 1-2773,-11 4 2615,-5 9 0,1 2 0,1 13 0</inkml:trace>
  <inkml:trace contextRef="#ctx0" brushRef="#br0" timeOffset="242901">22336 12639 13530,'-6'2'3276,"2"0"-3947,33-4 1,10 4 2177,-21 18-613,18-14 1,-5 2-307,-46 38-1138,-6-16 0,-3 1 440,6-3 1,0 1-650,-1-1 1,5-2 797,14-1 1512,21-19-1506,12-4-1684,-3-3 1,1-1-1,5-5 1,-1 0 982,2 0 1,-3-1-1,7-6 1,-24 8 0</inkml:trace>
  <inkml:trace contextRef="#ctx0" brushRef="#br0" timeOffset="243472">22837 12543 7186,'29'-14'819,"1"0"0,-1 1 0,13-6 0,-11 14 1160,-34 52-1655,-8-6 264,-1-7 0,-6 1-428,-8-3 0,-2-4 462,7-7 1,0 0-570,-10 9 1,2-3-211,5-4-28,13-4 2239,23-13-1984,15-19 0,13-16 0,3-5 0,-8 4-393,-13 6 0,-3 0 0,3-1 377,12-6 1,6-2 0,-3 0-1,-11 2 100,-11-3 0,-14 9-1772,-21 18 525,-1 25 1,-2 14 0,2-1-547,3-6 1,1 1 1091,-3 8 1,0 5 0,8-9 0,14-5 0,6-19 0</inkml:trace>
  <inkml:trace contextRef="#ctx0" brushRef="#br0" timeOffset="243851">23254 12784 17395,'34'4'1638,"0"0"0,-4 21-3012,-45 3 1,-15 3 1479,2 0 1,-1-1 566,0 1 1,4-2-674,10 1 809,33-17-1151,4-10 1,5-4-1138,2 2 0,1 0-160,2 1 1,-2 1-1,-2-2 1,-3 2 1504,2 6 1,-14-4 0,-6-2 0</inkml:trace>
  <inkml:trace contextRef="#ctx0" brushRef="#br0" timeOffset="244619">21275 13042 14953,'-1'-4'3276,"0"26"0,1 1-4915,-1 7 1,2 6 545,1-4 1,2 1 0,0-2 545,-2 2 1,1-2 0,2 10 0,0-9 0,-2-21 0</inkml:trace>
  <inkml:trace contextRef="#ctx0" brushRef="#br0" timeOffset="245621">23838 12326 12060,'-8'46'487,"0"-1"0,3 3 0,0-2-1492,3-16 0,0-1 153,1-4 1,-1 0-2426,-10 14 2997,-4-17 1,2-3 0,3-10 0</inkml:trace>
  <inkml:trace contextRef="#ctx0" brushRef="#br0" timeOffset="245821">23688 12567 12477,'32'-8'3276,"-16"2"-4915,22 2 1,3 2 818,-13 0 1,16-2 0,-35 4 0</inkml:trace>
  <inkml:trace contextRef="#ctx0" brushRef="#br0" timeOffset="246043">24051 12537 11517,'42'-7'-1093,"0"1"1,-1-1 0,-7 3 272,-21 3 1,-1 0 0,-8 1 0</inkml:trace>
  <inkml:trace contextRef="#ctx0" brushRef="#br0" timeOffset="246321">24311 12487 6240,'40'-6'-870,"0"1"0,-1-1 0,-7 3 943,-13 2 745,9-1 1129,-10-1-1018,5-1 2347,8-6-433,-11 4-777,16-7-2346,-25 8 280,-2-1 0,-8 6 0,-5 0 0</inkml:trace>
  <inkml:trace contextRef="#ctx0" brushRef="#br0" timeOffset="247253">23964 13325 20067,'1'38'364,"0"0"0,-1 0 0,1 3 0,0 0-1249,1-5 0,-1 1 0,-1-3 229,-3-5 1,-1-4-1,2 1 1,-6-10 0</inkml:trace>
  <inkml:trace contextRef="#ctx0" brushRef="#br0" timeOffset="247419">23858 13590 10276,'-3'-10'3276,"5"3"0,24 8 0,2 1-2751,2-1 0,7 0 0,-2 0-1072,1-1 1,0 1 0,7-1 0,-3 0 0,-3 0 0</inkml:trace>
  <inkml:trace contextRef="#ctx0" brushRef="#br0" timeOffset="247984">24225 13443 10705,'4'37'701,"0"0"1,-1-4 0,5-6 777,23-7-1344,-14-13 1453,8-12-1622,-20 0-929,3-1 1866,-3 6-998,4 4 2307,10 3-1890,9-6 0,2-2 2954,9-3-2694,-3-5 0,-2-7-1950,-18-6 0,-5-2 1194,10-7-877,-13-7-535,-16 30-1691,-10 4 0,-4 9 2925,-4 6 1,12-2 0,4 0 0</inkml:trace>
  <inkml:trace contextRef="#ctx0" brushRef="#br0" timeOffset="248423">24508 13832 6390,'0'5'1638,"5"26"0,1 7 1316,-4-12-2316,3 4 1,0 8 0,0-9 1044,-4-11-1229,6 13 1272,1-33-1614,8-14-739,3-6 0,4-7 0,-2 2 531,-2 5 1,1-1 761,1-6 1,3-2 0,-4 18-1978,-1 34 1,-5 16 986,-6 2 0,-3 2 0,5 3 0,-2-2 0,-8-11 0,0 1 0</inkml:trace>
  <inkml:trace contextRef="#ctx0" brushRef="#br0" timeOffset="251752">22895 6212 13956,'-4'-2'3276,"0"-4"0,6 5-2597,2-4-2752,27 3 2476,-5 1-981,11-2 0,2 0 421,9-2-822,-15 1 0,-1-1-427,-1 1-576,-7-3-1295,-5 2 2457,-9 1 1,2 0 0,-11 3 0</inkml:trace>
  <inkml:trace contextRef="#ctx0" brushRef="#br0" timeOffset="251953">22939 6329 12158,'39'-5'1638,"-1"0"0,4-4-546,-11 2 0,6 0 0,-4-2 406,-3-2 1,-5 0-4776,1 1 2457,-2-2 1,-25 12 0,-4 1 0</inkml:trace>
  <inkml:trace contextRef="#ctx0" brushRef="#br0" timeOffset="253652">24498 14526 21707,'41'-8'-656,"1"0"1,-1 0-1,-2 0 1,-2 1 0,-14 8-165,-20 11 1,-2-3 0,-1 2 0</inkml:trace>
  <inkml:trace contextRef="#ctx0" brushRef="#br0" timeOffset="253855">24416 14821 16510,'45'-15'205,"1"1"1,-1 0 0,5-2-1,-8 2 1,-4 5 0,-35 9-1</inkml:trace>
  <inkml:trace contextRef="#ctx0" brushRef="#br0" timeOffset="273318">15641 16026 18604,'-1'-37'546,"1"-1"0,-1 1 0,1-1 0,0-7 0,-1 0 0,0 8-147,-4 0-393,1 4 0,-3-3-40,3 16-84,0 2-3159,2 17 2709,0 22 1,2 12-976,4 11 1,1 3 1435,-1-2 1,0 1-238,1-12 0,1-1 0,1-5 243,6 5-1182,8-12 1616,1-27 1,1-10-166,-4-1 0,-2-4 75,6-14 1,-3-3 456,-11 9 1,-3 1-657,-3 3 1,-2 2 875,-1-6-915,0 0-699,-2 21 613,1 25 0,1 16-33,0 2 1,-1 7-1,1 3 1,0-1 66,0 0 1,0 0 0,1 0 0,-1 1-84,1-6 1,-1 3 0,1-1 0,-1-2-1,0-2 128,2 4 0,-1-4 1,-3 2 383,-5 8 1,-4 2-1,-5-8 100,-6-9 0,-3-2-404,1 4 1,-3 3-1,-1-11-61,-5-19 0,0-8 936,5 0 0,1-3-1239,-19-7-698,14-1-977,6-1 2035,55-10 0,-19 16 1,29-9-1</inkml:trace>
  <inkml:trace contextRef="#ctx0" brushRef="#br0" timeOffset="273591">16206 15954 20660,'40'-7'-547,"0"0"1,0 0 0,2-1 0,4-1 0,-2 0 0,-9 2-110,10 1 1,6-6-1,-16 5 1,-42 14 0</inkml:trace>
  <inkml:trace contextRef="#ctx0" brushRef="#br0" timeOffset="273819">16351 16126 14891,'42'-5'655,"0"0"0,0 0 1,1-1-1,-1 0 0,-10 0-722,-7-2 1,1-1 0,-23 9-1</inkml:trace>
  <inkml:trace contextRef="#ctx0" brushRef="#br0" timeOffset="274471">17117 15745 16717,'-12'38'380,"1"0"1,-1 0 0,1 0 0,20 1 0,7-4 600,-3 7 1,7-11-912,21-31 0,4-19 90,-18-2 1,-2-7 0,-3 3-83,-4 6 1,-1 0-1517,11-17 0,-7 4 1438,-18 21-360,-3 1-906,-14 35 439,8-4 503,-9 22 88,12-14 29,3-4 112,10-5 196,26-6 330,-3-17 1,8-7-1,-4 0-142,1 2 1,-1-3-120,2-3 0,3-2 0,-8-2 876,-11-3 0,-6 0-665,4-9-1955,-4-5 1691,-15 15-117,-6 2 1793,-3 2-2459,-11-1-1164,4 7-1447,-6 1 2457,13 6 1,1 3 0,6 0 0</inkml:trace>
  <inkml:trace contextRef="#ctx0" brushRef="#br0" timeOffset="275023">18196 16180 18100,'-4'14'3276,"0"8"-1398,4 13-1681,0-5 1,0 6 0,0-4-148,0-6 1,0-1-26,0 21 1,0-4-3303,0-22 3218,1-6-927,0-7-521,1-3-1770,8-17 2457,-1-1 1,2-2 0,-5 5 0</inkml:trace>
  <inkml:trace contextRef="#ctx0" brushRef="#br0" timeOffset="275574">18519 15785 10901,'39'-6'333,"-1"0"0,1 0 0,0 0 0,3-4 1,-1 1-1,-8 11 1229,-5 22 1,-14 10-1216,-22-2 1,-14 4-1,1-2-286,4 3 1,-4-2-23,-7 0 0,-7 1 1,1-6-484,-15 3 1,20-14 381,49-20 57,-19 4 364,21-11 0,17-13 0,-1-2-331,-4 1 0,0-2 0,-1-1 115,-1-1 1,-1-1 0,0 0-75,-1 1 0,0-1 0,-3 1 57,5-9 0,-7 1 168,-11 10 0,-7 2-8,-12-13-1837,-41 33 1596,16 14 0,0 9 460,6 2 1,-1 4 0,4 0-509,-1 8 0,6 1-761,5 5 0,10-2 551,18-10 1,5-2-91,-8-5 1,4-2-569,10-6 1,6-5 0,-3-2-769,-2-6 1,-1-2 1168,14-2 1,-3-1 0,-7-2-1,-8-1 1</inkml:trace>
  <inkml:trace contextRef="#ctx0" brushRef="#br0" timeOffset="275901">19903 15625 20828,'-2'-11'1092,"-1"31"0,0 21 0,1-2-593,2-10 0,-1 2-499,-1 12 0,0 7 0,1-5-507,2-8 0,1-6-2730,5 11 3237,-2 4 0,1-32 0,-5-12 0</inkml:trace>
  <inkml:trace contextRef="#ctx0" brushRef="#br0" timeOffset="276119">19592 15884 20901,'40'1'546,"-1"-1"0,1 1 0,0 0 0,4-2 0,-2 0 0,-1-1-467,7 1 0,-2-3-79,0-5 0,-6 0 0,-14 2 0,17-4 0</inkml:trace>
  <inkml:trace contextRef="#ctx0" brushRef="#br0" timeOffset="276433">20543 15234 20420,'6'43'153,"0"0"1,1 1 0,-3-7 0,-1 2 0,-1-1 0,1-2-746,0 0 1,0-3-1,-2 1-501,-2 3 1,-1 0 0,-1-5 436,0-5 1,0-4-1,-5 3 1,4-10 0</inkml:trace>
  <inkml:trace contextRef="#ctx0" brushRef="#br0" timeOffset="276670">20416 15695 18716,'42'-10'327,"-1"0"1,0 0 0,0 0-1,2 13 1,7 5 0,3 4-1,1 2 1,-5 1 0,-5 0-1,-11-1-59,0 6 0,-5 4-184,5 0 0,11 5 0,-2 2 0,-10-2 0,-21-6-454,-29-4 0,-21-6 0,-9-1 0,2-2-286,6-1 1,-3-1-1,-2-1 1,1-1 0,0-1 551,0-1 1,0-1-1,0-2 1,1 1-1,2-1 1,-3 1-1,2 0 1,2-1-1,6-4 1,3-9-1,-1 0 1</inkml:trace>
  <inkml:trace contextRef="#ctx0" brushRef="#br0" timeOffset="284723">17414 15679 8741,'0'-3'813,"0"0"-4090,14-30 1856,-10 19 3116,11-22-1398,-13 28 2047,0 0-1863,-1 4-60,-12-9 396,-18 10-693,0-2 1060,3 9 1,0 5-894,-14 17-1224,14-5 1,-1 4 976,5 1 1,0 4 0,2 0-8,4-2 1,1 1-1,1 2 9,-3 12 1,2 4 0,5-2-32,4-6 0,4 0 0,3-1 22,3 0 0,3-1 1,1-2-22,1 2 1,5-6 28,4-7 0,7-9 37,5-17 0,5-8 0,-3-1-79,-2 4 0,1-2-315,4-4 0,4-4 1,-6 0 339,-12 2 0,-2-1 5,6-5 1,0 0 5,9-10-22,-13 10 0,-1 1 31,2-8 93,-2-3 111,-9-3 0,0-9 0,-1 5-199,-4 9 0,0-1 10,4-13 1,1-6-1,-10 6-302,-23 3 0,-5 6 239,15 9 0,-1 2 512,-18-7 1,-2 9-345,7 14-1352,-3 3 1083,0 4-134,10 0-2162,5 0-880,14 0 2184,1 0 1,0 0 0</inkml:trace>
  <inkml:trace contextRef="#ctx0" brushRef="#br0" timeOffset="285253">17147 15908 11973,'-4'1'1638,"21"-2"0,14-2 0,5-2 0,8-3-1148,-10 1 0,7-1 1,2-1-1,2 0 0,-3 1 1,-6 0-1584,3 0 1,-4 1 0,2-1 974,10-3 0,7-2 1,-8 2-1,-27 5 1,-21 6-1,-4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20:14:10.0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19582 11221 19882,'-32'30'980,"7"-9"0,-2 3-927,-2 4 0,-4 2-709,7-8 1,-5 2-1,-1 0 1,-3 0 0,1-1 440,0-2 1,-2-2 0,0 0-1,-2 0 1,-1 0 129,-2 0 1,-3 2 0,0-1-1,-2 1 1,2-2 0,1-2 86,-2 0 0,1-1 0,1-2 1,0-1-1,2-2-701,-5 0 0,0-2 1,3-3-1,5-4-940,1-5 1,5-4-1639,-10-7 0,33-9 3476,-6 14 1,6 4 0,-1 3-1</inkml:trace>
  <inkml:trace contextRef="#ctx0" brushRef="#br0" timeOffset="431">18244 11502 15956,'-29'25'546,"-1"0"0,1 0 0,-1-1 0,2 0 0,1-2 0,-1 1-1639,-7 6 1,-2 1 0,3-3 1107,2-2 1,2-1 250,1-1 0,-1 1-477,-4 5 0,0-1 412,9-6 1,3 0 915,-8 15-865,51-1-571,5-19 0,9 0 0,5-1 0,-2 1 305,0 2 0,1-1 0,0 1 0,1 0-484,-3 0 1,0 0-1,1 1 1,-1-1 0,-3-1-596,7 3 1,-3-2 0,-6 0 1125,-6 1 1,-7-2 0,-8-5 0,-6-3 0</inkml:trace>
  <inkml:trace contextRef="#ctx0" brushRef="#br0" timeOffset="15267">8063 9591 16016,'7'32'1092,"0"1"0,0 1 0,1 1 34,0-5 1,1 4-1092,3 9 0,2 5 1,0-3-1129,-3-11 1,1-3 0,0 2 270,3 9 0,1 1 1,-1-6 473,9 5-1512,-12-28 1860,-19-28 0,5 10 0,-7-10 0</inkml:trace>
  <inkml:trace contextRef="#ctx0" brushRef="#br0" timeOffset="15633">7877 9697 18246,'12'-41'546,"1"0"0,0 0 0,6 9 0,3 1 0,1 2 0,2 4 49,13-4 1,4 8-613,2 0 0,4 4 0,-4 15-803,-14 21 1,-3 12 0,-2 5 0,-1-7 855,5-5 1,-3 2-7,-9 6 1,0 8 0,-7 0 0,-12-6-136,-28 0 1,-16-8 0,6-4-1535,18-6 1,0-2-1,-27 11 1,15-13 818,49-27 1,3-3 0,-5 12 0</inkml:trace>
  <inkml:trace contextRef="#ctx0" brushRef="#br0" timeOffset="16154">8659 10181 12469,'-9'-47'648,"1"1"1,-1 0-1,3 4 1,1 2 0,5 1-661,4 5 1,4 0 0,2 3-82,8-6 1,2 4 508,-1 8 1,1 3-1398,18-3-2296,10 20 2952,-22 13 1,0 2 0,16-3 0,-9 12 0</inkml:trace>
  <inkml:trace contextRef="#ctx0" brushRef="#br0" timeOffset="16410">9198 9711 19395,'6'28'854,"0"-1"1,0-1 0,1 1-2494,6 5 1,-1-2-1639,3 10 2457,-1-9 1,-12-23 0,-2-8 0</inkml:trace>
  <inkml:trace contextRef="#ctx0" brushRef="#br0" timeOffset="16618">9210 9499 15454,'-10'-21'-820,"2"7"1,28 36 0,-10-9 0</inkml:trace>
  <inkml:trace contextRef="#ctx0" brushRef="#br0" timeOffset="17067">9730 9559 12571,'-21'29'500,"0"-1"1,-1 1 0,2 9 0,3 2 0,3 0-360,6-6 1,4-1 0,1 0-69,-3 16 0,4-3 1244,8-16 0,2-5-1440,4-4-224,13-3-505,-6-13-2425,14-4 2905,4-16 1,1-2-1,0 9 1,-8-8 0,0 0-1</inkml:trace>
  <inkml:trace contextRef="#ctx0" brushRef="#br0" timeOffset="17500">9995 9896 12780,'-18'-6'3276,"10"7"-3464,-18 23 362,28-3 1234,22-2-1447,9-31 516,-9-4 1,-3-3-243,1-19-652,-22 8 0,-9 1 927,-26-1-505,13 7 1,-3 9 162,-13 30 0,2 13-767,17-13 0,3 2 775,-8 20 1,8 4 134,13-11 0,12-4-270,22-8 0,17-5 0,-1-2-1134,-5-1 1,0-1 0,3-2 272,-1-4 1,5-1 0,-1-2 0,-3-2 393,2-3 0,-3-3 0,-6 0 1,-11 2-1,-5 0 0,10-3 1</inkml:trace>
  <inkml:trace contextRef="#ctx0" brushRef="#br0" timeOffset="37648">15240 14197 17126,'-7'-10'2387,"2"2"-5664,5 13 3251,4 23 0,2 12-233,-1-10 1,-1 2-1,1 3 263,1 3 0,0 4 1,1 0-1,-1 2-79,-1-6 1,0 3 0,0-1 0,-1-1 0,1-2 74,0 8 0,0-2 0,0-1 36,-1 1 1,0 1 0,0-3-26,-2 8 0,1-6-56,1-3-14,8-1 1,6-6 108,4-26 747,7 0 1,8-3-778,4-10 1,5-5 0,-3 0 1,3 0 1,0 0-9,-12 0 0,3-1 0,-1-1 0,-3 0 86,7-9 1,-4 1-255,-4 0 0,-1 2-387,-6 3 1,-2 2-2737,10 1 0,-30 16 2465,5 3 0,-6-4 0,0-1 0</inkml:trace>
  <inkml:trace contextRef="#ctx0" brushRef="#br0" timeOffset="38386">16327 14735 9662,'-37'17'1004,"0"0"1,-6 11 0,8 1 1498,14 1-2556,5-6 0,5 1-1949,22 14 2154,37-31 663,-11-19 0,2-8-687,-12 2 1,-1-3 0,-2-3-10,0-5 1,-4-3 0,-3 1 67,-4-4 1,-7 2-1576,-16-7 1382,-14 10 1439,-5 20-1349,-3 5-581,-3 23 0,0 12 513,17-4 1,2 3 0,-1 0 360,-5-3 1,-1 0-1,6 1-390,8 6 0,5 2 0,10-8 287,16-13 1,6-4 72,14 10-463,-11-15 0,-2-5 323,-6-2 1799,-6-2-1821,-8 1 11,-3 0-874,-4 2-2599,29 7 2457,-11-1 1,13 2 0,-21-3 0</inkml:trace>
  <inkml:trace contextRef="#ctx0" brushRef="#br0" timeOffset="38934">16874 14695 15025,'-5'-8'3276,"0"2"-1638,-18 14 0,-6 9-964,-4 8-1767,4-5 1,-6 6 0,4 2 1049,8 0 0,4 4 0,3 0 165,-3 1 1,3 1-1,12-4-206,30 5 0,13-14 182,-9-19 0,2-10-230,6-3 1,3-5 0,-7-4 209,-8-11 1,-7-3-1005,-6 4 1,-4 1 1082,-2 2 0,-2 0 91,1-3 1,-3 1-165,-2-9 0,-2 13-90,-4 15 242,1 5-482,-3 15 190,5 31 56,3 1 2,2-14 1,1-2 1935,3 0-1944,2-12-3271,2-7 3252,19 1 0,-17-3 0,13-1 0</inkml:trace>
  <inkml:trace contextRef="#ctx0" brushRef="#br0" timeOffset="39353">17285 14711 18638,'-2'25'1638,"-1"1"0,-4 10 71,1-54-1703,-2-3-1645,2-3 1,0-3 697,0-11 1368,2 11 0,1-1-433,2-11-44,1 2-62,11 11 0,4 2-2268,20-8 2150,3 11 0,3 3-165,-14 11 0,-2 2 812,6 0 1,-3 3-3040,-8 3 2055,-2 14 0,-10-9 0,-2 9 0</inkml:trace>
  <inkml:trace contextRef="#ctx0" brushRef="#br0" timeOffset="39988">17955 14233 20453,'4'37'33,"-1"0"1,1 0 0,0-1-1,-1 1 1,0-3 0,0-2-32,0 5 1,0-5 98,-3-2 890,1-11 432,0-19-1344,-1-11-54,1-11 0,3-7-1118,5-11 1,5-6 0,3 3 966,2 12 0,1 3 0,1-2 126,-1-10 0,-1-3 0,3 10 17,8 13 0,-1 12 33,-5 15-963,-3 14 0,-2 6 1070,-8-3 0,-3 1-99,7 7 1,-2 3-59,-11-3 0,-3-2-3277,1-2 2507,0 14 0,0-33 0,0 2 0</inkml:trace>
  <inkml:trace contextRef="#ctx0" brushRef="#br0" timeOffset="46587">11134 14297 17888,'-34'-15'567,"-1"-1"1,-6 5 0,-2 4-2207,0 2 1,0 4 855,-2 5 0,2 5 1425,15 1 0,1 3-623,-14 9 1,1 3 11,10-6 0,0 2-15,-1 4 1,-3 2 0,4-1-14,4-1 0,2 0 371,-7 7 0,2 4-376,8-5 0,3 4 0,1-1-11,3-2 0,2 1 0,0 1 13,-3 4 0,1 1 0,2 3-3,5-2 0,2 3 1,2 0-1,3-1-133,4-4 1,3 0-1,1 0 1,1 2 152,-1 1 1,1 1 0,0 1 0,1 0 0,3-1-212,3-1 1,2-1-1,2 0 1,0-2-1,1 0 220,2 2 1,0-1 0,2-1-1,3 0-362,-1-5 1,1-1 0,3 0-1,1-1 1,1-4 373,3-3 0,1-2 0,2-3 0,0 0 1,-1 0-357,3 2 1,-1-1-1,0-1 1,1-3 317,3-3 0,2-3 0,-1-2 0,-2-2 360,2-2 0,-1-2 0,5-5-373,-8 0 1,6-3 0,2-1 0,1-3 0,-1-3 0,-3-5 128,-7-3 1,-1-7 0,-1-2-1,0-3 1,-1 1 0,1 2 0,0 3-84,6 3 1,3 5 0,-1 1-1,-1-1 1,-4-3 0,-4-5-18,-7-6 1,-2-5 0,-3-3 0,-3 1 0,-5 3 0,-5 7-1,-4 0 1,-6 2-14,2-15 0,-2-4-48,-1 4 0,0-3 0,-1 1-281,-1 8 0,0 1 0,-1-1 292,0-7 1,-2-1-1,-1 4 463,1 8 0,-8 0-602,-4 6 0,-8-5 0,-6-3 0,-2-2 1,-2 1-1,1 3 0,3 4-2,-1 3 0,0 3 1,1 2-1,-1-1 1,-3-3 86,1-3 1,-2-4 0,-2-2 0,0 0 0,0 2-1,1 4 1,3 7 226,-4 2 1,4 6 0,-2 4 0,-5 5-140,2 6 0,-6 4 0,-3 5 0,-1 1 0,2 0 0,4-1 0,7-3 0,-1-3 0,7-1 0,-6 2 0,-8 5 0,0 1 0,0-1 0,1 1 0,-1-1 0,0 1 0</inkml:trace>
  <inkml:trace contextRef="#ctx0" brushRef="#br0" timeOffset="78385">9060 15795 14594,'-1'-8'3276,"0"3"0,1 3-2345,0 7-4208,7 33 3143,1-12 0,2 2-31,-1 4 0,0 2 215,4 1 0,0-2-8,-5-9 0,0-2 39,4 6 1,0-3-15,3 8 151,12-1 89,-6-40 0,7-14 0,4-10 0,2-4 0,-1 0-545,-8 7 0,2-3 1,0-3-1,1-2 0,0-1 1,1-1-1,-1 2 0,0 0 1,0 2 4,1 1 0,-1 1 1,1 1-1,0 1 1,-1-1-1,1 0 1,-1-2-1,1 0-132,-2-2 1,2-3 0,0-2 0,0-1 0,0 2 0,-2 0 0,-2 4 0,-1 4 0,-4 5 72,6-5 1,-4 6 0,-2 4 0,-2 1 0,-2 3 0,6-5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20:16:07.5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1326 8396 7722,'-3'0'1512,"0"0"1764,2 0-2407,1-3-763,-1 2 23,1-2 179,0 1-173,0 1 229,1-2-56,1 0-241,0 0-62,0 1 51,1 1 112,5 1 56,9-1-22,18-2-121,-5 0 1,3 0-37,-2 0 0,1-1-819,1 0 0,-1 1 813,14-2-33,-17 3 100,-4 1 0,0 1-66,7 0 13,9 0 0,4 0-1479,-16 0 1,0 0 1425,5 0 0,-2 0 5,15 0 1070,-24 0-1075,-5 0-2269,10 0 2275,-16 0-6,5 0 0,-9 0 6,-2 0 2267,-1 0-2273,-1 0 12,2 0 44,13 0-581,13-4 575,-3 2 6,4-4 3138,-10 1-3154,-1 1-7,0 1 6,-5 0 152,-1 1-158,-5 1 970,3-2-997,-7 3-3283,28-4 3178,-19 3 99,24-1 0,-26 2 12,7-1-12,4 1 5,-1-2-5,-1 2-2162,2-2 2293,2 1 1,4 0 363,-6-1 1,2 0-452,6 0 1,2 0-924,10-2 1,-2-1 884,1 2-4,-6-1 1,0 1 8,4-1 935,-6 0 0,1-1-924,-1 0 1,2 0-314,-1-1 0,5-1 0,0 1 300,3-1 1,1 1-1,-1 0-7,-1 0 0,-1 1 0,0 0-2,-3 0 0,0 1 0,-2 0 30,7 1 1,-2 1-11,-2 1 0,0 0-18,-7 0 1,0 0 22,7 1 1,-2-1 2242,5 0-2226,-4-1 0,4 1-23,-5-1 1,1-1-17,8 1 0,-1-1-1,-8 1 1,-3-1 0,-10 1 0,1-1 8,18 0 0,-1-1-1112,-16 1 1,0 1 1102,6-1 0,4 0 0,-2 1-736,4-2 1,-2 2 733,1-1 0,-1 1 446,-4-1 0,-3 1-457,3 1 11,-5 1 0,4 0 976,-3 0 0,2 0-976,-5 0 0,0 0 1464,11 0 1,0 0-1465,-9 0 0,0 0-997,13 1 1,5-1 994,-7 0 0,3 1 0,-2-1-1132,7 1 0,-2-1 1134,5 1 0,-9-1 0,-20 1 5,-10-1-290,17 1 0,12-1 0,-1 0 315,-5 0 0,-1 0 0,2 0-29,1 0 0,2 0 1,3 0-1,2 0-1,-4 0 0,5 0 0,1 0 0,-1 0 0,-3 0 0,-5 0 347,0 0 1,-4 0 0,3 0-351,7 0 1,7-1 0,2 1 0,-6-1-1,-10 1 3,10-2 6,-7 0 0,3-2 92,3 1 0,0-1-12,-7 1 1,1 0-15,-4 0 1,2 0 0,4 1 183,2 0 0,4 0 1,0 1-1,-2 0-251,0-1 1,-3 2 0,3-1 96,2 0 1,2-1 0,0 1-1,-6 0-99,6 0 0,-6 0-891,-9 1 1,-3-1 898,8 0-20,-8 0 1,0 0 8,-5 1 0,0 0 386,3 0 1,4-1-387,9 1 0,7 0 0,2 0-279,-14 1 1,2 0 0,1 0 0,0 0 0,-1 0 276,9 0 1,0 0 0,0-1-1,-1 1 0,0 0 1,1 1 0,-3-1 0,-5 0-2,2 0 0,-7-1 1520,2 0-1522,-2 0-1501,-7 0 1553,-2 2 1,1 0 1469,5 0-1509,-2 0 1,-1 1 2293,-2-2-2297,8 1-2251,3-2 2252,-8 0-6,3 0 0,-14 0 2268,-9 0-2279,2 0 6,-4 2-349,-1-2 360,-6 2-1,-1-2-3147,-1 2 3221,-11-2-3356,-3 2 2819,-10-2 0,12 0 0,1 0 0</inkml:trace>
  <inkml:trace contextRef="#ctx0" brushRef="#br0" timeOffset="7203">1264 7702 17210,'0'-9'3276,"0"3"-6353,2 24 3233,6 10 1,1 5-173,-3-7 1,1 2 17,4 13 1,1-1 1075,1 4-1073,-6-18 1,1 1-918,0 0 0,1-1 912,2 10 1970,1-8-3426,-8-28-1821,1-2 0,7-4 3262,10-5 0,-9 4 0,4-1 0</inkml:trace>
  <inkml:trace contextRef="#ctx0" brushRef="#br0" timeOffset="7483">1697 8075 22923,'5'-14'-3277,"-3"0"0,-5 1 2457,0-1 1,1 7 0,1 1 0</inkml:trace>
  <inkml:trace contextRef="#ctx0" brushRef="#br0" timeOffset="7885">1902 7778 19552,'-5'-4'3276,"6"8"-2839,4 4-247,17 22-1829,6-1 1,7 2 1408,-3-6 1,3 1-1,-2-1 505,-7-3 1,-1-1-1,-1 0-199,19 7 0,-14-3 226,-30-10-596,-15 1 0,-8 0-1249,-4-2 0,-5-2 723,0-3 1,-6-1 0,-1-2 0,4 0 350,-12-1 1,2-2 0,9-1 0,0-1 0,8-1 0,4-5 0</inkml:trace>
  <inkml:trace contextRef="#ctx0" brushRef="#br0" timeOffset="8042">1833 7710 18969,'44'-8'364,"0"1"0,-1-1 0,1 0 0,5 3 0,-3 1 0,-7 1 0,8 1 0,-29 13 0</inkml:trace>
  <inkml:trace contextRef="#ctx0" brushRef="#br0" timeOffset="31119">9800 10869 5389,'0'-6'2100,"0"1"-212,0 5 767,0-3-1722,0-1-625,0 0 121,0 1 529,0 1-128,0 1 274,5-6-824,1 1 353,20-20-2009,0 3 1449,6-7 5,-6 7 45,1 1-117,-6 6-1320,7-4 1,1-1 1364,-4 4-9,-1 1 0,0 0 215,-3-1-139,-5 5-1250,8-8 1156,1 3-500,-5 3 476,4-1 1923,-10 8-1923,1-2 0,6-1 0,-6 1 0,14-5 0,-15 7 6,14-6-6,-15 6 749,6-2-749,-5 2 111,-5 2 158,29-16-29,-20 12 113,14-11 0,0 0-286,-14 8 1571,12-8 0,-1 1-1494,-16 9-144,23-10 34,-28 16-34,3-3 33,-4 3-27,0-1 44,5-3-3327,16-8 3202,3-1 75,2-1 0,-8 8 5,-4 0 6,-7 4 79,11-6-40,-14 5-16,3-1 5,1-1 3237,-3 3-3048,14-9-144,10-3-34,-7 2 68,-3 1 0,-1 2-68,-10 3 101,16-9-39,-17 11-67,-2 1-34,1-1 0,-8 4-5,2 1-6,-3 0 39,1 1 17,-3 1 95,3-3-89,-2 3-51,2-3 0,0 2-11,0-2-22,18-5-3255,2 1 3214,1-1 0,0 0 63,5 0 5,7-2-2273,-24 6 2268,1 1 0,-2 0 6,7-2 11,2-1-1,14-5-216,-12 4 206,1 0-1,-6 2-10,8-2 2177,0 0-2133,13-6-28,-6 3 0,9-3-5,-10 4-4,-9 3 1,0 0 3,-1 0 3234,12-3-3201,7-5 0,5-2-1477,-9 2 0,1-1 1441,-5 4 1,2-1 0,-3 0-4,0-1 0,-2 1-698,-3 4 1,-2 0 697,12-3 5,1 0 1,3-1 0,-1-1 0,-2 1-6,-5 2 0,-1-1 2,7-2 1,0 0 2,-8 2 1,-2 1 1343,-6 2 1,1-1-1348,16-6 1,4-1-436,-12 4 1,2-1 0,-2 1 432,9-4 0,-1 1 0,-7 3 0,1 0 0,-5 1-3,-5 3 0,-1 0 3,8-2 0,4 0-279,5-2 0,4 0 0,-1-1 277,-11 4 0,-1-1 1,3 0-500,8-3 0,6-2 1,-2 0-1,-7 2 501,-4 0 0,-3 1 0,-2 1 0,1-1 0,-4 2 2008,11-6-2008,1 1-1004,-11 2 0,1 1 1007,-6 3 0,-1 0 2,9-4 1,-1-1 260,-10 6 0,3-2-268,7-1 1,7-3 0,1-1-1,-4 3-1,4-3 1,1 1 0,-2 0 1,5-2-1,0 1 1,-6 1 1135,2 1 0,-5 2-1134,2-2 0,-2 1-3,-7 2 1,-2 2 2,15-6-6,-13 5-11,10-3-22,-12 4 0,0-1-205,13-3 177,5-2 11,-22 8-2195,19-6 2246,-5 1 5,7-1 0,-14 3 0,10-5 994,-4 3 0,3-2-994,-9 4 0,2 0-996,15-6 0,-1 0 998,-19 7 1,-2 0 3,22-8 2196,-2 0-2202,-16 7-1101,3-2 0,1 0 1101,3-1 3,-5 2 0,-1 1 143,-2 1-152,4-2-3,2 0 1,7-2-11,-3 2 1,3-1-1,-1 1 8,-6 0 0,-1 1 0,2 0 9,10-3 0,3 0 0,-7 2 938,-15 4 0,-1 0-933,13-4 0,1 0-1066,-11 2 0,-1 0 1063,0 1 0,-1-1 6,16-7 2136,-18 6-5419,-2 2 0,-11 4 2457,-29 15 1,13-8 0,-20 10 0</inkml:trace>
  <inkml:trace contextRef="#ctx0" brushRef="#br0" timeOffset="34254">12183 11027 8926,'1'-20'-2212,"0"2"2212,2-22 0,-3 26 0,3-14 0</inkml:trace>
  <inkml:trace contextRef="#ctx0" brushRef="#br0" timeOffset="36037">10179 9882 5756,'0'-7'1255,"0"2"-102,1-3 1065,-1 6-784,1-6-465,-1 8 913,0 0-1339,11-1-313,27 1-205,-13-1 0,3-1-3,10 0 1,2-1 8,-3-1 0,-2 0-3,-6 0 0,-1-1-9,-3 1 1,1 1-1659,15-1 1,0 0 1611,-17 2 1,0 0 29,18 0 0,-1 0-3,-3 0 9,-6 1 0,7 0 1,-5 0 1,14-1-10,-15 1 1,6 0 0,-6 1-2,9 0 0,-7 0 0,8 0 6,-9 0 0,-7-2 33,19-1 3237,-2-3-3121,-9 1-1794,-9 3 1,-1 0 1529,1 0 120,14 1 56,4-1-8,-18 2 0,1-1 142,6 1 1,0 0-26,-4-2 1,0 1-37,15-2 156,-4-4-245,-15 1-51,3 0 0,-7 3 0,-4 1 0,9-1 0,-8 1 0,4 0-2291,-2 2 2291,-1-1 6,8 1-12,-2 0-5,-9 0 2246,-2 0-1989,-12 0-515,-1 0-3008,-1 1 2457,-3 2 1,3-1 0,-4 0 0</inkml:trace>
  <inkml:trace contextRef="#ctx0" brushRef="#br0" timeOffset="36938">9541 9808 4716,'-31'-2'1092,"-1"-1"0,-4 11 0,4 5 437,6 14-1468,-1 13-55,20-11 1509,6-7-1521,7 4 904,36-8-596,2-16 216,-6-14 0,-3-7-193,-14-2 0,-5-2-508,1-7 1,-7 0 232,-22-11 323,1 14-625,-11 10-101,8 11-2022,-3 4-302,4 6-600,-2 3 3128,9 4 1,2-4 0,3-2-1</inkml:trace>
  <inkml:trace contextRef="#ctx0" brushRef="#br0" timeOffset="37116">9716 9772 13659,'3'0'3276,"0"0"-6031,-3 0 2755,2-6 0,-2 5 0,2-4 0</inkml:trace>
  <inkml:trace contextRef="#ctx0" brushRef="#br0" timeOffset="37614">9722 9772 16952,'34'17'-46,"0"1"0,0-1 0,14 5 0,-20-4-2021,-55-8-285,-15-15-925,-3-7 3018,21 2 1,1-3-221,0-6 1,3-5-775,4-7 1,2-2 1412,0 2 0,3-1-683,4 2 0,9 2 2161,32-1 0,13 5-624,-14 12 0,2 1-410,7-2 1,3-1 0,-2 2-247,2 3 1,-6 1-711,-14 3 0,-3 0-135,8 0-1828,-31 17-962,-4-1 3249,-1 10 1,0-11 0,3-4 0</inkml:trace>
  <inkml:trace contextRef="#ctx0" brushRef="#br0" timeOffset="39050">12113 9691 11911,'-3'-4'3276,"2"0"0,1 4 0,0 13-2513,4 21 0,1 7-2402,1-5 1,-1 1 1482,0-4 1,0 2-1,-1 3 296,0 2 1,-2 4 0,0-1 0,0-5-138,0 3 0,-1 0-2,-1-1 0,1 6 1,-1-1-1,0-8-1,0-8 0,0-3-1121,2 10 0,0-2 1121,1-8-184,6 10 207,-5-19-359,1 2 336,-3-10 0,0-3-5,-2-6 1984,1 3-1985,-1-1 6,0 2 2968,0-1-2783,0-1-3462,0-1 811,-3 0 2466,-4 0 0,3 0 0,-2 0 0</inkml:trace>
  <inkml:trace contextRef="#ctx0" brushRef="#br0" timeOffset="39790">10600 10333 6574,'1'-11'-499,"-1"2"499,-1 9 0,0 0 0,0 0 0</inkml:trace>
  <inkml:trace contextRef="#ctx0" brushRef="#br0" timeOffset="40270">10600 10333 8744,'14'41'118,"0"0"1,0 0 0,-2-6 0,1-2-1,-5-6 2515,-8-2-2393,-7-5 1225,4-10-1414,-5 3 859,6-11-1174,0-1-1143,2-1-1870,0-4 2457,0 0 1,0-1 0,0 2 0</inkml:trace>
  <inkml:trace contextRef="#ctx0" brushRef="#br0" timeOffset="40693">10602 10419 6805,'-1'-3'2952,"0"0"324,0-1-2362,0 3 310,-1-5-92,2 6-975,0 6 134,0 3-3224,9 19 2978,0-6 0,1 1-1671,9 13 1481,0 0-264,-13-26-493,-5-10-2375,-1-1 0,0-6 2457,0-2 1,0 1 0,0 1 0</inkml:trace>
  <inkml:trace contextRef="#ctx0" brushRef="#br0" timeOffset="40987">10600 10413 18112,'32'26'0,"-1"1"0,-6-6 0,0 0 0</inkml:trace>
  <inkml:trace contextRef="#ctx0" brushRef="#br0" timeOffset="41304">10699 10239 11866,'-6'-1'1638,"7"22"0,4 10-824,4 6-635,0 3 0,0 1-3456,1-3 3053,0 9 1160,-7-27-931,2 7-5,-5-21-918,1-3-2359,-3-4 2457,-6-11 1,4 7 0,-4-6 0</inkml:trace>
  <inkml:trace contextRef="#ctx0" brushRef="#br0" timeOffset="41655">10699 10373 9738,'-4'-3'3276,"2"0"-2558,2 3-197,0 5-1664,5 16 0,1 5 1575,-2 4-334,3-1 0,-1-2-1440,-5-7 1135,0-7-482,-1-5-1731,0 5 2040,-11-3 1,8-2 0,-7-1 0</inkml:trace>
  <inkml:trace contextRef="#ctx0" brushRef="#br0" timeOffset="44720">10636 3774 13258,'0'28'655,"0"1"0,1 9 1,-1 9-1,1 1 0,0-7 146,1-1 0,0-1-1621,1 1 1,0 7 0,0-4 0,0-10-2458,3-6 0,2-12 2586,-10-20 1,0-4 0</inkml:trace>
  <inkml:trace contextRef="#ctx0" brushRef="#br0" timeOffset="44936">10478 4107 9729,'46'-1'652,"1"0"1,-7 0 0,3 0 0,-10 1-267,-3 0-2025,0 3 1,-9 4 818,-25-1 1,2 5 0,-1-6 0</inkml:trace>
  <inkml:trace contextRef="#ctx0" brushRef="#br0" timeOffset="45871">11116 4215 8077,'2'-6'3092,"0"2"-1070,-8-7-1955,-6 9 1721,-1-2-1788,-4 15 770,-2 29-770,10-10 329,-3 11-268,12-26 393,9-20-1051,-2-6 636,5-5-39,-5 6-397,-3 8 565,4 10-118,-2 0 40,6 14-34,-9-10 392,1 6 1785,-4-10-2025,0 0-3359,0 0 3509,-1 28-2425,-10 7 2157,3 5 61,0-25 0,-6-2 219,-19 3 0,-5-4-219,-1 4-38,8-11 1,-6 1 0,7-7-46,2-8-68,-8-6-28,24-5-1221,6-28 2308,25 7-2381,0 5 0,4 3 1940,7 8 1,2 5-2258,4-1 1,-1 2 1545,-5 5 0,-3 0 0,4 0 0,-9 3 0</inkml:trace>
  <inkml:trace contextRef="#ctx0" brushRef="#br0" timeOffset="46501">11736 3922 11564,'0'-5'3276,"0"0"-3864,-11 26 0,-3 13 828,-1 1 528,-3 5 1,-1 3-296,6-11 1,0-2-1104,1-3 0,0-2 955,-3 1 0,1-3 249,-2-1-395,2-13 1156,8-14-1431,-7-38-4,7-4 49,1 7 1,4 0 691,11 5 1,2 4-771,5-6 49,15 11-38,-12 35-1329,6 7 1,2 5 1463,-1 3 0,0 1-247,3 3 0,-1-1 227,-8-6 1,-4-3-4,-6-4-1500,-5-8-1446,-1-5-325,2 1 3084,2-2 0,-5 0 0,1 0 0</inkml:trace>
  <inkml:trace contextRef="#ctx0" brushRef="#br0" timeOffset="46785">12079 3892 10111,'-4'0'2386,"2"0"-3119,2 0 1298,41 0-105,-17 0 374,3 0 0,3 0-1804,17 4-816,-22 0-1491,9 19 2457,-30-4 1,-2 3 0,-4-12 0</inkml:trace>
  <inkml:trace contextRef="#ctx0" brushRef="#br0" timeOffset="46917">12155 4099 17535,'37'0'746,"0"1"0,1-1 1,8-2-1,-1-3-2385,3-4 1,-3-3 982,-18 2 1,-3 0-1,13-5 1,-24 9 0</inkml:trace>
  <inkml:trace contextRef="#ctx0" brushRef="#br0" timeOffset="47554">12857 3748 16325,'-16'29'616,"1"1"0,-1 0 0,-6 6 0,12-6-3893,35-7 2306,4-17 1273,18-5 1398,-8-11-1079,-6-4 1,-1-5-878,-11 0 0,-5-3 253,2-6 1,-10 0-620,-38-10-471,-5 32 1,-10 8 0,3 5-547,7 7 1,0 4 1091,1-4 1,-3 1 0,11 2 0,13 20 0,13-26 0</inkml:trace>
  <inkml:trace contextRef="#ctx0" brushRef="#br0" timeOffset="47752">13254 3942 22459,'18'-23'-820,"-4"0"1,-14 22 0,0-4 0</inkml:trace>
  <inkml:trace contextRef="#ctx0" brushRef="#br0" timeOffset="48036">13366 3670 10625,'33'21'582,"0"0"1,0 0 0,-5-1-1,-1 0 1,-3 1 309,9 9 1,-5 0-829,-10-5 1,-4 0 1593,2 10-1392,-14-2 0,-6 0-378,-8-3-482,0-4 0,-6-6-1045,-16-22 1,-4-10 1091,11 3 1,0-2 0,-5 1 0,3-1 0,5-4 0</inkml:trace>
  <inkml:trace contextRef="#ctx0" brushRef="#br0" timeOffset="48192">13553 3497 8828,'40'-9'364,"-1"-1"0,1 1 0,0-1 0,3 9 0,-1 5 0,-7-2 0,5-2 0,-26 31 0</inkml:trace>
  <inkml:trace contextRef="#ctx0" brushRef="#br0" timeOffset="49771">11050 2715 17636,'-10'37'262,"0"0"1,0 0-1,0 1 1,-1-1-1,1 1 1,-3-2-1,-1-5-1901,-15 6 1,-3-8 933,9-11 1,-1-3 707,-5 0 0,1-10 153,11-24 0,4-7-212,-3-9 501,5 3 1,2-1-505,5 6 0,2-1-1118,4-16 0,3 0 1115,-1 19 1,1 1 10,4-5 1,3 8 1794,14 17-1772,-6 14 0,1 8-334,2 3 0,3 5 0,0 3 688,3 7 1,0 4 0,-2-2-239,-4-6 0,-1-1 0,-1-1 124,8 15 1,-5-10 2218,-16-23-2297,0-2-16,-7-7-852,0-2-1355,-1 0 2089,1-9 0,-1 6 0,1-6 0</inkml:trace>
  <inkml:trace contextRef="#ctx0" brushRef="#br0" timeOffset="50186">11349 2797 9044,'5'-1'3276,"0"0"-554,-5 1 554,41-3-3914,-15-1 0,2-1 736,4 1 0,0 0 373,3-4 1,-7 2-3749,-16 6 2457,-22 11 1,0-3 0,-14 7 0</inkml:trace>
  <inkml:trace contextRef="#ctx0" brushRef="#br0" timeOffset="50438">11334 3014 5375,'0'7'1092,"26"-7"0,20-8 0,-3 1 546,-14 3 0,1-1-546,11-2 0,4-1 0,-8 2-2468,-6 4 1376,-30 16 0,-1-8 0,0 8 0</inkml:trace>
  <inkml:trace contextRef="#ctx0" brushRef="#br0" timeOffset="78535">11994 2831 16863,'-9'3'997,"-19"27"-1042,13-7 0,0 2 3,-3 4 0,0 3-171,3 8 0,4 2-319,7-7 0,6-2-1107,1-4 1,5-4 950,29 6 1933,-8-38-761,-6-11 1,-4-9-621,-12-4 0,-5-6 0,-1 1 346,0-8 0,-1 0-874,-3-5 0,-3 6 658,-2 21 888,19 45 1,5 13-1964,-4-13 0,1 0-558,7 17 1,0-2 818,-4-10 1,-7-12 0,-7-13 0</inkml:trace>
  <inkml:trace contextRef="#ctx0" brushRef="#br0" timeOffset="78787">12181 2926 16600,'-13'-44'646,"0"0"0,0 0 1,1 8-1,0 2 1,6 6-715,10-2-3209,16 17 0,20 2 1919,-8 5 0,3 2 1358,4 1 0,-2 1 0,-10 0 0,-3 2 0,11 0 0</inkml:trace>
  <inkml:trace contextRef="#ctx0" brushRef="#br0" timeOffset="79152">12594 2561 15685,'-39'14'229,"0"1"1,0 7-1,7 3 1641,13 12-1867,26 10 0,10-1 527,8-11-1205,-2-13 1,6 1 0,-1-7-774,-2-12 1,0-6 1271,16-7 0,-3-1 0,-4 2 0,3-13 1</inkml:trace>
  <inkml:trace contextRef="#ctx0" brushRef="#br0" timeOffset="79370">12863 2262 21371,'13'41'-547,"0"0"1,0 0 0,-1 0 0,0 6 0,-2-1 0,1-2 77,2-3 1,0-2 0,-3-3 0,-3-1 0,-4-10 0,-3-21 0</inkml:trace>
  <inkml:trace contextRef="#ctx0" brushRef="#br0" timeOffset="79586">12682 2408 15479,'43'-7'546,"0"-1"0,-1 1 0,1-1 0,4 1 0,-3 1 0,-1 0-1639,-8 0 1,-1 1 0,-2 3 1011,4 5 1,-6 1 0,-6-2 0,0 7 0</inkml:trace>
  <inkml:trace contextRef="#ctx0" brushRef="#br0" timeOffset="79956">13348 2374 19244,'-25'37'232,"-1"0"1,1-1 0,0 1 0,1 2-1,1 2 1,4-3 0,11-8-3510,26 7 1213,20-8 1713,-11-43 0,0-11 482,-3 4 1,-4-5 410,-4-9 0,-3-6 1,-4 1-409,-1 0 1,-4 0-504,0 2 1,-1-1-1,-2 6 45,-1-8 2015,-1 28-1691,13 32 0,12 26 0,1 8 0,-5-12 0,-10-15 0,0 0 0,10 11 0,0 0 0,0 0 0,0 0 0</inkml:trace>
  <inkml:trace contextRef="#ctx0" brushRef="#br0" timeOffset="80338">13579 2248 9539,'12'36'147,"-1"0"1,1-1 0,1 6 0,1 0 0,-2-2 1490,1 4 0,1-5-546,-3-15 1,1-4-936,4 0-423,-6-44 0,-2-23 1,-2 3 293,0 15 0,1-1 327,1-10 0,2-5 1,1 10-642,6 9 2554,2 18-2273,1 31-1264,-6 9 1,2 6 175,6 0 1,3 2 0,-2-2 623,2 3 1,0-2 0,-4-8 0,0 1 0,-3-10 0,-3-13 0</inkml:trace>
  <inkml:trace contextRef="#ctx0" brushRef="#br0" timeOffset="80708">14433 2017 9287,'-6'40'409,"0"-1"1,-1 1-1,1-1 1,0 1-1,7 8 1,3 2 0,4-6-1,7-16 1229,11-20 0,4-11-297,16 0 1,-3-11-126,-18-13 0,-7-7-1115,-2 5 0,-8-3-865,-16-1 0,-10-1 1,1 5-1171,-10-3 295,-5 2 1,-1 12-1639,9 33 2457,9 9 1,7-7 0,5-2 0</inkml:trace>
  <inkml:trace contextRef="#ctx0" brushRef="#br0" timeOffset="80874">14925 2188 17759,'3'-5'3276,"0"2"-973,-3 3-5580,-2-10 2950,-1-1 1,0-2 0,1 5 0</inkml:trace>
  <inkml:trace contextRef="#ctx0" brushRef="#br0" timeOffset="81186">15001 2021 14499,'-6'0'3081,"2"0"-6358,4 0 6455,93 36-2718,-55-13-277,-3-7 0,6 3 0,-8 0 271,-5 15 551,-15 0 0,-6 3-840,-5-7 1,-9 1-1259,-10 4 1,-10 2 0,-5-7 946,-7-12 1,-5-7 0,1 0 0,8 4 0,2 1 0,0-6 0,-12-11 0,0-1 0</inkml:trace>
  <inkml:trace contextRef="#ctx0" brushRef="#br0" timeOffset="81323">14891 1771 8078,'41'-8'-365,"1"-1"1,-1 1 0,1 0 0,0 0 0,6 2 0,3 0 0,0 1 0,-5 1 0,-7 3-183,-1 4 1,-4 1 0,18 0 0,-11 3 0,-32 2 0</inkml:trace>
  <inkml:trace contextRef="#ctx0" brushRef="#br0" timeOffset="102571">19038 9054 9684,'15'-2'1126,"4"-1"-70,6-4-2149,3 2 1,8 1 0,-4 0 545,0 1 1,-1 0 0,15-3 0,-4 3 0,-15 3 0</inkml:trace>
  <inkml:trace contextRef="#ctx0" brushRef="#br0" timeOffset="102822">19708 9040 14409,'34'-2'109,"1"1"0,-1-1 1,12 2-1,-2-1-1748,-11-1 1,-3 0-1639,16 2 858,-6 9 543,-8-3 1523,12 8 1,-27-9 0,-4-1 0</inkml:trace>
  <inkml:trace contextRef="#ctx0" brushRef="#br0" timeOffset="103037">20643 9086 1052,'40'3'939,"0"0"0,-4-1 0,-1 2 134,2 2 0,1 1-2059,-1-3 1,3-1 792,-4 0 0,3 1 1,-5-1-1,-3-2 0,-4 0 1,16-1-1</inkml:trace>
  <inkml:trace contextRef="#ctx0" brushRef="#br0" timeOffset="103252">21636 9088 12803,'46'-8'-282,"-1"0"0,-13 2 0,-5 0-2995,4-1 2837,-38 5 1,0 1-1,-4 1 1</inkml:trace>
  <inkml:trace contextRef="#ctx0" brushRef="#br0" timeOffset="105103">18746 9082 10298,'-3'-9'1638,"24"-7"0,6 0 1638,-3 5-2581,2-1 0,6-2 1,1 0-1789,0 2 1,-1 1 0,0 0 912,4-3 1,1 1 229,-4 2 1,0-1-1,-4 2 972,4-3-876,0 1-2291,-2 1 2385,11-5-828,-17 5 1,0-1 688,18-7 716,-13 4 0,1-1-786,-3 4 0,1-1-533,1 0 0,2 0 0,1-1 507,-3 1 1,-1 0 0,1 0 3,1-1 0,0-1 1,-3 2-10,0 0 0,-3 1 1486,12-8-1486,-14 8-500,3 2 0,6-3 1,0 0 499,3 0 0,3-1 5,-1 0 1,6-3-1,0 1 1,-6 3-6,-1-1 0,-2 1 16,2-1 1,2-2 0,-2 1-14,3-1 0,-1 0 29,3-1 0,2 0-32,-1 1 0,-1 1 5,0 1 1,-3 0 19,-10 3 0,-2 0 412,1 0 0,-1 0-429,2-3 1,-4 1 1985,-3 1-2000,1-1 1,2-1-973,0 2 1,2-1 968,17-6 1,2 1 8,-12 3 0,0 1 972,5 0 0,2 0-978,-4 1 1,-1 1 488,-3 0 1,1-1-484,13-3 0,-1 0 0,-14 5 0,-2 1-3,5 0 1,2 0 2,5 1 0,2 0 867,-6 1 0,2-1 0,0 0-860,1 0 1,-1 1-1,0-1-5,-2 1 0,-1-1 0,-3 1-746,3 0 1,-4 0 743,-5 1 0,-3 0 0,11-2 0,-9 2 0,0 0 2,1-1 1,1 0-3,6-2 0,1-1 59,-2 0 0,3-1-749,0 0 1,2-3 0,0 1 689,-8 2 0,0 1 0,0-1-210,5-1 0,1-1 1,-2 2 209,0-1 0,-4 1-6,11-4 6,-16 5 0,1 0 6,-3 1 0,0-1-6,4-2 0,3-1-9,8-2 1,3-1 10,5-1 1,-1 2 0,-7 2 0,-1 1 853,-2 1 0,-5 2-1131,-12 3 275,-49 7 0,27-2 0,-36 4 0</inkml:trace>
  <inkml:trace contextRef="#ctx0" brushRef="#br0" timeOffset="124492">20946 8298 13166,'9'-4'3276,"-2"2"0,-7 2-2311,0 0-708,-7 0-285,-10-2-229,4-6 150,-2-1-21,13-9 66,2 6 17,0-3-61,3 6-3171,13 2 2467,-1 4 670,3 5 51,-11 5 89,-6 3 67,-5-3-5,-3 2 100,-12-6-39,-22-16 2323,16 5-2497,-7-15-10,29 9-1,3-1-33,15-8-3073,19 3 3493,9 8-269,-4 9-56,-14 13-2162,-20 15-1115,-21 7 2457,0 0 1,-6-6 0,10-17 0</inkml:trace>
  <inkml:trace contextRef="#ctx0" brushRef="#br0" timeOffset="125385">17725 8127 11643,'3'26'586,"0"-1"0,1-1 1,0 0 2146,6 11-2609,-1-2 1223,0-3-2131,0 10-796,-5-18-1657,1 6 351,-5-22 2886,0-3 0,0-2 0,0-1 0</inkml:trace>
  <inkml:trace contextRef="#ctx0" brushRef="#br0" timeOffset="125555">18038 8189 18570,'2'-10'-3277,"3"2"2457,0 8 1,0-1 0,0 0 0</inkml:trace>
  <inkml:trace contextRef="#ctx0" brushRef="#br0" timeOffset="125820">18038 8189 15620,'37'5'655,"1"0"0,-1-1 1,1 5-1,-1 3 0,-11 3-942,-15 31-1802,-7 0-1188,-45-22 0,-1-17 2868,15-5 0,3-2 0,-4 0 0,8 0 0</inkml:trace>
  <inkml:trace contextRef="#ctx0" brushRef="#br0" timeOffset="125956">18126 7835 14493,'38'-20'1092,"0"1"0,-4 2 0,-3 2 607,-2 5-1699,-6 47 0,-13-28 0,-3 34 0</inkml:trace>
  <inkml:trace contextRef="#ctx0" brushRef="#br0" timeOffset="126487">18639 8081 12701,'-4'2'3243,"0"0"-5156,4-2 3319,48 7-1073,-15-5 1,3-1-1973,8 3 1,6-1 1416,-14-4 1,4-2 0,-2 0 0,-6 1 0,-5 0 0,-1 1 0,15-4-1,0-1 1</inkml:trace>
  <inkml:trace contextRef="#ctx0" brushRef="#br0" timeOffset="126856">19502 8091 16045,'30'1'1092,"1"-1"0,15 0 0,2-1-2731,-1-1 1,-2-1-1,-5 1 1,-1 1-1,2-3 1,-6 1-1639,-13 3 809,2-2-403,0 1 2871,9-1 2504,-4 0 772,11-3-1716,-11 1 0,0 0-1128,12-4-186,-12 3 1,0 1 55,1 1-78,0 1-627,15 1-2874,3 1 2621,-18 0 1,-1-1-1,5 1 1,-10-1 0</inkml:trace>
  <inkml:trace contextRef="#ctx0" brushRef="#br0" timeOffset="127023">20663 7983 10998,'22'-18'819,"-4"9"0,-18 10 0,0 5 0</inkml:trace>
  <inkml:trace contextRef="#ctx0" brushRef="#br0" timeOffset="128437">17999 8350 7772,'8'0'958,"-2"0"-953,-6 0 321,0 0 2950,8-4-1579,-7 3-1193,7-2-101,-8 3 1446,0 0-1384,-5 1 229,-6-1-537,3 1 336,-2-1-476,9 0-1160,1-1 757,0 6 509,0-4 947,-2 6-863,-1-6 56,-5 0-179,3-1 62,-3-4-202,6 3-45,0-4-252,2 2-341,0 2-2583,-15 18 2457,0-1 1,-3 5 0,6-9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20:19:33.4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A0A0A0"/>
    </inkml:brush>
  </inkml:definitions>
  <inkml:trace contextRef="#ctx0" brushRef="#br0">2367 896 20873,'-6'-6'218,"3"12"-3495,25 33 2529,-6-2 1,1 8-1,0 0 501,-5-11 0,1 1 0,0-1 0,-1 2 250,2 3 0,1 0 0,-2 0 0,-1-2-10,-3 2 1,-1-3 0,-2-4 6,-1-6 0,0-3-699,2 12 699,-12-79-112,3 14 0,-1-5-17,0-2 0,0-7 0,0-1 1,2 3-31,1-2 0,2 2 1,1 1 578,-2 0 1,1 0 0,5 6-917,8 3 0,4 8-309,8 9 802,8 31 0,2 14-294,-15-2 1,-1 6-1,-1 1 390,-1-3 1,1 1 0,-2 2 0,0 0 389,-2 3 0,-1 2 0,-1-1 0,-2-2-459,0 2 1,-2-2-1,0-3-108,1 5 0,-2-5-398,7 10-1697,-6-33-1098,-1-6 3046,2-5 0,-7 0 0,0-1 1</inkml:trace>
  <inkml:trace contextRef="#ctx0" brushRef="#br0" timeOffset="533">3199 1572 10609,'-11'43'202,"-1"-1"0,0 1 1,8-5-1,1 6 1,1 2-1,3 0 0,1-4 1,3-6 64,6 0 1,3-6 0,1 3-306,-1 11 0,-1 7 0,3-5 0,3-14-180,8-18 0,1-11 277,-5-11 0,-3-8 499,1-15 1,-4-9-490,-7 5 0,-2-3 1,1 1-20,4-10 0,-3 0-20,-7 6 0,-5-3 0,-9 6-4,-11 9 0,-7 5 0,-3 2-244,2 3 0,-2 2 0,-1 2 247,-3 0 1,-1 1 0,3 7 720,-6 8 1,7 7-751,7 8-1333,4 8 941,28-7 596,14-4 1,7-4-1,4-3 1,2-4-163,4 3 0,0-2-1123,-4-4 0,-5 2 1081,-8 7 0,2-5 0,-21 6 0</inkml:trace>
  <inkml:trace contextRef="#ctx0" brushRef="#br0" timeOffset="1141">3576 1117 15277,'42'-14'719,"-1"0"1,0-1 0,13 5 0,-12 16-420,-32 36 0,-14 11-121,2-9 1,-3 0-1819,-3 3 1,-2-2 1333,1-14 0,0-2 1057,0-2 0,0 0-685,-1 3 0,4-4-2357,8-4 2575,13-37 1,6-17-606,-2-2 1,0-6 0,0-1 377,1 2 0,-1 0 0,-2-2 545,-1-7 1,-1-1 0,-5 8-445,-6 15 1,-1 3-780,-2-5 1,-2 2 905,-4 4 1480,-2 11-1766,-2 6 2013,1 5-2086,-1 8-90,-8 21 121,7-1 0,1 7 4,2-2 0,1 5 1,1 2-1,4-2-9,5 4 0,3-1 0,3 0-1046,2 5 1,2 0 0,6-10-547,14-12 1,4-12 982,-8-13 1,-2-6-1,3-10 1,-20 6 0</inkml:trace>
  <inkml:trace contextRef="#ctx0" brushRef="#br0" timeOffset="2500">4659 1159 10849,'-6'-12'3276,"0"2"0,4 12 0,0-1-606,2 1-2584,6-1 217,7-1-1755,27-9 1,10-3 1451,-15 5 0,0 0-48,4-2 1,4-1-1,-6 1 45,-9 4 1,-3 1-2476,13 0 2220,-26 4-1119,-2 0-1900,-9 0 0,-17 9 2457,3-1 1,-5 3 0,8-5 0</inkml:trace>
  <inkml:trace contextRef="#ctx0" brushRef="#br0" timeOffset="2797">4669 1412 21007,'37'-4'546,"-1"1"0,1-1 0,-1 1 0,11-2 0,0 0 0,-10 1-276,2 0-3435,-9 0 2345,12-12 1,-34 13 0,14-12 0</inkml:trace>
  <inkml:trace contextRef="#ctx0" brushRef="#br0" timeOffset="3763">5672 1157 21926,'0'-42'829,"1"5"0,-3-5-1922,-2 3 1,-2-4 0,0 4 46,3-3 0,-1 2 990,-2 1 0,-1-1 0,3 21 263,10 63-238,4-10 0,3 5 29,-6-9 0,1 3 1,3 1-99,4 3 1,3 3 0,2 0-1,1-5-472,4-3 1,1-4-1,0 0 544,-1 4 0,0 0 0,1-5-188,8-4 1,-2-11 316,-8-19 2144,-3-9-2043,-5-13-1978,-3-12 1906,-9 9 1,-2-5 0,1 3-67,0 0 1,-1-1 26,-2-6 1,0-5 0,-1 6-60,-1 13 1,-1 2 76,-1-4 0,-1 2-1155,-4 2 1130,4 13-84,1 4 1108,3 8-1293,1 22 146,4 16 0,2 8 39,0-5 0,1 2 0,0 3 23,-1-8 1,1 3-1,0 1 1,-1-1-1,1-2-224,-1-2 1,0-1 0,0 0-1,0 2 332,-2 2 0,1 5 0,-1-1 0,-1-1 1,-1-6-29,-3 10 1,-3-2 23,2 2 0,0 3 0,-3-5 41,-3-9 0,-3-3-95,1-3 0,-3 0 0,-3 0-464,-10 0 1,-6-2 0,1 0-703,1 0 1,1-1 0,-3-2 1052,0-6 0,-3-2 0,1-1 0,5-3 1,-1 0-1,4-2 0,2-4 0,0 1 1</inkml:trace>
  <inkml:trace contextRef="#ctx0" brushRef="#br0" timeOffset="5630">3352 772 17792,'-9'13'3276,"0"4"-2709,-8 25-517,9-18 0,1 1-33,-1 5 0,1 1-14,2 5 0,1 0 13,0 2 1,2 2-17,5-3 0,1 3 0,2-3-28,2 6 0,1-2 26,1-6 0,0 1 1,3-2-1092,3-5 1,2-3 0,2 0 926,3 1 1,4-1 0,1-2-601,2-3 1,2-2 0,-1-2 840,13 6 1,-2-6-74,-12-14 1,-3-3 53,-3 0-946,-15-1-1844,-6 1 2734,-2 0 0,-2 0 0</inkml:trace>
  <inkml:trace contextRef="#ctx0" brushRef="#br0" timeOffset="6163">3873 1037 17372,'-2'-4'2796,"28"30"-3889,-2-2 1,6 6 0,0 1 1021,-5-3 0,1 1 0,0 2 1,0-1 117,1-1 1,0 0 0,0 2-1,-5 4-8,-3 5 1,-2 6 0,-4 3 0,-2-2 0,-4-4 94,-5 5 1,-6-3-1,0 2 13,3-10 0,1 3 1,0 1-1,-2-2 1,-2-3-503,-7 9 0,-3-3 1,2-7-2923,-2 2 0,0 0 0,14-43 3429,0-5 1,0 4 0,0 1 0</inkml:trace>
  <inkml:trace contextRef="#ctx0" brushRef="#br0" timeOffset="11715">2329 1442 14622,'-4'23'3254,"2"-6"-2509,4-17 148,13-13-490,-2-1-36,0-4 0,1-7-314,-3-9 0,-2-9 0,0-2 1,-2 5-1665,3-6 1,-2-1 1611,0 5 1,0-7-1,-1 1 1,-3 5 31,-4-7 1,-4 6-1138,0 8 1,-1 0 1168,-2-2 0,-2-2 1,-1 3 31,0 8 1,-2 3-34,-2-8 0,-1 3-1485,-10 4 1074,-4 17-39,-4 19 307,-6 18 1106,16-2-1027,2 2 32,14-17-32,-1 2-6,-8 4 18,-8 13 2090,4-8-1900,0 4-1683,16-18 1476,2-4-742,2-1 646,0 5 667,6 6-566,0 7 0,7 7 0,-2 1 0,1 5 2312,1 4-2312,-1 3-881,-2-11 0,1 1 884,-1 1 0,1 1 0,4 8 0,0-1 802,-3-9 1,1 0-786,0-2 1,1 3-1,0-3-1131,-3-2 1,1 0 1135,6 12 1,-2 0-21,-2 1-1472,-4 3 1512,-4-3 506,-1-1-562,-1-6 13,-1-16-42,-2-12 1828,1-2-1603,-1-1 2231,0 0-2556,-1 1-397,3 11 425,0 0-51,4 11 2259,-1-3-2102,4 8-3262,-5-15 3363,0 2-39,-3-18-51,-2 1-5,1-4 6,-3-12-1355,-7-15 1349,1-3-6,-5-10-39,7 10 45,0-5-6,5 9 1,0 0 5,-1-14 1363,2 17 1,0-1-1263,5-12-6,-1 16 140,9-12-1444,-5 15 1292,5-7-2295,4-9 2263,-6 15-46,2-2 1,-11 20-1,-1 3 124,-1 0 2380,1 1-2503,-1-4 3270,0 2-3143,0-7-139,0 0-44,0-6 5,1-1-2549,7-8 2544,-4 9 5,7-3-5,1 10 50,5-3-2744,11 2 2744,-9 2 12,3 7 55,-12 7 106,11 19-1852,-1-2 1777,-5-4 0,1 2-212,-4 2 0,0-1 175,7 14 1529,-4 8-1545,-8-16 28,2 11-17,1-4 2246,0-2-2297,0-11 3271,-4-12-3149,1-3-3404,5 9 3438,2 2-2374,1 2 2219,-2-4-6,-6-10 0,-2-1-123,-2-3-701,0 1 824,-1 2 0,-2-3 0,0 2 0</inkml:trace>
  <inkml:trace contextRef="#ctx0" brushRef="#br0" timeOffset="43197">7201 2019 18386,'-5'6'1092,"-1"20"0,2 15 0,0-3-2731,0-5 1,1 0 1006,-2 12 1,0 5 0,1-4 636,-1-3 1,2-3-616,0 0 0,1-2 632,-1-9 1,1-4 1056,0 12-1185,-2-57-247,2-20 174,-1-6 53,4 10 0,1 1-289,6-9-173,13 3 229,13 56 315,-4 4 60,-11 12 1,-3 4-17,1 6-775,-8-16 0,-1 0 763,0 4-2906,0-7 1539,-3-14 1379,6-4 0,-6-3 0,2 0 0</inkml:trace>
  <inkml:trace contextRef="#ctx0" brushRef="#br0" timeOffset="43747">7504 2587 17686,'-14'34'308,"0"-1"0,1-2 0,3-4-72,10-5-186,9 4-3327,7-6 2476,19-2 1621,-8-9-764,3-11-56,-16-7-2128,1-18 2139,-10 1 0,-1-3-735,-3-8 0,-3 0 713,-1 5 0,-2 1 754,-5 2 1,-2 6-677,-10 7-806,-6 11 1,-1 2 732,-6-1 745,-1 4 0,8 6-756,31 21 169,-6-7 2073,35 14-1950,-9-20 27,0-3 471,8-3 2503,9-4-3743,-12-2-2810,10-14 2457,-26 2 1,1-3 0,-8 6 0</inkml:trace>
  <inkml:trace contextRef="#ctx0" brushRef="#br0" timeOffset="44284">7883 2252 5445,'32'-13'655,"1"0"0,0 0 1,3 5-1,-1 4 0,-9 10 953,-14 38-1202,-9-14 0,-4 1 228,-7-3 1,-5-2-288,-18 10 964,12-21-1177,6-6-95,5-6 1808,6-2-1998,7-6 3098,9-4-2852,10-10-1085,-1-1 1,2-2 1008,-6 5 1,1-3-567,7-11 0,1-7 0,-3 5 670,-9 9 0,-2 1-274,11-18 0,-6 2 369,-15 15-84,-2 9-94,-2 4-360,-2 7 2057,-12 31-1984,2 10-252,4-1 1,3 1 1471,9-10 0,3-1-2570,11 16-42,6-32 1,2-7 818,3-7 1,3 1 0,-21-4 0</inkml:trace>
  <inkml:trace contextRef="#ctx0" brushRef="#br0" timeOffset="44631">8428 1951 15883,'23'25'819,"0"1"0,0-1 0,2 11 0,-5 2-22,-6-6 0,-3 2 1,-5-1-1017,-6 11 1,-7-2-345,1-9 0,-6-2-1076,-18 2 1,-5-5-1,10-13 1,-1-3 982,-13 3 1,4-3-1,4-5 1,10-5 0</inkml:trace>
  <inkml:trace contextRef="#ctx0" brushRef="#br0" timeOffset="44865">7965 1889 4832,'-30'15'546,"1"0"0,-1 0 0,3 10 0,1 5 0,2 1 0,3-1 1092,0 11 0,5 2-819,4-8 0,0 5 0,1-2 0,5-7-170,3 15-1187,8-11-1,13-3 539,17-18 0,16-7 0,3-2 0,-11 2 0,-9 8 0,-1-1 0,11-11 0,1 0 0,-1 0 0,0-1 0</inkml:trace>
  <inkml:trace contextRef="#ctx0" brushRef="#br0" timeOffset="45267">8916 2284 12844,'36'-1'672,"1"-1"0,-1 1 0,13 0 0,-7 0 1563,-10-2-5512,-6-2 2457,-11 2 1,-4-1 0,-11 1 0</inkml:trace>
  <inkml:trace contextRef="#ctx0" brushRef="#br0" timeOffset="45883">9341 2314 21903,'17'-44'551,"-1"0"0,1 0 1,-3 9-1,0 1 0,-4 7-551,-6-4-50,-4 25-1344,0 8 122,2 34 936,3-9 184,-3-1 1,4 2-70,11 6 0,4-3-2886,6-1 3328,-7-3 1,1-7 271,2-19 672,7-31-605,-19 7 0,-1-4-482,3-2 1,-2-1-1474,-6 0 1,-2 3 991,-3 4-23,0 12 2526,0 22-2097,5 19 0,3 8-1129,2 0 0,1 3 1155,-2-8 1,2 4-1,-1 0 1,-1-1-306,0 6 0,-2-2 0,-6 1 625,-8 5 0,-8 0 0,-1-4 489,-3 2 0,-7-5-721,0-16 1,-5-2 0,-2-1 0,1-4-216,-1-4 1,-1-4 0,0-1-280,1 3 0,-1 0 0,-2-6-716,-9-8 1,-2-6 0,6-2 545,5-1 1,4-2 0,-6-4 0,5 1 0,12-3 0</inkml:trace>
  <inkml:trace contextRef="#ctx0" brushRef="#br0" timeOffset="46515">10165 1801 10766,'-4'-5'3276,"0"2"0,-3-3 0,5 24-3299,-2 13 1,-1 12 0,1 0 107,2-6 1,2 1 0,-1 3 132,0-4 0,0 3 1,-1 2-1,1 1 1,0-1-138,0-1 1,1 1 0,0 0 0,0-1 0,2-1-417,1 5 1,2 0 0,0-2 0,0 0-155,-2-1 0,0-1 1,0-2-1,1-3-382,6 11 1,1-13-2407,-2-26 3117,-6-32 1,-1 10-1,0-8 1</inkml:trace>
  <inkml:trace contextRef="#ctx0" brushRef="#br0" timeOffset="47615">6940 1871 16992,'-8'1'3276,"-1"16"-3548,2 14 0,1 12 1,-1 5 380,3-8 0,0 4 0,0 3 1,0 2-1,1-1 0,-1-3 67,0 1 0,-1-2 0,1 0 0,0 0 0,1 3-89,-1 0 1,1 5 0,0 1 0,0-3 0,1-4-1,1-9-818,0 3 0,2-9-79,0 4 810,6-59 0,-4 9 0,4-5 0</inkml:trace>
  <inkml:trace contextRef="#ctx0" brushRef="#br0" timeOffset="67035">4118 2565 10955,'0'-28'3276,"2"12"0,0-13-116,0 17-5413,0 7 2695,-2 1 666,0 3-1149,3 24 0,4 24 0,1-2 46,-1-12 1,1 1-2,-1 3 0,0 6 1,1-1-1,-1-7 336,1-6 1,0-5-290,2 10 177,-6-28-60,-3-16-163,0-17 1039,-2-7 1,2-6-1290,5 6 1,3-2 0,-2 3-82,-2-6 0,3 3 62,10-3 1,7 16-830,2 43 1,4 22 0,-3-7 970,-8-19 0,-1 0 135,8 18 0,3 5 0,-11-12-1261,-14-21 1809,2-11-321,2-17-189,0-4 203,0-12-232,-4 10 1,0 1-432,0 0-454,2-11 673,-2 42 1667,2 8-1550,11 11 1,3 3-1804,5-3 2198,-4 0 0,-1-10 213,-2-34 0,-4-10-401,-4 10-33,0-10 0,-3 6-398,-8 24 1404,0 9-1235,1 3 122,2 11-39,5 6 12,3 4-1079,0-2 0,2 1 653,2 4 33,-4-8 1,0-4-2852,3-9 2829,-1-13 0,-3 1 0,-3-8 0</inkml:trace>
  <inkml:trace contextRef="#ctx0" brushRef="#br0" timeOffset="67248">4758 2346 14169,'20'-5'-1093,"-11"-5"1,4 19 0</inkml:trace>
  <inkml:trace contextRef="#ctx0" brushRef="#br0" timeOffset="67766">4968 2517 11917,'0'-4'2918,"0"2"-560,0 25-1199,4 6 1,1 3-748,-2-5 0,1 1-253,2 5 1,0-2-3437,0-9 3041,-2-16 1247,0-3-457,-1-6-1067,3-21 0,0-15 0,-1 4 513,0 11 0,0 0 0,1-14 0,1-6 0,0 8-6,3 1-212,5 8 218,-2 13 0,20 23 5,-14 8 1,0 3 61,2 2 0,0 3-15,-2 1 1,1 4-1,-1-3 364,-2-1 0,0 0-419,5 8 1,-1-1-491,6 6 194,-3 0 0,0-2 0,-5-9 1,-2 0-1,0 0 0</inkml:trace>
  <inkml:trace contextRef="#ctx0" brushRef="#br0" timeOffset="70964">9764 3214 7537,'0'-4'297,"0"1"2979,0 2-2161,2 0-465,-2-1 1372,3-1 1254,-3 2 0,1 0-4975,-16 31 1884,6-10-59,-5 12 0,0 2-42,1 6-54,4-13 1,2 2-14,1 1 0,3 1-17,0 7 0,1 1 0,-1-7 0,3 0-14,5 11 0,8-4 98,13-20 0,4-5-37,-4 3 1,1-2-29,7-6 1,-2-5 109,-6-4 112,-15 0-191,-9 0-694,-2 0-2633,0-11 0,0-16 2457,0-1 1,0 0 0,0 18 0</inkml:trace>
  <inkml:trace contextRef="#ctx0" brushRef="#br0" timeOffset="72237">9882 3040 10354,'-1'-6'3276,"0"2"0,1 4 0,-1-15-1790,-3-7-1419,1-2-274,6 0-560,33 22 672,-10 15 195,-4 1 1,-4 2 118,-6 13-102,-8-5 107,-13-18-3077,-17-5 2937,-12-4-84,7 0-45,6-3-263,23-7 241,2 5 0,0-3-807,7 10 689,5 16 230,0-1 50,-1 6 213,-9-12 353,-2-5-791,-10-5 170,3 0-35,-10-4 1,9-1 39,1 0-124,4-7-184,1-6-381,7 7-22,17 7 571,-8 10 162,10 13 3209,-20-10-2819,-3 2-98,-1-4 369,-12-3-404,6 0-531,-7-5-526,15-2 453,2 0-1092,10 1 552,10 18 1,-10-10 0,6 11 0</inkml:trace>
  <inkml:trace contextRef="#ctx0" brushRef="#br0" timeOffset="85666">6027 2310 17703,'-26'-27'3276,"5"6"-1091,24 17-1933,39-11-207,-5 5 0,6 1-98,-2 2 1,3 2 0,-2 0-91,5-1 0,-3 3-1496,1 1 1,-18 5-1639,-33 2 0,-26 3 2621,6-2 1,-1-1-1,-11 4 1,6-3 0</inkml:trace>
  <inkml:trace contextRef="#ctx0" brushRef="#br0" timeOffset="87181">6102 2276 13357,'-15'4'3276,"3"0"0,10-4-861,-1 0-2135,-1 0 101,-2 1-611,-17 6-543,-11 2 582,-4 7 186,10-7-34,16-2 330,12-6 124,0-1-113,6 0-78,1 0 34,24 12-241,0 8-1656,4 6 1,1 3 1594,-16-11 1,-1-1 45,11 12 1,-2-2 3,-8-9-2224,-3 0 2229,-9-10 40,-5-4 5,-3-4 2223,0 2-3175,-4 0 307,1 0-55,-4 1-1159,-1 0 4865,4 0-3359,0 2 297,4-1 56,-1 3-921,-14 25 1,-4 7 1217,2-5-174,-3 7 0,-1-1 191,7-15 22,3-3-2150,-4 4 2111,-1-1-101,-4 10-168,8-12-11,3-4 2279,8-13-2100,1-6 17,0 0-208,3 0 3215,8 0-2392,-5 0-772,4 0 123,-10 0 118,0 0-448,-1 2-79,-2-1 6,-1 5 157,2-3-1,-1 4 12,1-3-106,-7 13 56,3-5-18,-6 8-16,8-10 34,1-5-62,2-1 190,1-3-78,3-1 448,15-4-179,9-1-3546,9-2 3382,-1 0 1,5 1-273,6-2 1,2 0 183,-10 3 0,1 0 0,-1 0-29,-4 0 1,0 0 0,-3 1 11,4 1 0,-4 2-6,2-1-38,-10 2 3106,-10 0-3280,-7 2-113,-5 2-2946,-4-1 0,-10 1 3201,-12-3 0,8-1 0,-2 0 0</inkml:trace>
  <inkml:trace contextRef="#ctx0" brushRef="#br0" timeOffset="89249">4692 3192 19608,'-34'15'317,"0"0"0,-1-1 0,5 5 1,-1 2-1,1 3 0,6 0-1410,6 5 1,5 2 0,0 0 421,-4 0 0,0 1 0,4-1 671,-2 19 0,17-4-408,22-23 0,12-5 1,2-5 491,-2-7 0,2-5 0,1 0 214,8 3 1,1 0-1,-2-7-147,-7-10 1,-2-6-1,-6-1 246,-3-6 1,-7-2-258,-6 7 0,-3-2 814,1-4 1,-4-1-827,-6-13-64,-6 11 1,-6-3-209,-7 4 1,-5-1-1,-4 5-949,-5 7 1,-4 4 0,1 2-547,-12-10 1,0 11 1091,12 22 1,0 9 0,8 1 0,7 8 0,-1 7 0</inkml:trace>
  <inkml:trace contextRef="#ctx0" brushRef="#br0" timeOffset="89433">4254 3545 17462,'42'-8'409,"0"1"1,0-1-1,0 0 1,0 0-1,-4 1 1,-2 1 0,-1-1-1,2 0-672,5-2 0,3-1 0,-2 0 0,-6 1 263,4-1 0,-9 2 0,-10 2 0,-6 2 0</inkml:trace>
  <inkml:trace contextRef="#ctx0" brushRef="#br1" timeOffset="112553">2361 8895 11273,'-13'0'3276,"2"0"-2900,11 0 1853,0 0 247,0-10-1854,0-2-3673,5-23 3051,13-5-827,-1 4 827,10 0 0,-2 8 0,-7 7-1983,10-13 2011,-10 10-17,-5 4 2028,-1 2-1871,-10 9 833,0 0-581,0-1-286,-2 4 51,1 0-179,1 2 44,0-6 0,3-5-16,0-1-23,-1-1-28,9-11 12,1 5 5,6-14-2038,-4 5 2178,-5 11-107,-4 1 2247,-2 10-2274,-1 1-1,0-1 1,2-1 33,10-18-39,-7 13 11,8-12-5,-7 11 145,6-11 25,-5 5 1,1-1-2446,10-17 2264,-4 2-196,-6 20 201,-5 9 5,1-2-5,3-3 2211,0-2-2200,2 1 79,-1-5-45,-2 6-40,-1 0 299,-1 3-271,-3 4-21,2-3 16,1 0-23,-1 2 68,-1 2 330,-6 7-929,0 0-2751,0 10 2457,-7 8 1,6-3 0,-7 0 0</inkml:trace>
  <inkml:trace contextRef="#ctx0" brushRef="#br1" timeOffset="115902">2497 8733 11329,'-19'9'2162,"3"-1"-426,14-6 1540,1-1-2311,1-5-865,0 1 63,0-5 128,5-2-1481,17-23 1,6-7 1312,-15 20 1,0-1-25,9-11 0,4-7 0,-4 3-1108,-6 2 1,-2 0 1137,4-6 0,-2 1-414,-5 10 0,-1 1 336,6-13-6,-8 19-40,6-3 1981,-1-1-1980,9-8-9,-4 12 0,-1-1 70,7-11-34,-8 14 1,-2 0-603,-3-4 603,-5 9-1755,9-19 1726,-7 15-97,5-11 92,-4 14 1695,1-1-1690,9-15 1552,-2 6-1557,2-5 16,-3 7 57,-7 9 326,2-4-237,-5 8-10,-1-1-12,1-4-107,-2 5 1,5-7 50,0 0-34,4-2-33,12-19-11,-8 14 38,2-3 1,1 0-2207,3-6 2235,-3 6 0,0-2 19,-3 4 1,-1 2-49,-1 3 1,-1 1-6,-1-1 1,1 0 10,1-2 0,0-2-44,1 1 0,0-1-348,0-1 1,-1 1 341,-1 3 0,0 1 6,14-19-4,-12 16 1,1-1-5,1 1 0,0-1 4,0 0 1,0-1 3,9-7 0,-2 0-4,-9 12 1,0-1 2,3-3 1,2-3 0,-2 1 345,3-4 1,-3 0-307,2-1 0,-1 1 1059,-2 2 0,-1 1-1104,-2 3 0,-2 1-2169,11-15 2171,-9 13 1,2-1-6,1 1 1,1-2 0,0 0 0,1-1 0,0 1-15,4-4 0,0 0 15,-4 4 0,1 0 0,-2 2-721,1-1 0,-2 3 718,9-15 5,-13 20 0,0-1 11,13-19 787,-4 6-770,2-6-1135,-2 5 1107,4-6 647,-11 15 1,2-1-645,1-4 0,1-1-3,-1 1 0,-1 1 2,0 0 1,-1 1-3,8-13 1929,-9 13-1923,-4 8-631,2 1 1,3-4 621,4-5 0,2 0 147,-1 1 1,0 0-145,1-1 0,1 1 0,-1 0 0,-1 3 6,6-9-799,1-3 1,-1 1 798,-5 4-4,-3 1 1,0-2 0,-6 8 0,-1 1 658,-1 0 1,1 0-665,3-5 1,-1 1-9,7-9 11,-1 0 2257,-5 10-2257,3-8 3276,1 1-3224,-1 2 1,2 1-53,5-10 0,-9 16 0,0 1-1639,-1 3 1,0-1 1577,0 0 1,2-2-345,9-10 0,-1 0 402,-9 12 0,-1 1 0,2 0 1,-2 1 7,-1 0-5,8-7-5,-3 5 5,5-6 11,-2 4-2017,1 0 2012,7-11 5,-10 12-16,-3 2-976,-10 12 1003,10-19-203,-8 12 187,10-15 1427,-5 8-1444,-4 7 11,2-3-6,2-1 6,-5 3 2135,3-1-2129,-5 5 392,0 1-398,2-3-2257,5-11 2262,6-6-5,-6 9 0,1 1-33,8-9 38,3-3-5,-17 22-651,-2 0 668,-3 5 1931,-4 4-5225,0 1 2721,-1 10 0,0-7 1,0 7-1</inkml:trace>
  <inkml:trace contextRef="#ctx0" brushRef="#br2" timeOffset="130567">2461 8907 20123,'18'-19'1926,"15"-14"-3565,-10 14 1,0-2 505,0 1 1,-1 0 2591,13-12-1417,-18 14 0,0 1 829,9-10-837,7-6-1,-11 10 23,6-5 3220,-9 8-3143,5-2-122,-4 5-11,-4 4 11,12-9-5,-7 7 33,18-13-33,-13 9-1645,2-1 1,3-3 1608,-8 6 1,1-1-1106,5-3 1,0 0 1156,-7 5 1,-1 2-1529,11-5 1512,-2 3 11,7-2-12,-6 1 1591,3-1-1473,2-6-120,-12 10 0,0-1-3,16-9 0,0-1 2262,-22 17-2256,23-9-6,-11 7 6,11-6-1,-16 8 46,-9 0 49,7-2 214,1-2-213,-5 2 3175,-2 1-3059,-11 5-2886,9-5 2725,4-2-2457,20-12 2401,-13 6-314,7-4 320,-17 10-6,0 2-12,15-7 1683,5-2-1671,-11 6 0,0-1 3172,17-7-3172,-10 6-5,-13 5 646,16-7-641,-16 8-1639,4-2 1,3 0 1523,16-4 115,0 0 0,-18 7 0,1-1-1134,-1 1 0,0 2 1134,5-3 0,10-2 45,-23 6 16,16-7 2275,-12 3-2252,16-7-1121,-8 0 1,1-1 1042,6-2 22,3-2 0,2 0 1109,-18 8 0,-1 1-1120,2 0 0,-1 1-17,12-8-6,-7 7-2262,-9 2 2273,11-1 51,-2-1 0,0-1-50,9-2 1170,-1-2 0,2-1-1173,-13 6 0,-1 0 13,0 0 1,2-1-17,6-2 0,-1 1 34,6-3-34,-6 4 0,0-1 1638,-8 3 0,1-1-1577,6-3 0,1 0-1700,-8 3 1,0-1 1597,5-2 0,-1 0-1057,-1 1 1,-2 0 1097,15-8 0,-2 1 5,-24 13 82,11-8 0,2-1-42,8-5-20,-2 1 0,6-2-135,-6 4 0,3 0 0,2-1 1,-3 1 120,2-1 0,-1 2 0,3-3 282,-4 3 1,5-3-1,2-1 1,-1 0-1,-2 2 1,-5 2-294,-1 1 0,-3 2 0,0-1-2,8-4 0,1 0 0,-11 5 2917,-14 7-2921,-2 3 12,6-5-1,10-5-2268,4-4 2274,5-1 0,9-4 1,0-1-503,-9 6 1,-1 0 0,2 1-1,0-2 491,3-1 0,1-1 0,1 0 0,-2 2-380,-3 1 1,0 0 0,-1 1 0,-5 2 376,3-1 1,-3 0-506,7-3 1,0-1 510,-7 3 0,-2 0 507,1 1 0,-1-1-485,-7 3 0,-2 1 9,2-2 1494,13-8-1480,1 2 1,9-3 0,0 0-48,-3 1 1,0 1 0,2-2-2,-9 6 0,1-1 0,2 0 0,-2 0 0,-1 2 494,1-1 1,-1 1-1,-2 1 1,-1 0-497,1 1 0,-3 1 0,5-2-6,2-2 0,5-3 0,2-1 0,-2 0 1,-5 4 7,-4 1 0,-4 3 0,4-3-81,7-3 0,6-4 0,-2 2 0,-11 3 120,2-3-18,-6 4 0,7-3 0,3-2 0,-6 3-21,6-3 0,1 0 11,-2 1 0,4-2 1,1-1-1,-3 3-11,1 2 0,-2 1 0,-2 2-687,-6 2 0,-1 1 0,1-1 689,9-3 0,1-1 0,1-1-420,2 0 1,1-1 0,-4 1 414,2 0 0,-1 0 474,-6 3 0,1 1 1,-6 1-489,8-3 0,-16 9 12,-10 4 234,0 0-240,-1 0-34,0 0-33,-1 1 2192,-4 1-3262,-4 3-2129,-15 22 2687,-22 10 1,14-4 0,-10-2 0</inkml:trace>
  <inkml:trace contextRef="#ctx0" brushRef="#br3" timeOffset="151984">2401 8982 9436,'0'8'3276,"0"0"0,0-7 0,0 0-249,7-10-6304,0 0 3123,9-10 958,-2 2-792,13-10-1234,-9 8 0,0-1 1230,2 0 0,0-1-794,6-8 0,-1 1 853,2-4 855,2-4-827,-16 20 202,10-15-230,-9 14 11,2-2 1,0-1-46,-3 5-27,10-9 2071,0 0-2049,-6 6 0,2-1-517,7-6 1,1 0 513,-7 5 1,0 0 2,0 1 0,-1 2 39,-4 2-5,0 0 2488,0 0-2539,11-11 0,-6 5 9,-2 2-1,1 0-864,11-14 845,-12 14 0,1-1-1137,3-4 0,2 1 1134,-3 2 0,-1 1-651,0 1 1,0 1 653,13-11-12,-2 3 12,6-3 819,-15 11 0,-1 1-825,13-10 2449,-6 4-2449,-2 4-543,1 0 552,-2 2 0,1-1-1135,-3 2 1,0-1 1136,9-6 1,-1 2-765,-11 6 1,-1 1 761,2-1 0,-2 2 3,3-4 16,9-5 0,4-2 736,-10 7 1,0 0-759,9-6 0,1-1 1176,-3 4 1,-4 2-1116,-1 0-61,-6 4 0,2-2 11,3-4 1,-1 0-1127,-5 5 1,1-1 1140,5-6 0,4-3 0,-3 3-282,-7 5 1,-1 0 257,8-6 1,-2 2-3,-5 3 0,1 0 0,0 1 28,2-1 0,3-2-6,3-2 1,1-1 363,0 0 1,1 1-385,-2 0 1,-2 2 605,2 0-575,3 0 1,8-5 0,-4 2-856,-8 5 0,1 0 823,7-5 1,4-2 0,-6 4 9,2-3 1927,-9 7-1899,11-9-413,-1 0 1,2-1 375,-14 9 1,0 0-34,12-8 1,-2 0 36,2 0-89,2 0 80,-5 5 1,1-1-15,-2 3 0,0 0 17,2 0 0,-1 0-366,-5 3 1,-2 1 367,-5 3 1,-1 0 933,0 0 0,1-1-934,9-6 1,3-2 32,-1 1 0,3-1 0,0-1-30,-2 1 1,1-1 0,2-1 466,-2 1 1,3-3 0,0 1 0,-2 1-412,4-3 1,-1 1 0,-2 1-61,-4 2 1,-1 1 0,0 0 486,-3 2 0,0 1 0,-3 1-485,2 0 0,0-1-747,0 0 1,2-2 0,3-1 0,-1-1 741,2 0 1,1 0 0,1-1-1,2-1 3,0 0 0,3-2 0,1 0 1,-1 0-1,-1 2 0,-6 3 0,-1 0 0,0 1 0,0 1 1,1-1-276,4-3 1,2 1 0,0-1 0,-2 2-1,-4 1 278,0 1 0,-3 3 0,1-2-418,8-4 0,2 0 1,-6 3 429,-12 6 1,0 1 50,6-5 1,6-4-1,0 0 1,-5 3-63,1 0 1,-1 0 2,-1 0 0,5-2 1,-2 0-1,-3 2-54,-3 1 0,1 0 44,6-3 0,4-3 0,-1 1-1,1-1 0,4-1-2,-7 5 1,6-5 0,2 0-1,-2 2 1,-6 3 236,3-1 0,-1 0-234,-1 1 1,5-3 0,0 0 0,-4 3 19,-4 1 1,-4 3 0,-1 0-17,5-3 1,-1 1 72,8-5 0,-2 1-69,-13 4 0,-1 1 711,2-1 1,1 0-718,-3 1 0,-1 0 0,10-5-106,-11 10 44,-4 1 23,3 0 1035,-7 4-1254,26-13-195,3-1 285,-19 9 0,-1 0-56,6-3-1793,-21 9-1260,-15 4 2773,-6 0 0,3 1 1,-2 0-1</inkml:trace>
  <inkml:trace contextRef="#ctx0" brushRef="#br3" timeOffset="189550">2975 8175 9277,'-21'-12'2313,"3"-1"-1529,4-27-694,7 13 1210,1 3 0,2-5-1270,9-8 0,3-5 0,1 5-1351,1-6 1278,-3 6 0,1-4 0,2 18 983,1 26-951,0 22 11,-1 2 3,-5 1 0,-1 1 2218,-1 6-2160,-5-6 1,-4 0-2207,-17 11 2259,6-22 1,-3-4 2769,-22 2-2564,-1-35-1401,26-5 0,3-4 1114,-4-17-30,10 17 0,4 1-53,7-3 2228,3 12-2491,24 0-2213,8 22 2570,-15 9 1,-2 4 2420,9 16-2376,-26-7 1,-6-1-2123,-18 7 2313,0-20 0,-3-3-829,-2-6 1,0-4 548,-16-6 1417,11-13-1557,22-8-393,19-6-61,15 8 1437,-5 13 0,2 5-999,17 11 105,-7 7 303,-17 25-1633,-9-11 1627,-3 13-61,-10-18 84,-8 3-12,-14-6-228,9-2 2416,-3-21-2893,34-36-829,8 17 1181,-8 3 1,3 4-56,12 15-17,-5 15 1003,-13 34-729,-15-9-84,0-10 1,-5-3 16,-20-6 22,12-11 7,1-3 83,3-2-2738,6-36 2475,15 8 70,-2 3 0,4 1 2097,19-4-2139,1 15 39,3 4 45,1 3-5,-2 3-46,0 1 3327,-14 1-2202,-4 6-2510,-26 11 1,-11 4 1133,-10 10-1337,11-9 1,1-5-1639,0-18 0,30-19 2457,2-14 1,-1 15 0,0 5 0</inkml:trace>
  <inkml:trace contextRef="#ctx0" brushRef="#br3" timeOffset="192920">5763 3682 12746,'-4'0'3276,"12"-6"-6553,21-3 3213,7-4 195,-10 5 1,3 1 511,-3 0 0,9 0-561,-11 3 0,6-1 0,7 0 1,4-2-1,4 1 0,4-1 1,3-1-1,1 0 0,2 1 0,-1-1 1,1 0-1,-2 1 0,-3-1 1,-2 2-1,-3-1 0,-5 2-187,8-2 0,-6 1 1,-3 0-1,-2 1 1,2 0-1,3-1 1,6-1-1,9 0 67,-28 3 0,3 0 0,1 0 1,3-1-1,2 1 0,2-1 0,2-1 1,1 1-1,2 0 0,1-1 0,2 0 1,1 0-1,1 0 0,1 0 0,1-1 1,1 1-1,0-1 0,1 1 1,1-1-1,0 1 0,0-1 0,0 0 1,0 1-1,0-1 0,0 0 0,-1 1 1,0-1-1,0 1 0,-2-1 0,0 1 1,-1 0-1,-1-1 0,-1 1 0,-2 1 1,-1-1-1,-1 0 0,-2 1 1,-2 0-1,-1 0 0,-3 0 0,-1 1 1,-3-1-177,23-2 0,-5 0 1,-4 1-1,-4 0 0,-2 1 1,-2-1-1,0 1 0,1-1 1,2 1-1,2-1 0,4-1 1,4 1 149,-13 1 0,2 0 1,4-1-1,1 1 1,3-1-1,1 0 0,2 0 1,2 0-1,0 0 1,2-1-1,-1 1 0,2 0 1,-1-1-1,0 1 1,0-1-1,-1 1 0,-1-1 1,-1 1-1,-1 0 1,-2 0-1,-3-1 0,-1 2 1,-3-1-1,-2 0 1,-4 1-1,-3 0 0,-3 0 1,-4 0-757,28-6 1,-13 0 0,-5 1 0,1 0 703,11-3 1,-2-1 0,-5 2 0,-5 2-1,-5 1 1,9-5 0</inkml:trace>
  <inkml:trace contextRef="#ctx0" brushRef="#br0" timeOffset="223185">5971 6856 9055,'0'4'1826,"0"0"1450,0-4 0,0 1 0,-1-14-2104,1 5-1762,-1-10 629,1 9-3095,0-3 3056,0 0 0,0-5 6,0 0-6,0 4 0,0 0 327,0 3-333,0-1 3282,1-9-3160,-1 0-3393,1-3 3168,0 2 193,0 7-44,0 2-40,0 1 11,0 1-6,-1 1 40,1-3-11,-1 6-29,1-1 35,-1-6-35,2 3 40,-2-6 5,1 6-2262,-1-2 2212,0 5 6,0-2-1,0 4 2504,1-17-2503,-1 11 5,1-14-11,-1 18 11,0-9 3265,0 10-3154,0-8-116,0 9-1,0-3 18,0-5-23,0 5 5,0-6 29,-1 3 5,0 3-33,-1-5-1,0 8-5,1-1 17,-1 1-11,2 2 5,-1-2 0,-1 2-5,1-2-1,-1 1-5,1 0 6,-1 2 5,0 0-5,-1-1-6,1 1 0,0-1 0,1 1-325,-2 1 286,2 0 391,-1 1-340,1 14-12,1 9 0,-1 2-1639,1 3 1,0 0 1523,0-3 115,1 7 0,1 0 0,-1-9 0,3 12 0,-2-20-2291,3 11 2280,-3-11 2273,4 12-2256,-4-14-6,0 0-6,0-2 6,-1-2 0,0 0 3276,1 3-3165,0 6-122,0 2-1,1 6-3265,-2 0 3146,1-3-2138,-2-5 2264,1-4 5,0-9-6,-1-1 6,1-2-6,0-2 2224,-1 2-2229,1 1-34,1 6 3321,-1-3-3171,1 4-105,-1-6-5,1 0 5,-1-1 0,1 0 11,-2-2 0,1 2-17,-1-2 606,0 0-488,0-6-1854,0-9 1742,0-4 6,0-13-12,0 2 0,0-7 1,0 10-2793,-1-11 2803,-1 22-5,0-12 1165,1 20-1165,0-2-101,-1-11-56,-1-4 45,0-1 62,0 6-51,2 6 62,0 5 3315,0-1-3166,1 0-110,-2 3 0,1-12-3277,-1 6 3151,-2-12 120,1 3 1,-2-3 5,2 5-6,-1-3 1,2 8 5,-2-4-6,1 3-5,1 5-79,0 4 3366,2 4-3227,0 1-49,-1-2 6,0 0 5,0-1-28,0 2-11,0 2-146,-2 0 113,2 9 50,-2-2-29,3 17 7,0-5 27,0 9-1633,0-2 1,0 2 1479,0 2 1,0 0 110,0 1 1,0-1 2,0-4 0,0-1-2598,0 16 2559,0-16 0,0 23 33,1-27-279,1 19 2183,-1-22-1859,1 6 6,-2-16 0,0 3-6,0 3 2255,0-2-2254,0 0 5,0-6-45,0 5 39,0-6-11,0 4-151,0-2 17,0-1 184,0 1-2184,0-4-1126,0 1 2457,0-2 1,0 1 0,0-1 0</inkml:trace>
  <inkml:trace contextRef="#ctx0" brushRef="#br0" timeOffset="231584">5895 6395 9918,'-10'-9'3276,"6"3"-2161,-4 3 487,7 3-846,-2 0-319,-3 0-393,1 0-27,-8 0 17,5-1 61,-4 0 359,0-4-3141,0-12 2911,4 2-185,2-7-83,8 2-63,16 5 1,3 1 44,1-3-106,5 3 0,-1 5-2475,-8 9 2519,-3 6 225,-10 13 50,-21 24-764,1-18 1,-2-2 698,1-1 1,-1-4 148,-8-3 1,1-9 173,-2-23-112,0-23-356,19 14 0,4-1-58,4-17 1343,11 15-2358,21 25 3165,-9 15-2033,4-2 0,-18 19 0,-8-19 0,-2 5 0</inkml:trace>
  <inkml:trace contextRef="#ctx0" brushRef="#br0" timeOffset="232685">5321 5450 9147,'19'-35'655,"0"0"0,0 0 1,-2-1-1,1 0 0,-2 1 750,4-8 0,-3 0-1286,-7 11 0,-2-1 1,-2 1-67,-2-3 0,-4 1-569,-5-4 0,-5 2 356,-4 9 1,-3 3 1036,-13-3-1225,-2 23 2277,17 20-2097,1 14-6,6 7 1,2 5 55,0-8 1,1 1 21,1-2 1,2 2 0,-1-2 39,1 3 0,-1-1 53,1 6 0,0-2 176,-2-9 1,1-2 73,-1 16-1543,0-28 1408,3-34 0,2-13-989,8-1 0,3-2 754,-1 4 0,1-2 0,2 3-288,5-4 0,2 5 290,3 9 1,0 8 1399,2 14-1403,-2 26 1,-2 7 263,-1-4 662,-3 7 0,-5-1-590,-12-10 2646,-1-11-3536,1 3-2033,-1-12 459,1 1 2252,-1-2 0,0-3 0,0-1 0</inkml:trace>
  <inkml:trace contextRef="#ctx0" brushRef="#br0" timeOffset="233137">5726 5374 10563,'-11'41'655,"0"-1"0,-1 1 1,2-7-1,0 0 0,4-7 2560,10 4-2722,25-28-689,-7-23 0,2-8 5,-2 10 0,0-2-902,-5-8 1,-2-4 0,-4 4 799,-1-7 413,-19 2 1,-5 3-60,-7 11-749,-6 4 1,-2 4 732,0 7-39,-9 9 128,15 10 0,2 4 1973,-3 15-2006,8-10 0,8 0-1063,33 1 1270,9-12 938,-7-11 0,0-2-1078,20-9-168,-2-5-1093,-20-3 1,2-6 0,-3 1 545,-4 4 1,-2 0 0,11-11 0,-6 3 0,-16 13 0</inkml:trace>
  <inkml:trace contextRef="#ctx0" brushRef="#br0" timeOffset="233401">6104 4919 14445,'-10'35'-108,"0"1"1,1-1-1,3 6 1,2 0 0,3-4-1532,4-8 1,3-3-1,4 7 1,5-7 1418,16-16 1,-15-6 0,5-2 0</inkml:trace>
  <inkml:trace contextRef="#ctx0" brushRef="#br0" timeOffset="233800">6220 5121 5411,'15'-34'819,"1"0"0,-1 0 0,6-9 0,-1 18 2457,3 44-2733,-15 5 1,-6 6-589,-10 7 0,-7 5 0,2-3 61,5-2 1,-2-2 338,-3-2 1,-4 1-1,8-9-360,8-12 21,19-28 1,6-12-39,-7 9 0,0-1-301,4-5 1,2-3 0,-2 1 367,-4 3 0,-2 1 1135,1-1 1,-2 1-167,-1-5-1255,-4 8 84,-12 22-168,-6 20-1142,2 22 615,0-9 757,5 3 95,19-33 0,-12-2 0,13-5 0</inkml:trace>
  <inkml:trace contextRef="#ctx0" brushRef="#br0" timeOffset="234040">6543 4841 11721,'27'23'546,"1"1"0,-1 0 0,1 0 0,0 6 0,-3 1 0,-8 7-1202,-12 0 1,-7 6-1,-3 3 1,-3-1 0,1-6 290,0 2 1,-1-4 0,-4 1 0,-2 0 0,-4 3 0,0-4 0,4-9 0,-4-1 0</inkml:trace>
  <inkml:trace contextRef="#ctx0" brushRef="#br0" timeOffset="235901">6029 7060 3128,'-9'46'3276,"2"-6"-350,8-28-2008,5 7-290,-2-10 2452,3 2-56,-4-9-965,-1-2-501,0-9 640,-2-13-2154,1-26-3321,-1 4 2966,0 6-395,-1 22-895,1 32 125,2 8 0,1 3 1218,4 17-138,-1-11 1,1-1 283,7-4 1934,-1-7-1687,7-8 223,-7-10-78,9-12 2867,-6-11-2856,0-10 1421,1-3-1331,-7 3 0,-1 0-3219,1-16 3113,1-1-2876,-11 29 2478,0 32-118,0 4 252,4 16-11,1 0-2,6 0 0,4 8 0,-2-5 940,-4-8 1,0 0-958,5 13 1,1 6-1,-6-4 1519,-7-5 0,-8-2-1394,-12 6 1,-9-6-1746,-10-12 1,-3-9-1,4-9 1,0-10 982,0-17 1,8-6-1,14-2 1,7 4 0</inkml:trace>
  <inkml:trace contextRef="#ctx0" brushRef="#br0" timeOffset="249968">10789 1207 12079,'2'-2'2941,"0"0"335,-21 21-139,8-12-2935,-16 13-3479,1-17 1213,12-4 3472,-6-7-1452,17-4-921,10-16 0,3-1 674,-4 10 95,7-6 0,2 8-6,1 40 45,1 20 112,-13-3 1,-5 2-492,-1-11 1,-3 1 535,-5 7 0,-3-1 813,0-16 0,-1-1-813,-1-1 0,0 0 2,0 0 1,0-1 53,-13 13 2661,-5 3-2370,5-16-633,-3-15 493,14-39-123,6 5-34,7-14 1,4 24-186,-1 7-38,4 3-1040,17 25 1,8 10 1200,-8-5 1,2 1 561,9 8 1,-1 1-551,-11-10 0,-3-1-1663,4 11 2296,-7-7-555,0-1-27,-8-13-1,-4-9-1092,0 0-2235,1-10 2457,1 4 1,-1-6 0,0 8 0</inkml:trace>
  <inkml:trace contextRef="#ctx0" brushRef="#br0" timeOffset="313420">19189 2260 15586,'12'-43'546,"1"1"0,-1-1 0,0 1 0,-1 8 0,-1 3 0,-1 0-1639,0-7 1,-2-1 0,-2 8 513,-2 2 1825,-1 16-1688,4 0 15,9 27 1,9 20-1,2 7 1,-5-8 429,-4-9 0,0 2 5,6 10 0,6 8 1,-1 1-1,-7-7-364,-8-8 1,-4-3-1284,0-3 1,-1-1 1425,1 7-3064,-24-64 2472,-8 4 1,-3-2 1112,11 4 0,-1 1 112,-11-5 0,4 6 2856,17 17 0,1-1 0,4 4-2396,0 0-359,0 5 353,0 33-631,6 0 1,2 8-731,-3-4 0,0 6 0,1 3 0,0 4 584,0-12 0,0 2 1,0 2-1,1 2 0,0 1 1,0 1-1,1 0 1,-1 0-86,-1-3 0,1 0 0,0 2 0,0 0 0,1 0 0,-1 1 0,0-1 0,0 0 0,0 0 0,0-1 8,0 2 1,0 0-1,0-1 1,-1-1-1,1 1 1,0 0-1,0 0 1,0 1-1,0 0-24,0 0 0,1 2 0,0 1 0,0 1 0,0-1 0,1 0 0,-2-1 1,1-2-1,-1-3 0,0-2 18,0 9 1,0-6-1,0-2 1,-1 3 0,1 6-5,-1-10 1,-1 4 0,1 3-1,0 2 1,0 2 0,0 1-1,-1-1 1,1-2 0,-1-2-1,0-4 1,0-4-11,1 9 0,-1-6 0,0-3 0,-1 1 0,1 5-1,0-1 0,0 5 1,0 3-1,1 1 0,-1-1 1,0-4-1,0-6 1,-1-7 0,3 8 0,-1-8-3,2 6 0,0-4-14,3 10-212,-1-10 2176,-2-7-2081,-3-15-1216,-4-18-1927,0-10 1033,0 2-881,-6-11 2557,-4 1 1,3 10 0,-2-3 0</inkml:trace>
  <inkml:trace contextRef="#ctx0" brushRef="#br0" timeOffset="314371">18302 4504 13676,'-5'-3'3276,"0"1"0,42 2-4915,6 1 1,7 1 1525,-18-1 1,2 0-1,1-1 151,1 1 0,3 1 0,1-1 0,-2-1 461,4-1 1,0-1-1,4-1-489,-10 1 0,2 0 1,3-1-1,1 0 0,0 0 1,1-1-196,-3 0 1,0 0-1,0 0 1,1 0-1,1-1 1,2 0-1,0 0 190,-2 1 0,1-1 0,1 0 0,1 0 0,0 0 0,1-1 0,0 1 0,0 0 0,0 0-1,0 0 0,0-1 1,1 1-1,-1 0 1,1-1-1,0 1 1,1 0-1,0 0 0,2 1-147,-8 0 1,1 1 0,1-1 0,0 1-1,1-1 1,0 1 0,0 0 0,0 0 0,0 1-1,0-1 1,0 0 0,-1 1 62,2 0 0,1-1 0,0 1 0,0 0 0,-1 0 0,0 0 0,0 1 0,0-1 0,-1 1 0,0-1 0,-1 1 47,4 0 0,-1 0 0,0 0 0,0 1 0,-1-1 0,-1 1 0,0 0 0,-1 0 0,-1 0 7,4 0 1,1 0-1,-1 1 1,-2-1-1,-1 1 1,-4 0-1,-4 0-128,10 0 1,-6 1-1,0-1 107,5 0 1,0 0-1,-3-1 653,1 2 0,-1-3-606,1-2 0,4-3 0,-6-1 1193,-11 1 1,-2-1-1099,10-1 1,-8-4-886,-26-2-2487,-45 0 2457,5 2 1,-4 1 0,28 7 0</inkml:trace>
  <inkml:trace contextRef="#ctx0" brushRef="#br0" timeOffset="314793">22141 4004 14849,'3'-1'3276,"15"10"-2687,2 6 146,6 0 1,5 3-476,9 2 1,1 0-225,-7-4 1,0 1 135,7 2 0,-5-1-166,-3 0-1250,-10 2 1,-5 4 1660,-17 1 1,-4 3-337,6 3 0,-5 1 128,-16 0 1,-9-2-191,-6 3 1,-3-1-1111,9-8 1,-2-1 0,0 0-3,-1 0 1,-1 0 0,2-2 436,-7 4 1,4-5-1,-1-3 1,26-15 0</inkml:trace>
  <inkml:trace contextRef="#ctx0" brushRef="#br0" timeOffset="315841">21519 644 12074,'-1'-6'819,"21"-5"0,20-4 0,7-1 0,-7 5 633,4 2 0,0 2-1487,-3-7 0,6-4 0,-3 3 0,-10 12-1561,-8 16 0,-14 10 1722,-23 6 1,-16 6 0,0-1-496,9-3 0,1-1 0,-4 2 383,-3 1 1,-5 5 0,-2 0-1,3-2 1,5-6-428,1-2 1,2-1 311,-5 2 0,-2 2 0,17-12 911,31-19-525,5-14 1,5-7-225,0 1 1,3-3 0,2-5 407,-6-1 0,2-4 0,0-4 0,0 1 1,-4 1-365,-2 2 0,-2 0 0,-1 1 0,0-2 518,2-4 0,0-1 0,-2 0 0,-8 6-539,-7-1 0,-7 7-283,-7-1 199,-4 8-67,-7 6-95,-2 7-230,-23 23 1592,15 8-1256,6-4 0,1 7-1037,9 10 1,6 9 0,6-1-1,9-7 1,7 0 0,2 0 924,-5-4 1,2 1-1,1-1 1,1-4-1,3-3 1,2-3 0,0-6-1,5-11 1,-1-1-1</inkml:trace>
  <inkml:trace contextRef="#ctx0" brushRef="#br0" timeOffset="316170">22390 439 15723,'-8'35'3276,"5"7"-2435,6-9 0,3 5 0,-1 1-1116,-1-6 0,-1 0 1,1 3-546,0 0 1,0 3 0,0 1 0,-4-3-274,-2 3 1,-4-2 0,-2-2 623,-3-3 1,-1-2 0,-1-2 0,0-1 0,-2-4 0,-15 6 0</inkml:trace>
  <inkml:trace contextRef="#ctx0" brushRef="#br0" timeOffset="316454">21130 461 12553,'-2'45'-39,"0"-1"1,0 1 0,0-1 0,0 1 0,-1-1-1,2-2 1,0 0 0,0 0 0,0-1 0,2 0 0,0-2-618,3 3 1,1 0-1,1-2 1,0 0 0,-1-3 245,2 12 0,-1-3 1,-1-2-1,-2-6 1,-1-2-1,-2-6 0,0 5 1</inkml:trace>
  <inkml:trace contextRef="#ctx0" brushRef="#br0" timeOffset="318287">17675 2551 11855,'-4'-8'3276,"1"2"0,3 6-1812,0 0-87,17 20-1480,0-2 377,7 6 1,7 7-782,-5-9 1,4 4 0,3 0 0,0 1 0,-4-3 521,4 4 0,-2-2 0,2 2-9,-2-3 1,3 2 0,1 1 0,-1 0-1,-2 0-1,-1 0 1,-1 1 0,-2-1 0,0 0 7,5 5 0,0-1 0,2 3-13,-7-7 0,2 3 0,1 1 0,-1-1 0,-2-3 0,4 4 0,-2-1 0,1-1 1,-4-2 1,1 0-1,0 0 1,-2-3-2,6 7 0,-1-2 94,-6-5 1,2 2 0,-3-2-95,2 0 0,-1 1-3,7 8 0,1 1 1095,-12-11 0,1-1 0,0 2-1057,7 9 0,1 1 0,0 0-1127,-3-4 1,0 1 0,0-1 1178,5 3 1,1 0 0,-1-1-785,-5-5 1,0-2 0,0 0 703,3 0 1,2 0-1,-3-2-763,3 2 1,-3-2 757,-1-2 1,-3-2 3,9 7 0,-9-8-1,-4-5 1,0 1-6,9 3 5,3 2 1512,-19-12-1511,-10-6 0,0 5-6,6 5 2274,-3-3-2227,17 13 1,4 3-37,-5-6-11,2 2 0,-2-1 3276,-11-12-2970,-6-6-272,-4-2-818,-2 0-2493,-4-3 0,-9 1 2457,2-2 1,-3 3 0,10 1 0</inkml:trace>
  <inkml:trace contextRef="#ctx0" brushRef="#br0" timeOffset="319437">19706 4702 8472,'-2'3'2924,"0"-2"-879,2-1 1231,-2 2-1495,1-4-1451,-2-1-172,3-5-119,0-5-3316,2-6 2921,2-1 311,1 0 45,5 3 5,-1 2-738,14-21 0,3-4 878,-13 19 1,0 0 35,7-12 0,3-6 0,-1 1 110,-4 7 0,-2 0 1,0 0 549,2-3 0,-1-1 1,2 0-680,2-7 1,1-2 0,-1 2-68,-3 5 1,-1 1 0,-1 2-74,3-6 0,1-1 133,-3 6 0,2-4 1,0 1-1,-3 6-155,-2 4 0,0 1-21,6-12 1,3-6-1,-2 6-77,-7 15 0,0 2-300,0-1 1,1-1 380,0 2 0,0 2 81,7-7-69,7-8-502,0 0 509,-13 13 1,1-1-57,2-6 0,0-2 54,-2 4 0,0-1-621,4-6 1,0-1 687,0-2 0,1 0-45,1 0 1,-1 0 22,-1 0 0,1 1 111,-4 6 1,0-1 0,-2 3-132,-2 4 1,0 2-18,6-12 0,0 1 112,0 0-120,0 0-12,1 5 1,0 1 11,0 0 1137,1 0 0,0-1-1058,0-5-1205,-1-2 0,-1-3 1123,-7 15 0,-1 0 1137,5-11 1,1-1-1144,-1 3 1,0 4 8,3-6 0,-5 7 0,0 3 0,-4 9 6,-2 3-1,-4 5 40,0 0 2442,-4 4-3473,1-1-1736,-2 4 683,0 16 1245,-5 16 1,4-9-1,-3 5 1</inkml:trace>
  <inkml:trace contextRef="#ctx0" brushRef="#br0" timeOffset="367341">15873 9220 18442,'0'-10'2252,"1"0"-2129,2-6-70,3-9 0,0-5-39,2 2 0,4-5-834,3-2 1,5-7 0,1 0 0,-2 4 500,-2 5 0,0 4 0,2-3 547,1-1 1,3-3 0,1 1 0,0 3-197,2 1-1,-1 3 1,4 0-203,-2 6 1,3-1-1,0 2 1,-2 0 170,3-4 0,0 2 0,1 2-709,8 0 0,2 3 0,-4 7 695,-3 11 0,-2 6-8,6 9 0,-2 4-6,-8-3 0,-3 2-275,-2 8 0,-3 1 258,4 12-482,-6-7 0,2 4 443,-2-5 0,0 2 0,3-1 5,6 0 1,1 0 0,1-2 76,-7-3 0,0-1 0,3-5 663,17 0 1,-1-9-623,-15-12 1,-2-5-32,6-2 0,-1-3-2,11-9 603,-5-6-604,0-1-13,-9 10 0,2 0-12,0 2 0,1 0 700,-1 2 1,0 1-714,11 3-12,-14 6-302,9 1-711,4 16 0,0 3 1058,-15-11 0,0 1 17,15 13 0,-1-1 2115,1-4-1762,2-6-174,3-3 890,-4-7-851,-7-15 1,1-6-1275,-2-1 0,3-5 1051,-2 0 1,5-6-1,1 0 1,-5 3 567,-5 4 1,-3 2 0,1 0-591,0-1 0,1-1 0,0 1 1,-2 4-1086,6-1 0,0 6 1028,8 4 0,1 2 64,-8 0 0,1 3-19,2 6 0,0 7-6,-1 12 0,0 5 5,-4 0 1,1 1 5,6 5 0,0 0 190,-10-4 1,1-1-197,-2-3 1,3 0 0,2-5 717,6-7 0,4-5 1,0-1-640,1 2 0,1-2 0,-1-5-543,-7-7 0,1-4 0,-1-4 0,-2-3 499,-4-4 1,-1-5 0,-2-1 0,1 1 487,-1 1 1,0-1 0,0 1 0,-2 1-533,4-7 0,-2 2 1,3 6-815,4 9 1,3 6 0,-6 8 840,7 17 1,-11 2 0,2 6 1,-4 0 199,-8-3 1,-1 0-203,10 12 1,5-2 80,5-9 1,3-7 92,-8-8 0,2-3 0,0-3-691,13 1 0,-1-6 607,-3-11 0,-1-7 2,-7-3 1,0-4-55,-7 4 0,1-3 0,-1 1-34,-1 2 0,-1 0 0,0 0-51,-2-1 1,-1 1 0,0 6-368,16 2 718,-14 38 1,-1 10-341,-5-8 0,-2 2 738,8 16 0,0 1-716,-7-12 1,6-7 295,14-13 0,9-8 1,-5 0-227,-5 3 1,0-5-644,7-6 1,3-5 0,-4-8 638,-11-9 1,-5-6 0,-2 3 384,1 2 1,1-1-508,0 0 0,3-5 0,0 2 1,-5 7-793,-5 8 0,-1 4 840,10-11 0,-2 12 23,-10 30 1438,0 12-1568,2 1 45,8-2 1,3-1 89,3 0-759,-4-4 1,3-4 828,-2-15 0,0-4 459,12-7-496,-8 2 1,1-4-6,-12-1 0,-1-3-3,2 0 1,-1-1 7,-1 0 1,2-3 3,9-12 0,4-6 1,-4 5 816,-9 8 1,1 2-921,6-10 1,3-3 0,-3 13-148,5 22 208,4 20 784,-15-3 0,-2 2-782,-6-1 0,2-1-1058,15-1 0,1-5 1173,0-3-9,3-8 1,2-6-82,-13-3 1,0-4 1111,10-4 0,1-2-1134,-7 3 0,-1 0-1137,6-3 0,-1 0 1137,4-2-3,-15 8 0,-2 0 43,2-2-40,-11 4-6,-6 6-2043,-1 3 1847,7 14 152,3 1 1533,6 13-1500,-3-6 1,3-1 77,5-8 1,3-2 69,5 2 1,2-5-349,3-14 1,0-7 342,-4-4 0,-3-3-84,-5 0 1,-3-1 942,-2 1 1,0 0-989,7-6 0,1 0-783,-3 7 1,-1 1 765,6-5 0,-1 3 984,-6 9 0,-2 3-1233,4 5-798,5 7 0,0 1 171,2 0 187,-4 1 0,0 1-2180,4-5 2889,10-12 0,-19 9 0,2-8 0</inkml:trace>
  <inkml:trace contextRef="#ctx0" brushRef="#br0" timeOffset="371726">15396 12268 16656,'14'-23'881,"-1"-1"0,0 4 1,2-1-608,6-10 0,2-1-8,0 4 0,0 0-79,3-3 1,0-1-70,3-2 0,1 1-48,-1 1 0,5-1-890,-7 9 1,4 0 0,1 0 0,2 4 814,0 4 0,0 4 0,3 1 0,1 2-410,1 2 1,3 1-1,0 2 1,0 2 0,-3 2 429,0 2 0,-3 2 1,0 2-1,-2 3 9,12 9 0,-2 4 1,-6 1 22,-4-1 1,-3 2-513,-4-1 1,1 3-1,-1 3 489,-3 0 0,-1 3 0,1 2 0,0 4-16,-3-3 0,1 4 1,0 1-1,-1 2 1,1-2-1,-2-2-8,-1-2 0,-1-2 0,0 0 0,-1 0 0,1 1 222,0 5 0,2 3 1,-2-1-1,0-2 1,-2-7-223,5 4 0,1-4-466,-4-6 0,3-1 0,4-1 453,3-6 1,5-1-1,1-2 1,0-1 6,7 3 0,-1-1 1,5-4-20,-9-6 0,4-2 1,2-2-1,-2-1 1,-3-1-77,5-3 0,-2-3 0,-2 0-20,12-3 1,-7 0 149,-1 0-393,-39 7-2913,-2 1 2526,-1 7 0,0-5 1,0 5-1</inkml:trace>
  <inkml:trace contextRef="#ctx0" brushRef="#br0" timeOffset="372323">19131 12757 21360,'41'-9'375,"0"0"1,0 0 0,0-2-197,-5-2 0,3-3-47,-6 4 0,5-3 0,3 0 1,0-1-1,-1 1-788,-5 1 1,-1 1-1,1-1 1,3 0 0,5-2 642,-10 5 0,3-2 0,2-1 1,2 0-1,2-1 0,2 1 0,1-2 1,0 1-1,1 0 0,0 1 0,-1-1 1,1 1-81,-3 2 0,0-1 1,1 1-1,0 0 0,1 0 1,0 0-1,1 1 0,0-1 1,0 0-1,0 0 1,1 1-1,0-1 0,-1 0 1,1-1 74,-2 2 0,0-1 0,0 0 0,1-1 0,0 1 0,0 0 1,1-1-1,-1 1 0,1-1 0,-1 1 0,0 0 0,0 0 1,0 1-1,-1-1 0,-1 1 0,0 0-66,4 0 1,1-1 0,-1 1 0,1 0 0,-1 0 0,-1 0 0,0 1 0,0 0 0,-1 0 0,-2 0 0,0 0 0,-2 1 0,0 0 21,9-2 0,0 0 1,-1 1-1,-2-1 1,-2 2-1,-2 0 0,-4 1 1,-3 0-188,12-2 1,-6 2 0,-2 3-845,0 3 1,-2 3 0,-4 1 436,-8 1 1,-2 3-1,19 9 1,-44-3 0</inkml:trace>
  <inkml:trace contextRef="#ctx0" brushRef="#br0" timeOffset="374774">17727 13090 10836,'-7'3'3276,"2"-2"-1460,5-1-926,0 0 2386,6-10-2838,-3 6-147,4-8 145,-4 11 1128,-3 0-1570,2 1-16,6 21 30,-2 7 0,0 9-828,-2-2 1,-1 6 0,0 5 0,0 2 732,-2-9 0,-1 3 0,0 3 1,0 0-1,-1 1 0,1-2 1,-1-3-377,1 6 0,-1-3 1,1-1-1,-1 0 0,-1 1 463,0-2 0,0 2 0,0 1 0,0-3 0,-1-4 0,0-7 6,0 0 0,-1-4 80,-2 11 1,1-1-87,-1 4-6,2-15 1,0-3-51,3-11 56,1-12-3120,0 0 3120,-3 0 0,2 0 0,-1 0 0</inkml:trace>
  <inkml:trace contextRef="#ctx0" brushRef="#br0" timeOffset="387105">17761 13052 7486,'-9'-2'2470,"2"0"448,7-6-980,0 1-875,0-5-890,0 3 372,0 0-337,0 4 218,0-3-50,0 6 1651,1 0-851,0 2-650,1 0-487,0 3 230,6 13-68,3 9 1,0 3-148,-1-6 0,0 2-21,5 8 1,1 6 57,-5-5 0,0 5 0,0 0 0,-1-1-1164,0 4 0,-1-2 0,1 2 1081,0-2 1,0 3-1,0 0 1,-2-4-261,2 13 1,-4-8 284,0 3-1019,-1-17 1,-1 2 1021,0 7 1,0 3-15,1 4 1,-1 1-20,-1-11 0,1 1 1052,-1 6 1,1-3-1045,2-3-9,-3-12 1,1 2 0,1-1 0,-2 1 545,3 19-545,-3-19 0,-1 0 1635,-1 7 0,0-3-1511,-1 7-3404,0 3 3145,0-23 126,0-13-5,0-4-3266,0 1 0,-4-2 0,-7-3 2457,1 1 1,-1-1 0,6 2 0</inkml:trace>
  <inkml:trace contextRef="#ctx0" brushRef="#br0" timeOffset="388776">17729 13076 12326,'6'-26'3276,"-2"7"-1959,3 2-662,-5 10-11,1 2 320,-1 3-1003,0-3-3238,14-25 2330,-9 14 2857,9-16-599,-13 26-802,-3 5 1765,3 34-4592,-2-9 2542,1 2 0,0 3 151,0 2 1,0-1-247,-1-5 0,1 1 54,1 11 0,0 6 0,0-1-94,1-10 1,0-1 0,0 3-642,1 8 0,1 3 0,0 1 1,-1-4 567,1-5 1,-1-3 0,0 1 0,2 4 0,-1 0 0,1 3-386,-1-2 0,0 3 1,0 0-1,0-2 417,-2 1 1,0-2 0,1 2 282,0 3 0,1 3 0,-1-1 0,0-4-326,-3-6 1,0-4 0,0 0-759,2 14 0,0-4 756,-1-12 0,0-1 564,1 0 1,-1-3-568,1-2 0,0-9 0,-1 4 5,1-1 12,-1 1 2068,-1-9-2018,-1-1 510,-1-6-571,0 1 3270,0-1-3110,0 5-149,0 3 22,0-1-33,0-1 5,0-2-11,0-5-11,0 5-112,0-7-3154,0 1 0,0 3 0,-2 0 2914,1 1 2592,-2-2 1047,3-4-217,2 1-2622,4 1-112,3 0 279,18 1-380,-3-2 144,7-1 0,11-1 0,-1-1-294,-7-1 1,0-1 0,5 0-72,2 0 1,6 1-1,2-1 1,-2 1-1,-4-1-1096,2-1 1,-4-1 0,1 1 1042,-2 2 0,1-1 1,-1 1-1,-5 1 47,-1 1 0,1 1-333,3 1 1,8 2 0,4 1 0,-1 0 0,-6 0 267,-1-1 1,-4 0 0,3 1 43,0-1 1,4 1-1,2 1 1,-4-1-1,-9-1 2,-2 1 0,-9 0 201,-8-2 101,-4-1-487,-11-1-3070,0 0 2457,1-8 1,-1 6 0,1-6 0</inkml:trace>
  <inkml:trace contextRef="#ctx0" brushRef="#br0" timeOffset="390028">19307 12641 15376,'-8'-10'3276,"2"1"-421,6 9-1808,0-1-4324,0 6 3905,8 15 0,5 7-211,-3 4 1,2 4-336,1 6 0,1 5 1,-1 2-530,-4-12 0,-1 0 1,0 3-1,-2 2 468,-1-1 1,-1 4-1,0 1 1,-1 1-1,0-1 1,0-2-8,0-2 1,-1-1 0,1-1-1,-2 0 1,1 1 7,-1 2 0,0 1 1,0 0-1,-1 1 1,1 0 233,-1-3 1,0 1 0,0 1 0,0-1 0,0-3-1,0-3-243,-2 4 0,1-5 1,-1 5-35,1-2 1,1 5 0,-1 1 0,0-2 0,-1-4 16,0-3 0,-1-4 0,0-1 585,-2 16 1,1-3-585,0-8 1,1-1 2,0-4 0,-1-2-2186,1 7 2183,1-6 0,0 1 666,-1 13-660,1-13 0,0-2 519,-2 1-522,-1 9 1288,0-10-1276,-2 11-12,4-14 0,0 1-2274,2-3 2274,1-11 0,0-1 11,0-10-3288,0 0 3116,-1-25 0,1 18 0,-1-18 0</inkml:trace>
  <inkml:trace contextRef="#ctx0" brushRef="#br0" timeOffset="397646">17165 12487 9800,'-7'0'3276,"2"0"0,5-1 0,0 0-5717,3-1 2704,5 1 794,6-1-889,8 2-61,6-1-79,-4 1 0,4 0-785,3 0 0,5-1 0,-1 2 682,-1 0 0,0 0 0,0 0 434,3 0 0,0 0 0,-4 1-362,-3 0 1,-5 1 14,-4 1-18,-14-2-548,-3 0-2723,-5-1 0,-4-1 2563,-5-4 0,3 2 0,0-1 0</inkml:trace>
  <inkml:trace contextRef="#ctx0" brushRef="#br0" timeOffset="398143">17554 12360 11558,'-4'0'2711,"0"0"-2794,24 10 0,21 9 0,-6-4 251,0 0-112,2 1 0,7 4 0,-11-5-1005,-14-6 1929,-1 14 641,-13-7-1111,-8 12-73,-8-6 56,-6 2 0,-4 1-311,0-3 0,1-1-182,0 1 0,1-1-90,-6 2 2146,24-22-5333,9-4 2457,19-12 1,-12 8 0,9-8 0</inkml:trace>
  <inkml:trace contextRef="#ctx0" brushRef="#br0" timeOffset="399322">18786 14307 9951,'-6'6'3276,"0"-1"0,-7-3 0,-2 1-5235,-5 3 2544,-14 7 1,-6 0-802,1-2 0,-1 0 283,-6 3 0,1-1-846,10-5 0,1-4 812,7-3 1,1-3-218,-7-5-1455,8 3 1,3 0-1336,8-4 1905,4 4-2001,10 4 3070,0-1 0,0 0 0</inkml:trace>
  <inkml:trace contextRef="#ctx0" brushRef="#br0" timeOffset="399773">18393 14205 20347,'-33'29'433,"0"0"0,0-1 0,0 1 0,-9 7 1,3-2-1,16-13-478,20-17-3232,3-2 1174,29 15 3551,3 4-1474,2 1 1,3 0-722,-11-5 1,-1-1 724,-1-1 0,-2-1-96,3 0-128,-14-8-2057,-1 2 2303,-5-2 0,-1 0 0,-3-3 0</inkml:trace>
  <inkml:trace contextRef="#ctx0" brushRef="#br0" timeOffset="443710">20348 4361 13385,'8'-5'3276,"-5"2"-2268,2-2-425,-10-13-623,-2 3 1,-14-23-1600,-4 8 1,-6-1 1218,7 7 0,-2 0 0,-2-2 55,1 3 0,-3-2 1,-1 1-1,3 2 335,-1-1 0,1 3 0,0 0-481,-15-6 1,3 4 504,17 11 1,1 2 2,-1 1 0,-2 2-174,-17-1 1,-4 5 95,2 5 0,-4 6 68,14 0 1,-4 2-1,1 2 1,2-1 204,3 1 0,2 1 1,1 2-193,-3 4 0,1 1 0,3 0 16,6-4 1,2 2-283,-7 6 1,-2 4 343,5-4 1,-1 2-1,2 0-630,-5 9 0,1-1 552,-1 2 0,6-2 1222,9 5-1144,6 7 954,1-8-1016,2-1 1,-1 0 1134,1-14 0,0 1-1129,-2 15 1,0 3 251,1-4 1,1-1-91,1-2 1,1-2-123,2-1 0,3-2-628,8 4 644,6-7-19,0-7 0,0 0-54,12 14-676,-2-7 0,6 6 0,-2-4 671,0 0 0,1 0-15,2 1 0,3 2 0,-3-3 12,-4-6 0,-2-3-532,-2-3 0,3-2 613,4-5 0,4-3 1,-2-2-430,-4 1 0,1-2 380,3 1 1,3 0 0,3-7 105,-3-8 1,3-7 0,1-4-1,-1 0 1,-4 1-84,3-2 0,-4 0 1,3-2-40,0 1 1,4-1-1,1-2 1,-3 1-1,-7 0-2,-6 0 0,-5 0 1,-2-1 335,0-2 1,-2 0 0,-1-1-315,-2-3 1,-2-1 0,0 0-33,0 1 1,0-2 0,-3 1 598,1-15 0,-5 0-575,-4 14 1,-3-1-28,-5-5 0,-3-5 0,-1 4 100,0 2 1,-2 0-122,0 1 1,-2-3 0,-4 5-438,-12-1 1,-3 6-379,8 9 1,0 3-802,-10-5 1,1 6 818,6 11 1,8 7 0,18 3 0</inkml:trace>
  <inkml:trace contextRef="#ctx0" brushRef="#br0" timeOffset="477475">17269 7399 19137,'-42'-7'815,"-1"-1"0,1 1 0,0 3 0,1 3-862,5 0 0,-1 1 1,6 3-106,-2 14-1487,45 9 1,12 4 882,0-5 0,2 1 841,-5-2 1,2 2 0,1-1-103,4-2 0,2-1 1,-3-2-1076,2 3 1,-3-1 1197,4 4 1,-10 1-696,-28 13 388,-28-12 489,13-20 1,0-2-1683,-15-1 1394,30-22 0,4 13 0,3-12 0</inkml:trace>
  <inkml:trace contextRef="#ctx0" brushRef="#br0" timeOffset="478427">17458 7548 15810,'18'42'515,"0"1"0,0-1 0,-3-8 1,-1-1-1,-2-3-159,-5-1 0,-3-6 607,0-3-409,0-4 706,1-59-1210,-2 17 1,1-3-1690,0-9 1,1-3 1274,2 5 0,2-2 0,0 6 457,7-7-135,-5 5 0,3 12-75,8 47 61,-9-5 0,-1 5-1026,6 13 0,0 1 1149,-5-10 1,-1-2 63,-1-2 1,-2-6 42,-1-10 386,-2-12-302,7-15-947,3-3 1,2-1 688,9-13 0,-8 11 0,0 3 1467,4 3-1568,-9 8 1750,14 22-2136,-15 5-213,10 19-393,-5-8 1,2 5 0,-1-6-2185,13 7 2184,-8-7 1,4 3 0,-3-15 2185,-4-26 0,-3-11 545,-1-6 0,-3-2-409,-1 2 1,-4 0-711,-7-3 1,-2 5-55,0 12-387,-2 6-145,0 4 157,-6 20-23,2 2 3209,-2 19-3145,5-13 0,3 0-1770,3 1 1,6-2 1625,8 6 0,8-7-869,10-16 0,3-7 1005,-7 1 0,-2-6-34,3-11 1,-7-7-6,-15-10-39,-5-2 11,-5-1-269,-20-2 1,-9 2-298,3 16 0,-2 3-543,-13-13 0,8 17 1053,28 45 0,6 10 0,-5-10 0,25 8 0,-1-1 0</inkml:trace>
  <inkml:trace contextRef="#ctx0" brushRef="#br0" timeOffset="478875">18641 7650 20296,'5'-32'437,"-8"39"-3714,15 30 2178,10-11 0,8-3 1623,4-7 0,3-7-253,11-12 1,-1-7 349,-16 1 0,-5-5-293,-5-9 0,-10-6-1099,-22-7 1,-9 0 770,10 10 0,-3 2-6,-13-9 1,-4 6 2150,-3 15-2207,7 8 1,1 1 157,-2 0-348,-6 5 151,28 4-964,19 21-2212,20 1 2960,-7-10 0,0-1 0,12 1 1,-7-10-1</inkml:trace>
  <inkml:trace contextRef="#ctx0" brushRef="#br0" timeOffset="479558">19189 7337 9447,'4'-32'3276,"-2"16"0,-8 47-2684,-3 13-861,4-10 1,0 7-1,0 0 282,2-2 0,1 2 0,0-1-220,-1 1 0,1 1 0,0-3 2,3 10 1,2-10 187,2-15-1540,-2-9 1322,-48-20 0,33 5 1,-12-6-1,0 1 0</inkml:trace>
  <inkml:trace contextRef="#ctx0" brushRef="#br0" timeOffset="479742">18818 7464 13250,'44'-5'125,"0"0"0,0 0 0,1 1 0,1-2 0,-1 1 1,-5 3-126,-1 4 0,-8 2 0,-11 0 0,1 2 0</inkml:trace>
  <inkml:trace contextRef="#ctx0" brushRef="#br0" timeOffset="480156">19295 7205 10261,'11'40'312,"0"0"0,0 0 1,0 0-1,0 0 1,1 5-1,0-1 0,-2-2 1,-2-4 477,-4 13 0,-3-8-594,-1-16 0,0-5 39,0-6-417,6-45 0,3-14 933,5 3-1045,0 2 1,5-6 0,5 19 324,5 37 1,4 17 0,-1-4 4,2-19 1,-3 4-179,-6 17 1,-2 12 0,-3 2 0,-6-6-736,-7-5 1,-5-1-657,0 6 1,-3-3 1532,-10 9 0,2-21 0,-1-6 0</inkml:trace>
  <inkml:trace contextRef="#ctx0" brushRef="#br0" timeOffset="496856">14301 3082 9214,'32'-23'583,"-1"1"1,-3-7 0,1-7 0,0-1 0,-4 3-11,-5 4 1,-4 2-1,2-3-551,2-2 1,2-4-1,-2 2 1,-3 5-1662,-4-2 1,-4 15 974,-6 42 0,0-18 1,-5 32-1</inkml:trace>
  <inkml:trace contextRef="#ctx0" brushRef="#br0" timeOffset="497245">14634 2647 16992,'-8'6'830,"8"21"1,7 17 0,0 0-1924,-1-3 1,0 1 0,1 4 765,-2-10 1,1 3 0,1 2 0,-1 1 0,1 0 0,-1-1 668,1 3 0,-1 0 0,0 0 0,0 0 0,-1 1-298,1 1 1,0 0 0,-1 0 0,0 1 0,1 3 3,-2-7 1,-1 2 0,1 2 0,0 0 0,-1 0 0,1 0-1,-1 0-204,0-1 1,0-1-1,0 0 1,0 1-1,0 0 1,0 0-1,0 1 218,-1-2 0,1 1 1,-1 0-1,1 1 0,-1 0 1,1-1-1,-1-1 1,1-1 15,-1 6 0,1 0 1,-1-2-1,1 0 1,0-2-1,0-1-327,0 1 1,0-1 0,1-1 0,-1-2-1,1-2 213,2 8 1,0-4 0,0-4 476,0-2 1,0-5-492,5-1-29,-9-29-3018,-1-3 369,-6-12 2728,-10-12 0,7 7 0,-7-4 0</inkml:trace>
  <inkml:trace contextRef="#ctx0" brushRef="#br0" timeOffset="497758">13649 5039 20778,'27'-7'1546,"4"2"-1417,-1 5 0,11 0-62,-10-1 1,9-1 0,5 0 0,4-1 0,4 0 0,1 0-1,0-1 1,-2 1 0,-3-1-433,-3 1 1,-1-1 0,-1 1 0,-1-1 0,2 0 0,0 0 0,1 0 0,3 0 0,2-1 215,-10 2 1,4-1 0,1 1 0,1-1 0,1 0 0,2 0 0,0 0 0,0 0 0,0 0 0,-1 0 0,0 0 0,-1 0 0,-2 0 0,-2 0 0,-1 1 242,5-2 0,-1 0 0,-2 1 1,0-1-1,-2 1 0,0-1 0,-2 1 1,0-1-1,-1 1 0,-1 0-102,8-1 1,-2 0 0,0 0 0,-2 1 0,-2-1 0,-2 1 0,-5 1 256,13-2 1,-7 1 0,-5 0-343,-8 2 1,-3 0-121,3-1 0,0 2 29,7-2 3241,1 2-3780,-26 1 723,-32-6 0,17 5 0,-20-4 0</inkml:trace>
  <inkml:trace contextRef="#ctx0" brushRef="#br0" timeOffset="498089">15863 4391 18554,'5'9'516,"10"4"-2155,19 5 1,7 0 704,-9-2 0,4 1 766,-6-2 1,5 1 0,1 0 0,0 1 410,-2-2 1,0 1 0,0 0 0,-1 2 56,0 2 0,-1 3 1,-2 0-1,-2 1 17,5 3 1,-4 1-1,-10 3-207,-12 2 0,-10 2 1,-10 2-580,-6-9 1,-8 1 0,-7 2 0,-3 0 0,0-2 0,2-1 0,6-4-625,-7 8 1,5-5 0,-6 2 727,4-3 1,-7 4 0,-3 2 0,3-4 0,5-6 0,12-10 0,5-14 0,7-2 0</inkml:trace>
  <inkml:trace contextRef="#ctx0" brushRef="#br0" timeOffset="500061">16216 2384 12377,'9'-18'3276,"-2"8"0,-7 32-2060,0 7-2199,1 11 1,-2 12 0,-1 0 1118,-3-15 0,-2 1 0,0 0 0,1 2-470,1 4 0,1 1 0,0 1 0,-2-2 349,-3-4 1,-1-1-1,-1-2 1,0-2-733,-2 7 1,-2 0 748,0-3 0,-3 5 0,-1 1 1,2-5-210,1-3 0,2-2 0,-2 3 178,-2 1 0,-2 4 0,-1 3 1,1-3-1,3-5-1,1-4 0,2-4 0,-2 4-2,-3 4 1,-2 7 0,-2 1 0,2-2 0,2-6 1,4-6 0,1-3 0,-1 2 313,-2 4 1,-2 4 0,-1 1 0,2-4-333,-2 1 0,2-2 1,-2 1 13,0-2 1,-1 1 0,0 1 0,0-2 4,-2 7 0,0-1 0,0 0-242,-3 2 1,1 0 0,3-7 246,-2 3 1,-1 0 0,-2 1-1,6-10 1,0-1-72,-5 7 1,1-1 71,7-11 0,1-4 78,-9 2-65,3-4 1,-2-1-65,-11 6 45,12-9 0,-1 2 0,3-2 0,0 2-3,-13 9 0,-1 1 735,5-4 0,1-1-716,-9 7 1,2-3-1338,1-3 1329,13-8 0,-2-1 386,-4-2 0,0-2-277,4 0 1,0-1 853,-4-2 1,0-1-947,2-3 1,3-1 24,-18 0-42,14-1 1,0 0 2527,-12-2-2570,11 0 1,-1-2 1355,2 0 0,1-1-1272,-6-3 1,1-2-1690,4-4 1,-1-4 1633,6-2 0,0-2 1,-1-3-738,-3-5 1,-1-3 0,0-1 745,2 4 0,0-2 0,-1 0 1,1 0-386,-1-2 0,0 0 1,0 0-1,2 2 379,0-1 0,0 2 1,1 0-3,-1-5 0,0 0 0,3 3 4,5 6 0,0 0 0,-4-9 0,-1 0 0,6 9 0,1 2 0,-1 0 0,0-1 761,1 2 1,-1-1-740,1 2 1,-2-3-10,-2-3 0,-2-2 0,1-1-11,2 5 0,1 1 0,0-2-4,-4-4 0,0-2 0,2 1-506,1 0 1,2 1-1,1-2 508,0-4 0,1-1 0,-1-3 0,3 5 0,-1-1 0,-1-1 0,1 0-11,-1-1 0,0 0 0,1 0 0,-1 1-328,0-4 1,0 2 0,0 2 336,2 8 0,0 2 1,0 2 505,-2-2 0,0 0-510,-6-11 1,0-2-4,1 0 1,0 0 5,0 2 1,1-1-1,0-2 0,0 0 3,2 8 0,-1 2 671,3 4 0,-1 2-719,-2-1 1,0 4 47,-4 2-6,-7-7-67,13 11 1,0 0-679,-7-6 751,5-1-34,12 16 1,1-1 1837,-3-8-1799,0-4 218,0 3-223,1 4-106,2 5 100,3 7 1168,1 0-1162,0 1 0,0 0 11,-5-4-5,1 1-12,-4-2 1,4 4-1037,3 2 1471,1 2-3504,0 4 2255,2 7 1,-1-5 0,2 5 0</inkml:trace>
  <inkml:trace contextRef="#ctx0" brushRef="#br0" timeOffset="501377">14345 1514 13676,'0'9'3276,"0"-2"0,0-7-2961,99-103-1954,-78 89 1,1 0 1304,4-11 1,6-8 0,1 3 0,-6 14-1608,16 30 1969,-27 5 0,-5 7-441,-3 10 1,-3 6 0,-5 2 483,-4-6 1,-4 1-1,-1 0 1,0 0-55,2-1 1,0 0 0,0-1 0,-2-3-32,-5 6 1,-1-2 0,7-13-26,10-17 28,12-27 0,9-22 0,0 0 513,-8 13 1,0 0-1,1-2-497,3-5 1,2-3 0,-1-1 0,-2 0 61,-4 2 0,-2-2 0,-1 2 1,-1 3 24,2-10 0,-1 1-293,-1 2 0,-1-1 0,-4 7 582,-10 3 1606,-1 14-2009,-16 16-537,7 25 1,2 8 530,0-11 0,2 2 1117,-1 19 0,5 2-1271,6-12 0,3-3-1643,8 12 186,16-16 1,5-7-1639,12-14 2621,-4-4 1,-4-4-1,-10-7 1,-7 2 0</inkml:trace>
  <inkml:trace contextRef="#ctx0" brushRef="#br0" timeOffset="501709">14883 1045 6822,'33'-16'655,"1"1"0,0-1 1,-3 2-1,0 1 0,-3 4 983,2 4 0,-5 9 0,-6 35 0,-7 11-1039,-3-17 1,-1 2-634,-4 7 0,-2 5 1,3-7 10,2-10 1,7-7 356,15-8 1,10-10-1012,0-9 1,6-6 0,3-3-1,0 1 677,-7 2 0,1 1 0,1-1 0,-2 0 0,0 0 0,2-1 0,0 0 0,-1 0 0,-2 0 0,1 2 0,0-1 0,0 0 0</inkml:trace>
  <inkml:trace contextRef="#ctx0" brushRef="#br0" timeOffset="551396">10528 2081 12236,'-4'-1'3276,"0"0"-5227,4 1 2119,50-1-56,-25 1 617,7 0 1,2-1-719,-5 3-293,-3 2 0,0 1 1,-4-3-1,15 5 0</inkml:trace>
  <inkml:trace contextRef="#ctx0" brushRef="#br0" timeOffset="551595">10546 2252 8502,'-5'2'3276,"0"0"-2922,27-1 1,24-2 0,-6 0-355,0 1-51,-1-2 1,7 1 0,-10 3-106,-9 8 1,-15-8 0,-1 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20:28:51.8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13521 10816 11021,'0'-4'2487,"-2"-9"-2022,-2 5-3742,-11-19 3113,0 8 0,-3-1 301,-4-3 1,-3-1 643,-8-3 0,-2 1-750,0 2 0,-4 2 269,-5 7 1,-5 1 0,4 3 40,6-1 1,1 3-324,1 1 1,-3 2 0,2 7-698,4 12 0,1 8 0,4-2 707,5-5 0,-1 2 35,-9 9 0,-4 4 1,1 2 72,5 3 0,2 3 1,2-2-22,3-3 1,1-1 0,0 1-514,-4 3 0,0 1 0,5-4 417,6-4 1,7-6-738,13-5 780,19-3 1117,19 7-1148,-15-8 1,5 1 0,0 1-32,7 5 0,1 3 0,-1-1 0,-4-2 0,0-1 0,-1 1 1,1 1 1,-2 1 0,2 0-57,4 2 1,1 0 0,-4-2 26,-4-4 0,0-1 132,5 3 1,2 1-1,-4-5-137,10-3 33,2-4 0,-23-6 0,3-2 431,5-1 0,5-3 0,-1-3-400,-4-2 1,-1-3 0,2-1 3,11-3 1,3-1 0,-2-6 53,-14 0 1,-1-4-1,-2-1 1,-2-1-132,4-7 0,-4-3 1,-1 1 95,-1-1 0,-2 0 0,-4 0-433,-5 3 1,-4-1-1,-2 2 407,-1-7 0,-2 1 146,0-3 1,-2 0-173,0 2 1,-11-2-81,-11 11 1,-11-4 0,-7 1 0,-3 3 0,-1 9-470,5 11 1,-3 7 0,-1 3 0,-2 2 0,0-1 0,2-4-1,-2-6 1,1-3 0,-1-1 0,1 1 0,0 4 0,1 7 218,1 8 0,-3 6 0,1 4 1,2 2-1,7 0 0,7-1 1,3 5-1,8 0 0,-7 12 1</inkml:trace>
  <inkml:trace contextRef="#ctx0" brushRef="#br0" timeOffset="17722">6426 12246 6624,'3'-4'3276,"-1"0"-1248,-2-3-1737,0 4 2985,0-4-396,-1 6-1603,-3 1-969,2 0-44,-2 0-264,4 0 162,20 1-16,5 0-68,10 0 6,0 0-1548,-9-1 1,1 0 1457,6 0-33,9 0 5,-32 0 23,-10 0-3266,0 0 2457,-11 0 1,8 0 0,-9 0 0</inkml:trace>
  <inkml:trace contextRef="#ctx0" brushRef="#br0" timeOffset="18219">6431 12370 9132,'-8'3'3204,"1"-2"-1078,7-1 1150,0 0 0,6 1-2622,1 0-1371,18 1 0,6 0 879,-6-1 1,1 0 138,10 0 0,0 0-262,8-1 12,-27 0 161,-10 0-27,-6 1-722,-1 0-2740,-10 2 2457,1 1 1,-3-1 0,5 0 0</inkml:trace>
  <inkml:trace contextRef="#ctx0" brushRef="#br0" timeOffset="35604">6473 11755 16269,'-3'-23'146,"0"3"-40,-3-23 1,0 13-1746,-3 3 1,-1-3 1542,-2 6 1,-1-1-551,-5-6 1,-1 2 715,3 5 0,-1 3 8,0 2 1,-1 2 111,-20-9 73,8 9-95,-6-1-61,-1 10-102,-8 4 26,11 13 0,-2 4 22,1 0 0,2 2-17,1 5 1,2 1 19,7-3 1,1 3 46,-6 10 1,2 4-31,3-3 0,2 1-40,-6 6 1,2 2 117,4 2 0,4 1-14,6-9 1,2 1-43,0 9 0,1 0-775,3-5 0,2 0 755,2 2 1,3-2 209,1-7 0,2-2-218,-2-4 0,3-1 907,3-2 1,3-2-633,15 8-186,2-2 12,3-8 11,-1-11 1,3-2-155,-7-3 1,1-2 266,12 4 1,-1-4-260,8-8-21,-11-4 7,-13-5 1,0-3-15,15-12-2,-13 9 0,2-3 2,-6 0 1,1-4 0,-1-2 918,-1-3 1,0-2 0,-1-3-938,-2 4 1,0-3-1,0 0 1,-3 1 484,1-7 0,-2 0 0,-4 1-676,-3 3 1,-2 2 0,-8 1-890,-11 1 1,-8 2 0,-5 2 1070,1 5 1,-4 1-1,-2 1 1,3 2 0,0 0-1,1 1 1,-1 2 0,-2 4-1,-1 0 1,1 0 0</inkml:trace>
  <inkml:trace contextRef="#ctx0" brushRef="#br0" timeOffset="84088">7756 14843 11564,'-4'1'2946,"0"0"-1612,4-1 267,-1-5 1200,15-40-2443,0 10-199,-3 0 1,11-3-109,4 14 0,10-2 1,7-1-1,4 0 0,0 1 1,-4 2-1,-7 5-1144,5-3 1,-6 5 0,6-3 1044,-3 1 0,7-4 1,4-2-1,1 1 1,-2 2-1,-5 6 0,-9 8-123,8 13 0,-6 8 32,-3 0 1,2 2 0,-2 3-784,-4-2 1,-1 1 0,-2 6 865,-3 6 0,-1 5 0,-4 3 0,-5-1-371,-6 6 1,-7 2 0,-2-1 442,1 1 1,-2 0 0,-4-3 204,-7-9 0,-3-3 0,0-5-255,-9 3-1357,2-10 91,-7-13 1766,13-45-528,15 3 1,9-5 279,8 8 0,5 0 1,1 2-132,-4 3 1,0 2 0,4 3 27,16-4 0,1 8 1073,5 11-784,5 2-164,-8 5 1,7 1-78,-7 1 1,4 1 0,3-1 0,-3 1-139,-5 0 0,-1-1 1,1 1-1,2 0-12,0 1 1,3-1-1,0 1 1,0 0-1,-2 0-10,3 0 0,-2 0 0,-1 1 0,1-1 32,4 1 0,1-1 0,-1 0 0,0 1-27,-3-1 0,-1 0 1,0 0-1,-3-1-116,3 1 1,-3-1-1,-5 0 164,-2-1 0,-12 2 1610,-18 2-2691,-6-2 498,-24 1 0,17-2 0,-14 0 0</inkml:trace>
  <inkml:trace contextRef="#ctx0" brushRef="#br0" timeOffset="84867">8268 15517 5310,'-44'-4'1092,"1"1"0,3 0 0,5 3 2184,5 9-1638,3 17 0,4 8-843,10-3 1,2 4-688,-2 3 0,0 3 1,5 1-415,7 3 1,7 2-1,0-2 289,-1-7 0,1 0 1,1-2 16,1-1 0,1 0 0,1-5 1019,2-1 0,1-6-1047,10-2-135,1-7-100,6-6-51,3-5-1325,5-8 1,4-6 545,-8-3 1,0-4 0,1 0 623,-3 4 1,1 0 0,-2-2 0,10-10 0,-7 2 0,-17 8 0</inkml:trace>
  <inkml:trace contextRef="#ctx0" brushRef="#br0" timeOffset="85202">8583 15884 7770,'-1'42'458,"0"-1"0,1 1 0,-1 0 1,-1 5-1,0-3 0,13-16-256,16-25 0,9-13 0,-3-5 307,-3-7 1,-2-6-397,0 3 1,1-3 0,-6 1 9,-9-2 1,-6 0 1935,-7-17-1992,-17 23 0,-5 1 323,1 3 1,-4 5-1778,-21 7 1,-1 12-253,21 9 1,2 4-1,-4 2 1,7 2 1246,20 18 1,1-25 0,4-6-1</inkml:trace>
  <inkml:trace contextRef="#ctx0" brushRef="#br0" timeOffset="85619">8990 15723 17406,'-9'33'819,"0"0"0,0 0 0,-2 4 0,6-5 447,15 6-1316,8-25 44,5-1 6,2-5-5,17 1 5,-8-5 0,9 1 5,-14-2-3021,3 5 4338,-19 26-1945,-5-4 659,-13-4 0,-5 1-36,-14 12-193,4-11 0,-1 0-140,6-7 0,-2-1-1306,-13 10 1,-2-9 818,3-23 1,-5 12 0,25-28 0</inkml:trace>
  <inkml:trace contextRef="#ctx0" brushRef="#br0" timeOffset="85884">9291 15436 18964,'2'47'228,"1"-1"0,0 1 0,0-1 0,0 1 0,0-1 0,-1-1 0,1 1 0,-1 0 0,0-3 0,0-3 0,0-6-953,0 11 0,-1-6-737,0 1 0,-1-6 1462,-1-13 0,1-11 0,-1-4 0</inkml:trace>
  <inkml:trace contextRef="#ctx0" brushRef="#br0" timeOffset="86069">9048 15791 10856,'47'-9'327,"-1"0"1,1 0 0,0 0-1,-7 2 1,1 2 0,-5 0-1,-7 2 1,3 0 0,-20 10-1</inkml:trace>
  <inkml:trace contextRef="#ctx0" brushRef="#br0" timeOffset="87169">9979 15220 16146,'0'-6'364,"2"17"0,5 19 0,2 14 0,1 11 0,2 6 0,0 1 0,-1-1 0,-1-7 0,-1-11 61,-1 3 1,-1-8 0,0 1 0,2 8-724,-2-10 0,1 4 0,1 5 0,0 3 0,1 2 0,0 0 0,-1-1 0,0-2 1,0-3-1,-2-5 0,-1-6-189,2 20 1,-3-11 0,0 1 44,1-1 1,-1-1 0,-1 0 416,0-6 1,-2 0 0,1-3 555,0 6 1,-1-5-756,-2-5-520,-28-34 480,0-12 1,-3-6 424,5 3 1,0-1 0,0-4-287,-4-7 0,0-3 0,4-2 842,7 2 1,4-1 0,2 1-744,-4-6 1,10-2-863,18 5 1,11-3 0,0 4 943,2 2 0,3 2 155,-2 5 0,3-3 1,1 1-1,-4 3-770,4-4 0,-2 3 696,-3 1 1,-3 3 621,-8 8-759,-11 11 170,-2 5-680,0 12 454,8 22 17,-1-4 1094,2-4 0,1-3-1172,2-4 279,9-1-33,-3-14-1440,12-35 1580,-10 7-166,-8-1 1,-2-1 109,-1-7 16,-6 5 1,0 0-157,0 3-73,-1-12-157,0 52 157,9 20-11,2 4-124,4-2 1810,-3-18-1675,16-12 0,-19-3 0,15-1 0</inkml:trace>
  <inkml:trace contextRef="#ctx0" brushRef="#br0" timeOffset="87669">10604 15799 11349,'12'42'512,"-3"-13"0,-1 0 908,-1-5 0,0 0-1166,1 3 1,0-2 1317,2 3-1567,-4-16 905,-2-19-826,2-16 1554,0-3 0,0-2-1151,0 2 0,0 0-356,0-4 1,4 4 422,14 8-2158,-2 28 1,0 8 1569,15 12-173,-13-2 0,-2 0-1645,0 6 306,-2-2-1731,10 4 2585,2-13 0,-7-3 1,-4-16-1</inkml:trace>
  <inkml:trace contextRef="#ctx0" brushRef="#br0" timeOffset="87934">11154 15539 11763,'-19'36'312,"0"1"0,-1 0 0,1 0 0,1 2 0,-1 1 0,4 0 1,5-4 523,10 10 1,8-4-1327,3-4 0,9-8-1149,18-17 1,5-12-1,-10-9 1,-2-6 982,12-11 1,-5-1-1,-16 5 1,-6 4 0</inkml:trace>
  <inkml:trace contextRef="#ctx0" brushRef="#br0" timeOffset="88150">11344 15322 14896,'-2'-2'3120,"0"0"-2301,4 25 0,5 28 0,1 11 0,-2-11-1912,-6-14 1,-1-3 0,1 3 727,2 1 1,2 6 0,1 2 0,-2-4 0,-2-8 0,-4 4 0,-2-15 0,-1-21 0</inkml:trace>
  <inkml:trace contextRef="#ctx0" brushRef="#br0" timeOffset="88355">11074 15505 6414,'39'-2'-410,"0"1"0,0-1 1,0 0-1,0 1 1,7 0-1,1 0 0,-5 1 1,-15 4-72,-13 5 1,-2 1 0,-10-3 0</inkml:trace>
  <inkml:trace contextRef="#ctx0" brushRef="#br0" timeOffset="88635">11549 15657 9886,'4'35'819,"0"0"0,1 0 0,-1 13 0,2-10 2195,4-24-5523,-2-8 2861,4-11 0,-6 2 1,-1-7-1</inkml:trace>
  <inkml:trace contextRef="#ctx0" brushRef="#br0" timeOffset="88789">11677 15176 0,'-1'44'0,"0"-8"0</inkml:trace>
  <inkml:trace contextRef="#ctx0" brushRef="#br0" timeOffset="89984">11886 15711 17249,'-16'33'318,"0"1"0,-1-1 1,2 3-1,2 2 0,5-3-1957,10 7 1,6-3 471,-5-6 1,5-5 1747,8-7 0,6-11-696,11-35 1,0-14-577,-15 19 1,-2-2 701,4-5 0,1-4 0,-8 4 28,-22-13 6,-17 8-40,6 16 1,-4 3 14,-9-3 0,0 2-48,8 5 0,3 2-339,-15 3 367,28 10 2273,10 3-1119,37 2-2783,-7-14 1724,-5 3 1,-1-1 55,6-11 2211,-5 4-2328,2 5-2523,14 19 2321,-5 15-543,-21-12 1,-2 0 894,3 15 1535,-13-19-1545,-2-10-1361,4-7 1237,4-18-16,1-1 668,2-10 0,2-1-624,8-7 1042,-7 13 1,1 4-1054,4 4 34,-7 14 123,-1 23-56,-7 3 1,-1 3-209,4 17-1599,-5-13 1,-2-3 1184,-2-9 1,0-7 0,0-8 0</inkml:trace>
  <inkml:trace contextRef="#ctx0" brushRef="#br0" timeOffset="90137">12959 15495 18498,'-13'10'0,"2"-2"0</inkml:trace>
  <inkml:trace contextRef="#ctx0" brushRef="#br0" timeOffset="91689">4196 14981 22358,'27'3'2268,"13"5"-3907,-7-4 1,2 0 608,-4 0 1,-2 0 1736,-3-2 1,-3-1-708,-1-1-1266,-18 0-1938,-3 0 3204,-10 0 0,7 0 0,-7 0 0</inkml:trace>
  <inkml:trace contextRef="#ctx0" brushRef="#br0" timeOffset="92003">4242 15182 20671,'24'-1'2712,"23"0"-5989,-7 1 2393,-15 0 0,-1 0 2411,10 0-1421,-10 0-106,-11 0 804,-1 0-4081,-4 4 2457,5 4 1,-5-1 0,3 0 0</inkml:trace>
  <inkml:trace contextRef="#ctx0" brushRef="#br0" timeOffset="92337">5067 14887 16885,'-7'2'3276,"2"0"-542,31-3-4373,18-8 1,3-1 1180,-19 7 1,0-1 985,22-6 1,-7 1-2534,-26 7 168,-7 2-1440,-1 9 2457,-8-2 1,-1 3 0,-1-6 0</inkml:trace>
  <inkml:trace contextRef="#ctx0" brushRef="#br0" timeOffset="92618">5067 15110 14594,'-4'5'3276,"2"0"-3950,47-11 1351,-22 1-779,10-1 1,1 0-1955,-9 1-300,-14 10-921,-15 10 2457,-21 12 1,13-13 0,0-1 0</inkml:trace>
  <inkml:trace contextRef="#ctx0" brushRef="#br0" timeOffset="142388">5781 6335 14040,'-31'-26'1000,"0"1"1,9 10 0,2-1-2427,-1-13 1,3-1 1431,-3-5 450,5 3 1,-1-2-429,2 6 0,1-2-11,-2-6 0,-1-4 0,2 0 141,3 4 0,1-1 1,2-4-134,2 1 1,0-4 0,1-3 0,2-1-1,4 1-503,2 6 1,3 0 0,1 0-1,2-1 1,1 0 0,0 0 462,1 1 1,0-1-1,1-1 1,1 1 0,2-1-1,0 2 1,3 1-180,0 2 0,3 0 1,0 1-1,2 1 0,1 1 1,-1 0-1,1 3 169,5-7 1,1 2-1,1 2 1,0 1-1,1 2-11,0 2 1,-1 1 0,2 2-1,1 0 1,2 1-4,-1 2 1,3 0 0,1 2 0,2-1 0,-1 2 0,1 1-263,1 0 0,0 2 1,1 0-1,1 1 1,2 0-1,2 1 255,-4 2 1,2-1-1,2 1 1,1 1 0,1-1-1,0 1 1,-2 1 0,-1 1-1,-2 1 9,5-1 1,-3 1 0,-1 2 0,-1 0-1,1 1 1,2 0 43,-4 1 0,2 0 0,-1 1 1,1 0-1,0 1 0,0 1 0,-1 1-108,5 2 0,-1 1 0,0 1 1,-1 1-1,1 0 0,1 1-167,-6-1 1,-1 2 0,1 0 0,0 0 0,1 0 0,-1 0 0,2 0 179,2 0 1,1-1 0,2 1 0,-1-1 0,-1 1 0,-1 0 0,-3 0-140,7 2 1,-2 1 0,-1 0 0,-4 0 0,-3-1 226,3-1 0,-5 0 0,-4 1 534,-4 0 1,-2 4-579,-1 0 1,2 4 0,-1 3-128,5 9 1,-1 5 0,-1 4 84,-8-1 1,0 3 0,-2 2-1,-2-1-14,-2-5 1,0 0 0,-3-1 0,-2 2 2,-3 13 0,-4 2 0,-2-6 97,-3-3 0,-2-3 951,0-1 1,-4 2-639,-1-5 1,-2 0 0,-1 0-188,-2 4 0,-3 0-31,2-6 0,-2 1 1,-1 0 51,-3 1 1,-1-1-1,-3 2-105,-2 0 0,-3 2 0,-1 1 0,-1-1 51,4-6 1,0-1 0,-1 1 0,-1 0 0,-1 0-108,0-1 0,-1 0 0,-1 0 0,0 1 0,-1-2 0,-1-1-16,1-1 1,0-2 0,-1 0-1,0-1 1,-2 1 0,-3 0 24,3-2 0,-2 0 0,-1 1 0,-2 0 0,0-1 0,-2 0 0,-1-1 1,-1 0-324,3-4 0,-1 0 0,-2-1 1,-1 0-1,-1-1 0,0 0 1,0 0-1,0-1 0,1 0 1,1 0 326,-1 0 0,0 1 0,0-1 0,1 0 0,-1 0 1,1-1-1,1-1 0,0 0 0,1-2 0,-6 2 1,0-1-1,0 0 0,1-2 0,3-1 0,3-1 1,4-2-1,-3-4 0,1 0 0,0 0 0</inkml:trace>
  <inkml:trace contextRef="#ctx0" brushRef="#br0" timeOffset="143538">5809 2053 15928,'-4'-39'309,"0"0"1,0-1 0,0 1 0,-1-3 0,2 2 0,3 4-574,8 4 1,3 6 263,15 1-1093,4 24 1,9 8 0,-3 3 467,2 9 1,0 5 609,1 1 0,3 3 1,-7 2-496,-9 6 1,-9 4 787,-12-7 0,-5 1 0,-3-2-695,-4-1 1,-5-1 517,-4 8 0,-5-1 164,-11-7 0,-4-5-97,8-8 0,-1-3 850,-11 2 0,0-6-909,10-9 1,1-4 1231,-1-5 0,2-3-1322,-1-2 1,0-4-571,1-5 1,0-6-1,3 3-1088,-1-1 1,12 5 982,33 0 1,-4 16-1,20 23 1,-1 0 0</inkml:trace>
  <inkml:trace contextRef="#ctx0" brushRef="#br0" timeOffset="143920">5927 2990 15888,'-20'-31'196,"1"1"1,-1-1 0,0 1 0,5-10 0,2-3 0,4 2 0,7 7-242,9 8 0,6 3-19,7-20 0,6 8-130,5 28 1,1 8-3084,15 8 3027,-17 6 0,1 7 0,-8 4 21,-11 11 1,-8 4 162,-2-3 1,-4 2 0,-4-2-1467,-13 5 1,-8-5 651,0-9 1,-1-6-2398,-3-2 0,17-15 3125,7-4 1,3-1 0,3-1 0</inkml:trace>
  <inkml:trace contextRef="#ctx0" brushRef="#br0" timeOffset="144420">6194 3409 14908,'-31'8'927,"0"-1"0,-17-6-2566,33-20 1,6-9 261,12-9 1,8 2 1731,11 7-417,-2 3 0,4 5 911,12 16-950,-2 5-289,-14 22 1,-2 12 0,-5 2 631,-10-2 1,-5 2 0,0 1-56,3 0 1,1 3 0,-2-1-1,-6-3-51,-12 4 1,-5-3-1,-1-6-136,1-7 0,-1-8 419,-21-15-585,29-24 1,5-8-112,1 3 0,1-2-303,-1-14 1,1-3-514,5 11 1,2-2 0,2 2-547,2-3 1,1 0 1858,2-12 1,1 6 0,4 12 0,-2 12-1</inkml:trace>
  <inkml:trace contextRef="#ctx0" brushRef="#br0" timeOffset="144788">6124 1923 11553,'-9'4'2789,"2"0"487,46-4-2741,-12 3 0,3 0-369,3 1 1,4 0 0,2 2-1260,6 3 1,1 2 0,-1 1 197,-2 0 1,-2 2-1,-2-1 178,-5-1 1,-2 0 0,-3 2-315,1 5 1,-9 3 589,-12 19 1,-7-17 0,-2 4-1</inkml:trace>
  <inkml:trace contextRef="#ctx0" brushRef="#br0" timeOffset="145070">6212 2675 5719,'39'1'468,"1"1"0,-1-1 0,1 1 0,2-3 0,1-1 0,-1 0 0,-3-1 133,-4 0 1,-2 0 0,-1-1-1176,15-4 0,-4 2 417,-17 4 0,-3 5 157,7 15 0,-14-11 0,-1 11 0</inkml:trace>
  <inkml:trace contextRef="#ctx0" brushRef="#br0" timeOffset="145486">6611 3914 15687,'17'-40'364,"-1"0"0,1 0 0,-1 0 0,1 0 0,-2 3 0,1 0 0,-1 1 0,0 0 0,1 3-1457,7-10 1,1 3 0,-1 1 510,-1 2 1,1 1 0,-1 1 179,0 1 0,0 0 1,-1 2-15,4-3 1,-3 5 415,7-4 0,-15 18 0,-1 2 0</inkml:trace>
  <inkml:trace contextRef="#ctx0" brushRef="#br0" timeOffset="145920">6804 1945 12483,'-6'-3'2929,"2"0"-1433,4 3-1015,-28 60-352,22-35 0,5 2 270,6 13 1,7 5 0,6-16-1547,9-30 0,5-9 1449,11 14 0,-2-9-136,-18-19 0,-5-12 0,-5-3 241,-7-3 0,-6-4 1,-5 6-1560,-7 6 0,-4 2 978,5-2 0,0-1 0,-5 12-927,-19 22 1,-1 16-379,11 13 1,4 8 453,-2-2 0,5 8 1025,13-8 0,2 7 0,3 2 0,1-2 0,-1-8 0,0 2 0,1-2 0,4 9 0,-1 0 0,0 0 0</inkml:trace>
  <inkml:trace contextRef="#ctx0" brushRef="#br0" timeOffset="146222">6976 2436 11721,'2'-2'1638,"-1"26"0,0 16-3060,5 2 1,1 2 1479,-4-10 0,0 0 0,2 0-427,3 2 1,3-2 0,0-5 368,9 1 1088,6-2-981,-7-22-582,20-29 1024,-19 2 652,-3-7 0,-3-4-905,-11-12-1890,-14 17 1,-4 10 1593,-4 42 0,-2 9 0,-15-22 0,20 30 0,0-1 0</inkml:trace>
  <inkml:trace contextRef="#ctx0" brushRef="#br0" timeOffset="146620">7163 3263 11586,'4'0'1638,"19"35"0,7 6-3264,8-30 2149,-2 18 1,-2-8 143,1-49 1341,-16-12-1488,-14 12 637,-9-6-1348,-9 12-1197,-25-4-1581,-5 19 2969,0-8 0,17 13 0,17-6 0</inkml:trace>
  <inkml:trace contextRef="#ctx0" brushRef="#br0" timeOffset="146918">7321 2200 21047,'34'-3'131,"-1"-1"1,1 1-1,1 1 1,-2 0-815,2-3 0,-2 4-2594,6 23 2457,-16-3 1,-1 7 0,-18-13 0</inkml:trace>
  <inkml:trace contextRef="#ctx0" brushRef="#br0" timeOffset="147169">7423 2593 9586,'0'4'3276,"0"0"0,0-4 0,80-47-3143,-55 31 0,1-1-827,9-3 0,5-1 0,-5 3-945,-10 4 1,-3 6 1605,14 21 1,-23-6 0,-3 13 0</inkml:trace>
  <inkml:trace contextRef="#ctx0" brushRef="#br0" timeOffset="147419">7630 3379 17031,'24'-42'34,"0"0"0,0 1 0,0-1 0,-2 5 0,0-1 1,-2 4-1,-5 8 0,0 0 0,-7 13 0</inkml:trace>
  <inkml:trace contextRef="#ctx0" brushRef="#br0" timeOffset="147791">7987 2801 19820,'0'37'46,"1"-1"1,-2-2 0,8-5-1686,19-13 1,5-12 942,-7-14 0,0-10 1323,5-11 1,1-9 0,-6-2-208,-8 0 0,-5-3 0,-2-1-525,-1 5 0,0-2 0,-4 0 0,-8 5-82,-14-3 1,-9 5-1,1 4-840,2 3 0,-3 7 653,-4 9 1,-4 4-1,4 7 50,6 9 0,3 5-384,-1 3 0,2 7 626,4 19 0,3 11 1,1-8-1,1-18 0,2 0 1,4 12-1,-1 0 0,1 0 1</inkml:trace>
  <inkml:trace contextRef="#ctx0" brushRef="#br0" timeOffset="148320">7744 2146 15205,'14'43'3276,"-6"-12"-2077,37-29-586,-23-16 1,-2-6-46,0-8 0,-1-6-45,-5 1 0,0-4 0,-7 1-2026,-12-10 1,-8 3 1182,-4 5 1,-8 7 36,-5 14 1,-2 10-250,3 10 0,3 6-520,-5 14 232,19 9 1,4 12 0,1 4 0,2-5-274,-1-9 1,1-2 0,1 4 727,1 1 1,0 7 0,1 1 0,0-3 0,2-9 0,0-2 0,2-6 0,2 14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20:32:07.5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10231 4963 11189,'1'-8'3276,"0"1"0,-1 7 0,0-2 0,1 0-2512,6 0-680,6-3-45,23-4-3316,-2-1 3222,-11 4 1,1 0 54,12-4-6,-3 2-27,-1-1-497,-3 2 474,-5 1-409,8-2 274,-18 5-3086,3-1 1232,-17 4-1232,-9 9 0,0-2 2481,-9 9 0,10-10 0,2 0 0</inkml:trace>
  <inkml:trace contextRef="#ctx0" brushRef="#br0" timeOffset="335">10342 5061 13368,'-24'1'3276,"14"0"-1134,47-1-2033,-8-4 1,2-2-624,0 3 1,-1-1 532,-4-3 1,-3 1-421,-7 0 407,-13 4-863,-1 2 0,-2 0 1</inkml:trace>
  <inkml:trace contextRef="#ctx0" brushRef="#br0" timeOffset="5135">21963 4993 10282,'-18'0'3276,"5"0"0,11 0 0,2 0-1982,-4 0 1188,2 0-1922,-2-1-48,3 1-192,1-1 31,3 1-301,6 0-16,7-1-29,8 1 29,5-1-28,3 1-1645,1 0 1,3 0 1532,-11 0 1,0 0-1054,8 0 0,-2 0 1153,-6 0 6,-17 0-11,-7 0-1916,0 0-969,-7 0-381,-14 0 2457,2 0 1,-3 0 0,13 0 0</inkml:trace>
  <inkml:trace contextRef="#ctx0" brushRef="#br0" timeOffset="5554">22003 5093 10010,'-2'5'3276,"0"-2"0,2-3 0,8-1-1638,17 1 0,5 0 593,16-1-2020,-11 1 1,0 0-153,-7 0 0,-4 0-14,-2 0 103,8 0-132,-19 0 403,-6 0-957,1 0-2291,-6 0 2829,-10-5 0,7 4 0,-6-5 0</inkml:trace>
  <inkml:trace contextRef="#ctx0" brushRef="#br0" timeOffset="71285">19823 11498 12746,'-14'7'2783,"3"-3"-2183,8-3 1058,-9 8-1081,4-5 627,-9 6-3943,-3-48 2842,15 14 1,0-2-101,-3-4 0,2-1 426,2 3 1,6 4-1281,35-3-1697,-19 23 2256,16 27 1,-3 11 442,-20 12-730,-1 0 0,-12-3 1147,-24-25 1,-8-9-480,10-8 1,-1-3-88,-9-2 1,4-5 37,5-23-52,19-1 1,6-3-6,12-9 677,-1 10 1,5 3-941,25 12 3,-16 26 0,-2 5 215,7 4 62,-4 23 2336,-22-16-2258,-2 1 1,-7-1 22,-15 8-2297,-9-7 2339,3-11 0,0-6 2214,-8-17-2312,3-10-45,25-3 0,5-2-67,0-6-650,25 23 1,3 10 654,-7 22 62,7-2 0,-2 2 34,-17 20 44,-17-9-56,-7-16 1,-5-3 77,-5-2 1,-2-2-1154,2-1 0,1-8 1173,-4-27 1,8-9-126,9 2-54,9-8 0,6 2-53,9 20-266,11 15 0,2 6 2501,-3 9-2031,0 8 1,-6 5 377,-34 11-187,-1-16 0,-2-2-2423,-21 3 2201,17-29 1,4-7-107,14-17-19,8 5 0,6 2-625,10 5 0,5 8-2588,20 27 3479,-18 6 1,-4 5 0,1 16 0,-12 0 0</inkml:trace>
  <inkml:trace contextRef="#ctx0" brushRef="#br0" timeOffset="74019">14136 9128 14387,'-4'2'2773,"0"0"-5347,12-2 3240,4 3-190,12 1-1178,8 4 1034,6-1 1,9 1-1,0-1 105,-8-2 1,-2-1 0,5 0-398,-5 0 0,3 0 1,2 0-1,0 0 0,-2-1-372,3-2 1,-2-1-1,0-1 1,-3 1 112,1-2 1,-2 1 0,-2-1-119,9 0 1,-10 0-1198,-22-2 429,-33 4 1105,-8 0 0,-8 0 0,5 0 0,-4 0 0,-6 0 0,0 0 0</inkml:trace>
  <inkml:trace contextRef="#ctx0" brushRef="#br0" timeOffset="74338">14199 9328 17837,'44'18'1092,"-11"-11"0,6-2 0,-2 0 429,1 0 0,1 0-1493,-1-2 0,3-1 0,-4 1-1667,-3-2 1,-5 0 1050,0 1 140,9 3-1181,-36-1-1301,-1 2 2930,1 8 0,-2-7 0,2 3 0</inkml:trace>
  <inkml:trace contextRef="#ctx0" brushRef="#br0" timeOffset="76920">17211 14703 16712,'25'-30'634,"0"0"0,-1 1 0,0 0 0,-1 1 0,-1 2-385,0 0 0,-1 0 126,5-7 1,-1 2-206,-9 11 1,-1 1 106,2-6 1,-2 8-3555,-6 17 2773,-9 21 0,-4 13-20,1-4 0,0 4 0,-1 2-296,1-1 1,0 3 0,0 0 0,-1-3-274,1 3 1,-1-2 0,0-2 717,-1 17 0,0-9 0,1-21 0,-2-1 0</inkml:trace>
  <inkml:trace contextRef="#ctx0" brushRef="#br0" timeOffset="77153">17177 14991 18369,'45'-3'321,"1"0"1,-1-1 0,0 1 0,-5 1-1,-2 0 1,-1 1 0,-3 1-1961,14 4 1,-6 2 982,-14 0 1,-7 1-1,-8 7 1,-8-9 0</inkml:trace>
  <inkml:trace contextRef="#ctx0" brushRef="#br0" timeOffset="77385">18030 14983 19994,'-10'40'397,"1"0"1,0-1 0,0 1 0,-1 1-1,0 0 1,-1-2 0,1-7-2037,1-8 1,-1-3 477,-3 6 0,-1-1 719,-6 0 584,4-9-142,5-28 0,5 10 0,4-19 0</inkml:trace>
  <inkml:trace contextRef="#ctx0" brushRef="#br0" timeOffset="77706">18375 14699 13554,'-14'40'331,"1"1"1,0 0 0,-5 3 0,8-5 1125,16-8 1,7-7-1262,10-13-443,8-17 1,8-12-1,-2-2 669,-6-3 0,-2-4 0,-1-3-629,-2-3 1,0-3 0,-1-2-1,-5 2-32,-3 3 0,-4 0 0,-7 2-379,-9-18 1,-16 12-476,-14 28 1,-11 11 0,5 2-547,8-1 1,0 2 1091,-7 2 1,-3 2 0,9 1 0,12 5 0,10-5 0</inkml:trace>
  <inkml:trace contextRef="#ctx0" brushRef="#br0" timeOffset="77939">18832 14277 16885,'-1'-3'3003,"0"0"-1620,16 20 1,10 18-929,-9-6 1,0 8 0,2 3 0,-2-1 0,-1-3-1549,4 7 1,-2-2 0,-1 4 557,-4-3 0,2 4 0,-3 2 0,-4-3 0,-8-7 258,-10-4 1,-8-6 0,-6 2-271,-2-2 1,-7 2 0,-5 2 0,0-1 0,0-1 0,5-3 248,1-1 0,3-3 0,0 0 0,-2 1 0,-5 3 0,-4 3 0,0-1 0,4-4 1,8-6-1,-11-1 0</inkml:trace>
  <inkml:trace contextRef="#ctx0" brushRef="#br0" timeOffset="78370">15917 14277 11771,'-4'46'252,"0"-1"0,-1 0 0,1 1 0,0-1 0,-1 0 0,1 0 0,0 1 0,3-3 0,2-2 0,1-1 0,1 0 0,1 1 0,0 1-275,1 4 1,-1 3 0,2 1 0,0 0 0,2-1 0,1-5-1,2-4 23,5 1 0,4-5 0,-1-4 0,0-3-101,5 6 0,0-4-160,0-2 1,1-1 168,0 1 0,5 1-1001,3-1 1,4 2 0,-2-3 623,3 2 1,-1-2 0,-8-6 0,-1-1 0,-3-4 0,3-1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20:33:42.7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14179 9268 20655,'18'-3'1400,"12"-1"-1218,-7 1 0,2 0-98,4 0 0,6-2-553,-3 1 1,9-1 0,5-1 0,2-1 0,-1 1 0,-4 0 0,-7 2-625,0-1 1,-5 1 0,5 0 545,6-2 1,12-1 0,2-2 0,-4 2 0,-15 3 0,-23 3 151,-40 9 0,-12 1 1,21-5-1,-17 5 0,-1-1 1</inkml:trace>
  <inkml:trace contextRef="#ctx0" brushRef="#br0" timeOffset="200">14207 9461 8964,'26'6'1092,"0"0"0,-3-1 0,1-1-487,14 1 1,2 0 891,-7-2 0,1-1-1230,-3 1 0,2-1 0,1 1-1039,5-1 1,0 1 0,-2 1-868,3 0 1,-3 1-1,3-2 1,-13 2 818,-27 1 1,0-5 0,0 0 0</inkml:trace>
  <inkml:trace contextRef="#ctx0" brushRef="#br0" timeOffset="1717">18491 11624 11710,'-4'-1'3276,"-1"0"-2250,2 1-433,-3 0 1401,-25 0-605,-7-11-686,8-12 0,0-4-703,-3-3-143,23-7 0,10 3-42,15 19-5,15-9 16,2 27 1,2 9 125,-13 0 1,-1 2 94,13 11 1,-7 3 433,-20 18-3654,-17-5 3402,-18-17 18,0-12-62,-3-6 139,-9-3-166,13-11-2090,-8-11 1932,25-14 0,7-6-168,7 2 0,2 0 66,-1-4 1,4 3-164,6 10 1,4 7-22,6 8-246,8 16 0,1 5 437,-6 6 109,2 9 0,-7 5 47,-24 7-5,-8 11 208,-19-8-119,3-15 148,5-11 0,-2-3-215,0-4-1348,-11-38 1175,24-5 514,3 11 0,4-2-677,11-17 1974,6 17-2209,17 3 135,8 12 240,9 15 3100,-7 18-2472,-18 12 899,-35 14-1409,-4-17-51,-18 3-576,15-22-2650,5-9 2457,14-20 1,-1 11 0,8-11 0</inkml:trace>
  <inkml:trace contextRef="#ctx0" brushRef="#br0" timeOffset="3430">19809 11492 19826,'-30'-30'814,"1"0"0,1 5 0,9 1-948,21-4-410,21 29 1,3 9 492,-7 5 132,8 6 1,-3 1 209,-20-3 185,-27 11-285,0-13-979,-7-9 1,-9-3 0,5-3 1051,-13-9-231,5 3 1,6-4-34,24-14-118,10-1-2654,13-5 2010,26 8 534,-3 7 225,-7 15 1,0 4-43,6 12 1124,-11 2 0,-3 3-535,-7 23-342,-6 1-887,-31-25 1,-8-6 930,-6-5 956,7-5 1,2-3-1069,7-5 232,5-11-366,9-1-222,9-11 1,5 0-25,5 2-297,33 11 0,4 10 543,-17 11 134,14 9 0,-9 3 74,-37-1-1939,-32 11 1916,1-19-313,-12 3 128,20-15-123,18 0-185,4-6 693,10-10-3662,15-1 700,1 1 2577,8 7 0,-19 9 0,-5 0 0</inkml:trace>
  <inkml:trace contextRef="#ctx0" brushRef="#br0" timeOffset="7864">4044 14560 4962,'-5'7'3276,"19"-22"0,1-2-2411,16-19-686,-6 9 716,-7 8 1,0 1-756,8-8-163,-5 3 1,0 10 126,-7 29 0,-1 9-439,3-2 0,-2 4 337,-4 16 1,-3 3 903,-1-5 0,-2-2-1276,-1-6 0,-2 1 101,-7 7 1,0-2-1,5-14 1,0-1 0,-6 0-1,0 0 1</inkml:trace>
  <inkml:trace contextRef="#ctx0" brushRef="#br0" timeOffset="8145">4082 14885 16208,'36'2'152,"0"-1"1,1 1 0,-1-1 0,7 3 0,-2 0 0,-3 0 0,-2 0 0,-6 0 0,8 6-1</inkml:trace>
  <inkml:trace contextRef="#ctx0" brushRef="#br0" timeOffset="8297">4714 14887 5904,'-12'39'655,"0"0"0,1-1 1,0-1-1,0-1 0,2-6 2073,-1 4-2728,2-10 0,7-20 0,1-4 0</inkml:trace>
  <inkml:trace contextRef="#ctx0" brushRef="#br0" timeOffset="8682">4952 14666 8570,'26'-28'546,"0"0"0,0-1 0,0 1 0,4-5 0,-1 2 0,-9 9 2345,-11 12-2499,-8 9-392,-1 9 0,0 2 1064,0 27-1058,0-6 934,0 17-1282,0-4 1,1 0-706,-1 2 1047,0-7 0,1 6 0,-1-11 0,0-9 0,0 23 0</inkml:trace>
  <inkml:trace contextRef="#ctx0" brushRef="#br0" timeOffset="9600">4347 15615 15748,'-14'-20'3276,"4"3"-2782,16-1-304,2 3-61,18-2-162,-11 8 27,9 1 6,-16 13 260,-9 32 1,-8 12-256,0-19 1,-3 1-16,1 10 1,-2 5 0,-1-7-44,1-14 0,0-4-188,-6 13-3036,24-30 3257,4-3-819,15-6 0,2 0-998,4 1 198,6-2 1,2 0 818,-8 4 1,3 2 0,-21 0 0</inkml:trace>
  <inkml:trace contextRef="#ctx0" brushRef="#br0" timeOffset="9799">4860 15785 4935,'-16'41'-656,"0"-1"1,1 0-1,0-2 1,2 0 0,3-9 840,5-7 0,2-1 1,10-31-1</inkml:trace>
  <inkml:trace contextRef="#ctx0" brushRef="#br0" timeOffset="10247">5259 15408 17507,'44'14'1770,"-13"13"-1484,-21 15 24,-16-7 1,-5 3-84,-5 1 0,-2 1-166,-1 0 1,-2 0 1,4-9 1,-1 2-1,2-4-63,3-6 0,3-1-1639,-5 6 1,9-3 306,42-1 1332,-4-8 410,1-10 0,5-4-1028,-4-3 0,3-2 0,-3 2-1021,1 0 1,-2 2-1,12-1 1,-6 3 818,-16 11 1,-22-4 0,-1 0 0</inkml:trace>
  <inkml:trace contextRef="#ctx0" brushRef="#br0" timeOffset="10857">4318 16485 17316,'48'-1'1092,"0"1"0,-17 16 0,-5 5-2727,8 8 1783,-33-1 1,-6 0 19,-4-4 712,1-1-1099,22-2-1041,5-6 0,3-1 1501,15 5 123,5 2 168,-32-10 1111,-11 8-1396,-18 16-247,1 0-1639,-7-3 1,-2-5-1639,8-12 2457,-9 6 1,28-29 0,4 0 0</inkml:trace>
  <inkml:trace contextRef="#ctx0" brushRef="#br0" timeOffset="11117">4860 16904 16516,'-9'40'243,"1"0"1,-1 0 0,0 0 0,0 8 0,-1-1 0,2-18 0,3-22 0,2-7 0</inkml:trace>
  <inkml:trace contextRef="#ctx0" brushRef="#br0" timeOffset="11780">5225 16391 11154,'23'-8'1638,"1"5"0,2 1-994,9-4-207,12 6 162,-39 8 1147,-3 7-1163,-4 9-113,-8 6-859,-9 8 1,-4 2 217,10-16 1,-1-1-556,-9 11 1,3-3 652,14-16 1023,18-14-973,16 3 1,5 2-587,-11 1 1,0 0 627,13 1 1,-3 3 2019,-2 11-1429,-19 4 777,-19 5 1,-8 2-2492,-2-4 1,-5 1 10,-5 1 1,-4 3 0,0-4 545,-2-1 1,1-4 0,3-2 0,3-3 0,5-6 0</inkml:trace>
  <inkml:trace contextRef="#ctx0" brushRef="#br0" timeOffset="15200">5033 10672 14846,'-30'18'3276,"0"-8"-1247,26-12-2057,-3-5-443,7 0 393,0 1-23,3-2-538,7 3 45,7 2-2683,8 17 3802,-8 12-105,-4 2-28,-16 1-101,-3-17-1983,-14-2 1955,5-4-11,-7-3-84,7-5-277,1-23 0,4-7-457,2-1 446,1-1 0,6 2-188,14 10-689,30 11 503,-9 5 511,10 17 330,-26 1 393,-23 23-499,-9-11-39,-10 7 2301,-1-11-2329,1-5-51,3-6 179,1-5-145,10-4-107,2-18-117,7 0-2302,8-27 1770,13 5-1040,4 25 1,5 5 1091,-1 6 1,-1 4 0,-2 3 0,-2 3 0,3 11 0</inkml:trace>
  <inkml:trace contextRef="#ctx0" brushRef="#br0" timeOffset="15748">5335 10730 6885,'-5'-2'3276,"0"0"-133,5 2-1597,-40 13-1305,19 18-171,-4-13 0,1 2 11,13 5 1,5 2-1171,-1 3 0,4 2 1005,6 10 0,3-1 438,-4-14 0,3-1-354,6 5 0,3-9 1048,4-24-914,7-24 1,1-9-68,-11 12 1,-2-4-364,2-7 0,1-5 0,-4 4 374,-6 10 1,-2 2-140,-3-17 1919,-1 34-2104,0 10 83,7 13-3114,5 6 2457,1 2 1,-2-8 0,-8-12 0</inkml:trace>
  <inkml:trace contextRef="#ctx0" brushRef="#br0" timeOffset="15885">5614 10881 18380,'11'-23'0,"-1"0"0,7-14 0</inkml:trace>
  <inkml:trace contextRef="#ctx0" brushRef="#br0" timeOffset="16198">5724 10632 10144,'17'37'546,"0"0"0,0 1 0,0-1 0,-1 1 0,-1-2 0,-2-1 1092,5 8 0,-8-2-1591,-13-8 0,-7-1-299,-1-3 1,-3-2-589,-2-2 0,-2-5-1238,-16-5 2078,20-38 0,2-5 0,0 16 0,5-14 0,0 1 0</inkml:trace>
  <inkml:trace contextRef="#ctx0" brushRef="#br0" timeOffset="16716">5624 10658 14174,'36'-4'1092,"0"0"0,9-2 0,1-2-462,-1-3 1,-1 0-799,-12 3 0,-1 1-1297,2-4 1,-10 9 821,-29 29 1,4-20-1,-8 21 1</inkml:trace>
  <inkml:trace contextRef="#ctx0" brushRef="#br0" timeOffset="17785">5408 10885 9274,'-2'-8'3276,"-1"2"-2111,1 5-34,0 1 1317,-5-7-2269,5 3-89,-5-6-85,6 5 1,-1 0 44,0-1 6,0 3-22,0-1 11,1 4-45,-1 0-140,-3 0 106,-9 0-190,4 0 112,-7 0-39,9 0 22,2 0-1591,-3 4 900,-10 13 1,8-10 0,-6 9 0</inkml:trace>
  <inkml:trace contextRef="#ctx0" brushRef="#br0" timeOffset="18913">7367 9593 13536,'14'-12'829,"28"-6"-1235,1 11 353,-5 10 0,0 3 1590,1 7-1361,-19 6 0,-8 3-52,-21 2-40,-10 10 1040,-10-9-998,-7-7 0,-1-3 187,-6 0-305,11-8 1,5-6 2497,14-14-2685,25-22-1296,4 13 1,3 2 1272,14-9 185,2 2 17,-21 29 241,-19 32-801,-2-11 851,-4 24-291,0-7 0,5-24 0,0 10 0</inkml:trace>
  <inkml:trace contextRef="#ctx0" brushRef="#br0" timeOffset="19264">7672 9880 9047,'31'-4'1092,"-1"1"0,-1-1 0,-2-3 2184,6-13 0,0-2-3807,-13 8 0,0 0 459,-2 1-80,4-2-869,-22 20 937,0 24 0,0 18 0,0-3-569,-1-8 1,0 1-168,-1 0 1,0 6 0,-1 0 0,-2-7 163,-3 0 1,-2-7-1,-5 7 1,2-17 0</inkml:trace>
  <inkml:trace contextRef="#ctx0" brushRef="#br0" timeOffset="19496">7736 10229 16874,'37'-6'-656,"0"-1"1,0 1-1,-1 0 1,-1-1 0,-10 0-165,-12-1 1,-2 1 0,-7 3 0</inkml:trace>
  <inkml:trace contextRef="#ctx0" brushRef="#br0" timeOffset="20596">9445 8871 10898,'6'-2'3276,"-2"0"0,-15-3 0,7 1-2474,-8-5-365,11 2-3520,1-3 2763,40-17 188,-13 25 1,2 3 89,1-8 0,-1 6-206,3 24 1,-9 7 567,-19-2-220,-4-3 1,-6-2 90,-15-6 38,-7-8 1,-4-2 5,6-2 0,0-2-78,-2-2 0,1-2-157,-1-7 0,24-9-1156,17-9 1,6-1 802,0 3-124,14-3 1,3 7 280,2 21 2381,8 3-2185,-23 7 90,-16-2 139,-4 1 46,-32 17 0,-12 2-309,19-15 1,0-1-873,-18 17 0,2-10-1704,13-31-667,31-17 3064,0 4 0,1 1 0,3-3 1,-1 4-1</inkml:trace>
  <inkml:trace contextRef="#ctx0" brushRef="#br0" timeOffset="20915">9630 8198 22015,'0'31'246,"0"0"1,3-1 0,3 1-918,-2 2 0,2-1-41,7 10-2565,1-21 0,-8-12 2616,3 0 1,-7-6-1,1-1 1</inkml:trace>
  <inkml:trace contextRef="#ctx0" brushRef="#br0" timeOffset="21099">9908 8440 17148,'5'0'3276,"0"-4"-4096,6-13 1,-6 9 0,6-7 0</inkml:trace>
  <inkml:trace contextRef="#ctx0" brushRef="#br0" timeOffset="21463">10139 8177 8672,'-7'-1'3276,"2"0"0,5 1-2065,0 0-1588,-2 40 562,7-21-577,-3 8 0,2 0 610,10-3-815,0 2 815,1-1-72,-3-1 78,-2 21-1863,-29-25 1,-7-2 1174,6-4 1,-1-2 0,-9 0 0,1-7 0,-2-16-1</inkml:trace>
  <inkml:trace contextRef="#ctx0" brushRef="#br0" timeOffset="21671">10019 8015 5764,'41'-4'655,"1"-1"0,0 1 1,-1 0-1,-1-2 0,-2 1 437,2 0 0,2 0 0,-18 9-4043,-30 24 2681,-5-11 1,0 13 0,2-19 0</inkml:trace>
  <inkml:trace contextRef="#ctx0" brushRef="#br0" timeOffset="25763">7957 14067 14146,'0'5'3276,"27"-28"-5446,-10 5 2461,5-5 0,5-5 1,-2 2-131,-7 6 0,0 2-161,8-11 0,-1 4 985,-7 8-1058,-14 13-2517,-3 19 2623,-1 20 1898,0 9-1931,1-16 0,-2 2 285,1 5 0,-1 1-1139,0 0 0,0-1-76,1 0 0,-2-2-589,1-5 0,-2-2 1519,-6 12 0,3-19 0,-2 1 0</inkml:trace>
  <inkml:trace contextRef="#ctx0" brushRef="#br0" timeOffset="25963">7909 14484 14275,'-3'3'2784,"2"0"492,1-3-1343,80-24-3572,-39 13 1,1 0 545,-8 3 1,1 0 0,-1 2 621,10 2 1,-11 6-1,-24 7 1,4 4 0</inkml:trace>
  <inkml:trace contextRef="#ctx0" brushRef="#br0" timeOffset="26246">8530 14356 10682,'28'0'1092,"-1"0"0,-1 0 0,-2 0 2184,4 0-2239,0 0-1279,-4 0 0,1 0-167,1 0-1241,9 0 1650,-23 4 0,-11-3 0,4 4 0</inkml:trace>
  <inkml:trace contextRef="#ctx0" brushRef="#br0" timeOffset="26614">9032 14241 21265,'-11'47'235,"1"-1"0,0-3 1,7-11-180,13-21 364,14-6 17,1-12 0,1-6-2076,3-8 1,0-2 1570,-3 3 1,-2-2 75,-5-2 1,-8 0 616,-24-2-1314,-22 6 129,-6 3-538,6 9 0,1 7 644,14 16 0,1 1 1,-16-8-1,24 23 1</inkml:trace>
  <inkml:trace contextRef="#ctx0" brushRef="#br0" timeOffset="26830">9397 14261 15361,'3'0'0,"0"0"0</inkml:trace>
  <inkml:trace contextRef="#ctx0" brushRef="#br0" timeOffset="27397">9758 13955 18930,'-43'-3'3276,"1"7"-1607,12 14-1512,7 0 0,5 4-185,14 4 0,4 1 22,-6 20 3,27-18 1,10-3 30,5-6 0,3-4 128,-4 2 1,1 0 179,1 2 0,-4 1 130,-6 11-3724,-26 8 2149,-16-18 0,-5-3-2168,-19 6 1638,11-13 1,1-6 1315,-15-15 1,20 5 0,5-5 0</inkml:trace>
  <inkml:trace contextRef="#ctx0" brushRef="#br0" timeOffset="27596">9666 13872 19036,'45'-3'-603,"0"0"0,1 0 1,-1 0-1,-2 1 1,-1 2 137,4 1 0,4 1 1,-18 4-1,-24 4 1,-3-3-1</inkml:trace>
  <inkml:trace contextRef="#ctx0" brushRef="#br0" timeOffset="27863">10245 13658 18039,'5'-6'3276,"-2"2"-2318,19 22 0,13 21 0,-7-3-796,-12-12 1,-5 4-710,-2 6 1,-2 11 0,0 6 0,-3 0 0,-3-2 0,-4-10-356,-6-1 0,-5-7 1,-4 4 280,0 4 1,-4 7 0,-2 0 0,-2-3-1,-1-7 621,-12-3 0,-2-8 0,3-2 0,5 0 0,1-3 0,-5 0 0,0 0 0</inkml:trace>
  <inkml:trace contextRef="#ctx0" brushRef="#br0" timeOffset="28650">8033 13606 12674,'0'-4'1638,"-21"6"0,-8 4 1638,3 7-2624,-6-3 1,-2 8-1328,14 11 1,4 10 0,2 3 0,1-4 703,2-5 1,2-2 0,-2 3 161,1 1 0,-2 5 1,1 1-1,0-1 1,4-4-192,3-2 0,2-2 0,1 0-25,-1 7 1,0 1 0,1-2 50,2 6 0,2 0-277,1-2 1,2 1 0,2-2-1195,4-1 0,5-2 1008,6 2 1,3-4-1203,-5-14 1,0-4 1484,11 4 0,-17-17 0,-13 1 0</inkml:trace>
  <inkml:trace contextRef="#ctx0" brushRef="#br0" timeOffset="29580">11294 13776 19036,'0'43'1638,"3"-7"0,1 2-3202,2 6 0,2 1 1586,-2-7 1,0 0-23,1 2 0,1-4 1408,-4-13-4685,5-4 1034,-6-9 2243,4-10 0,-7-2 0,0-5 0</inkml:trace>
  <inkml:trace contextRef="#ctx0" brushRef="#br0" timeOffset="29847">11120 14061 16762,'-2'-2'1638,"24"-2"0,17 1-546,1 0 0,6 0 0,-2 1-605,-7-1 1,0 1 0,0-1-1581,7 1 1,1-1 0,-11 2-1703,-14 0-482,-16 3 2457,-7 2 1,2-2 0,-3 2 0</inkml:trace>
  <inkml:trace contextRef="#ctx0" brushRef="#br0" timeOffset="33730">8091 15563 8741,'14'-13'3276,"-4"3"0,-4 6 0,-3 3-944,-14 1-2102,-6 0 128,-1-9-364,4 2-72,11-11-3199,8-1 2731,10-4-2355,12 5 2783,-3 9 17,7 34 101,-18 5 34,-5-8 0,-1 4-594,-3 3 0,-3 2 1008,-7 8 0,-5 1 104,-1-10 1,-2-1-1,-1 0-549,-2 7 0,-7-3 69,-7-9 1,-6-3 0,5-4-67,-1-1-6,-2-3 0,7-3 5,24-10 1,4-3-465,13-3 2132,16-2-1622,6 1 113,10 3-105,-18 7 0,-1 3 3117,5 1-3126,-6 3 1,-2 0-45,-9 1 5,5 4-649,-10-11 141,1 1-1598,-3-4-1182,6-3 3244,8-14 1,-8 10 0,2-10 0</inkml:trace>
  <inkml:trace contextRef="#ctx0" brushRef="#br0" timeOffset="34080">8707 15723 12853,'46'-2'655,"0"0"0,0 0 1,1-1-1,0 1 0,-10 0 2621,0 1 0,2-1-2082,-21 2-1188,-8 0-1630,-4 0-1653,-4 0 2992,0 0 1,-2 0 0,2 0 0</inkml:trace>
  <inkml:trace contextRef="#ctx0" brushRef="#br0" timeOffset="34495">9610 15318 13222,'0'-3'3276,"0"0"0,0 3 0,9 43-2641,-3-15-1676,1 5 0,0 0 1226,0 9-1505,-3 1 0,0 1 928,2-1 422,-3-6 1,0-5-815,-1-22-449,-2-6-2044,2 0 2457,3-3 1,-2 0 0,1-2 0</inkml:trace>
  <inkml:trace contextRef="#ctx0" brushRef="#br0" timeOffset="34848">9953 15138 12197,'0'-6'2380,"0"2"896,0 4-2586,43 26-3967,-10 0 3696,-7-1 0,2 6 1,-4 1-514,-9-1 0,-5 1 0,0 1 194,1 2 1,0 1 0,-3 0 306,-5-1 1,-3 1 0,-1-2-380,-4 5 0,-2-1-441,-1-5 1,-2 1 0,-2-1 503,-4-1 1,-1 0-1,-1-1-175,-7 12 0,1-3-137,3-11 0,3-6-507,0-8 728,-7-9 0,18-4 0,-18 4 0</inkml:trace>
  <inkml:trace contextRef="#ctx0" brushRef="#br0" timeOffset="35780">7642 15284 15894,'-15'15'3276,"1"-1"-1371,-10 9-1413,8-3 1,-1 5-2017,-1 10 0,0 4 1630,1 4 1,1 2-553,6-10 0,2 0 0,1 0 510,2 11 1,3 3-138,3-9 1,3 5 0,1 1 0,0-5 49,1-4 1,1-3 0,2 3 5,2 7 0,3 5 0,2-1 1,5-8-401,8-6 0,4-6-1,-1-1 827,4 7 0,0-3 612,3-6 1,-6-8-904,-17-14 964,-16-3-2051,0 0-2271,4 0-37,8-10 2457,1 2 1,0-4 0,-6 6 0</inkml:trace>
  <inkml:trace contextRef="#ctx0" brushRef="#br0" timeOffset="36698">11268 15160 22111,'0'33'556,"0"0"1,1-9-1,1 1-399,0 9 0,0 6 0,1 0-1250,1-4 1,1 0 0,0-2 23,0 4 1,0-2 1068,1 5 0,0-10 1285,-3-24-3133,0-3-1429,-1-3 2457,-18-11 1,12 8 0,-12-8 0</inkml:trace>
  <inkml:trace contextRef="#ctx0" brushRef="#br0" timeOffset="36902">11192 15461 17104,'46'0'1092,"0"0"0,-18 0 0,1 0 0,13 2 0,7 2 0,-7-2-495,-12 0 0,-2-1-155,17 2 1,-3 0-1983,-15-2-1737,6 3 2457,-33-4 1,0 1 0,0 0 0</inkml:trace>
  <inkml:trace contextRef="#ctx0" brushRef="#br0" timeOffset="38480">8504 16642 11939,'-4'2'3276,"0"0"-1343,3-4-1529,12-8-3592,11-7 3888,8 6 1,4 1-631,-1 2 0,0 3 362,3 4 1,-3 4-419,-6 1 0,-5 5-843,-7 13 0,-4 3 1126,-4-1 0,-3 1-160,-2 3 0,-4 1-194,-4-5 0,-3-2 180,-13 6-196,5-9 1,0-2-113,1-1 34,-1 3 162,32-12 2121,14 9-2132,2 2-883,-8 0 0,-1 3 1583,-3 10 1681,2 3-1888,-20-6-40,-9-13-50,-4 0-33,-8-4-2133,-18 0 1695,8-8 1,-2-3 1931,-11 1-2144,14 0 0,8-5-2997,21-8 0,13 3 2457,16-6 1,-10 9 0,-2 1 0</inkml:trace>
  <inkml:trace contextRef="#ctx0" brushRef="#br0" timeOffset="38781">9222 16973 15031,'47'9'1092,"-1"1"0,-2-1 0,-5-2 2184,-1-6-2595,-13-1 1,0 0-397,16 0-245,-6 0-40,-15 0-818,-15 0-2459,3-5 2457,7-8 1,-6 6 0,4-4 0</inkml:trace>
  <inkml:trace contextRef="#ctx0" brushRef="#br0" timeOffset="38922">9742 16646 20582,'4'38'-656,"0"0"1,0 0-1,0 1 1,3 5 0,1-1-438,-1-4 1,1 3 0,3-11 272,10-8 1,-13-21 0,0-2 0</inkml:trace>
  <inkml:trace contextRef="#ctx0" brushRef="#br0" timeOffset="39097">10083 16920 16106,'2'-22'0,"0"4"0</inkml:trace>
  <inkml:trace contextRef="#ctx0" brushRef="#br0" timeOffset="39401">10291 16758 14583,'-2'6'1638,"30"24"0,12 5-1769,-12-10 265,-2-1 1,5 3 0,-7-4 324,-6-1 1226,-5-1-1002,-8 9-593,-7-5-342,-7-3 0,-8-1-1387,-21-3 1,-5-6-1,13-3 1,0-2 982,-18-5 1,6-6-1,21-8 1,6 0 0</inkml:trace>
  <inkml:trace contextRef="#ctx0" brushRef="#br0" timeOffset="39597">10231 16622 10710,'41'-12'170,"-1"0"1,1 1 0,-4 3 0,2 1 0,-1 2 0,-9 4 273,9 11 0,-6-7 1,-6 3-1,-22 5 1</inkml:trace>
  <inkml:trace contextRef="#ctx0" brushRef="#br0" timeOffset="39868">10665 16423 14303,'-4'-1'1638,"39"15"0,18 9-557,-34-10 1,0 2-790,8 4 1,7 3 0,0 2 0,-9 0-1297,-5 14 1,-8 2 1145,4 0 1,-3 1-14,-7-3 0,-5-1 451,-5-11 0,-5-1-769,-7 5 0,-7 2 1,2-3-1283,-1-1 1,-1-1 445,-4 1 0,-3 1 0,1-4 885,-5-3 1,3-5 0,-4 3-1,-4-1 1</inkml:trace>
  <inkml:trace contextRef="#ctx0" brushRef="#br0" timeOffset="40815">8208 16618 12785,'4'-7'3276,"0"2"0,-4 5-1163,-56 65-3135,45-33 0,4 3 1,-3 1 1049,-9 3 0,-4 1 1,6 1 256,9 2 1,6 0 0,3-1-219,5-8 0,4-1 1,3 0 75,4 5 1,4 0 0,1-1 7,0-1 1,2 1-1,0-3-37,-4-6 0,1-2 0,-2-3 35,0-3 0,-4-5-3,-10-10 1787,-3-2-3026,-2-3 1,0 0 0</inkml:trace>
  <inkml:trace contextRef="#ctx0" brushRef="#br0" timeOffset="43582">5069 10209 13687,'0'-35'819,"0"1"0,0-1 0,-1-13 0,-1 3-2458,0 10 1,-1 2 2407,-2-1 0,0 2-601,-1-2 1403,0 4-1632,5 39 920,0 2-529,4 13 1,1 7-1227,1 7 0,0 3 989,0 4 1,-1 3-1,-1-1 445,1-10 1,-1-2-1,0 2-510,-1 11 0,-2 2 0,1-4-76,-1-2 1,0-3 78,0-7 1,0 0 0,0-2-27,0-2 1,0-3 45,0 11 1937,0-29-1232,1-18 154,-1-25-936,0-5 0,0-9 0,1-2-659,-1 13 0,0 0 0,0 0 0,0-1 683,-1-2 1,1-1 0,0 0-1,-1 3 0,0-3 0,0 3 1,-1 6-55,-6-10 1088,2 20-1155,0 6-342,4 14 73,0 7 151,0 5 207,2 21 1,0 7 1671,0-12 0,0 4-1605,-1 7 0,0 7 1,0 2-1,-1-3-1126,-2 1 1,-1-1 0,0 0 1063,1 2 0,1 0 0,-2-3 32,-3 6 0,0-9 41,3-19 29,3-10 398,1-6-413,1-31 1,0-17-146,2 19 1,-1-2-504,0-6 1,0-9 0,0-3 0,-1 1 0,1 8 336,1-8 1,0 4 93,-1-5 0,1-2 1,-2 12-839,0 14 1254,0 20-257,3 22 0,1 8 0,-3-16 0,2 12 0,1 1 0</inkml:trace>
  <inkml:trace contextRef="#ctx0" brushRef="#br0" timeOffset="45304">7506 9665 11259,'1'-26'819,"0"-1"0,-2-13 0,-1-6 0,-1-1 273,2 4 0,-1-1 0,-1-7-830,1 15 0,0-5 0,-1-3 0,0-2 0,0-1 1,0 1-1,0 3 0,1 3-278,-1-5 0,1 4 1,-1 1-1,1-1 0,-1-3-394,1 4 0,-1-4 1,1-2-1,-1-1 1,0 1-1,1 3 0,0 4 1,-1 6 46,0-17 1,0 6 364,1 4 0,0-1 0,0 10 987,0 13-989,1 11-347,-2 3-2242,2 8 2477,1 18 0,0 7-605,3 0 1,0 3 718,0 9 1,0 2 783,1-4 1,0-2-740,-1-8 1,-1 1-490,0 3 0,-1 2 0,1 0 492,0 6 1,0 2-25,-2-7 1,1 3-1,-1 2 1,1 0-25,-2 0 1,1 1 0,-1 0 0,1-2-1,-1 6 0,0-2 0,0 1 384,0-5 1,-1 2 0,1-2 0,-1-5-340,-1 1 1,-1-3-37,1 11 1,-1-2-10,2-13 1,-1-3-3,-1 19 95,3-27 286,0-14 269,1-3-236,0-29 577,-1 5 1,1-4-1085,-1-7 1,1-6 0,0-4-1,0 0-20,0 4 0,-1-1 0,1-1 0,-1-2 0,0-2-289,0 3 0,0-2 0,0-3 1,0 0-1,-1 0 0,1 2 0,-1 3 360,1-4 1,0 2 0,-1 1 0,1 1-1,-1 0 8,-1-3 1,-1-3-1,1 2 1,-1 5-1,1 8-799,-1 5 1,0 5-311,-6-19 1229,7 58-1004,1 24 918,1-3 0,1 9 0,0 2 0,0-7 0,0-4 0,0-1 0,0 13 0,0 0 0,0 0 0</inkml:trace>
  <inkml:trace contextRef="#ctx0" brushRef="#br0" timeOffset="46764">9788 8723 6058,'0'-7'3276,"0"2"0,2-41-1945,1 19-668,-1-5 0,2-5-271,3 0 0,0 1-233,0 6 1,0-4-62,-1 1 0,2-5 0,-1-4 0,0-5-328,-2 10 0,-1-5 0,0-3 0,0-3 1,-1-1-1,1 0 0,-1 0 0,0 0 0,0 4 223,-1-2 1,0 2 0,0 1 0,0-1 0,-1 1-1,0-2 1,0 0 0,0-3 55,0 6 0,0-2 1,0-2-1,0 0 1,-1-1-1,1 0 1,-1 0-1,-1 1 1,1 0-1,-2 3 1,1 1-109,-2-5 1,-1 0 0,-1 1 0,0 1 0,0 2-1,-1 1 1,1 3 0,0 3 27,-2-10 0,0 6 0,0 1 1,0-3 0,0 1 1,0-3 0,0-1 0,1 6 0,1 8-4,-3-12-40,3 14 0,-2 6-756,-1 18 560,3 19 230,0 16 34,4 19 3264,2-3-3254,1-12 1,0 0 0,0 14-970,0-10 0,-1 6 1,0 0 964,0-3 1,-1-1 0,0 4 0,0-1 1,-1 3 0,1 0 0,-1-3-51,1 0 1,0-2 0,0 5 46,-1-7 0,-1 3 0,0 3 0,-1 1 1,0-1-1,0-2-451,0 0 0,-1-1 1,-1-1-1,1 1 0,0 0 452,0 5 0,0 1 0,0 0 0,0 1 0,0-1-108,-1 2 1,-1 1 0,-1 0 0,2-4 0,0-5 105,2-3 0,1-5 0,0 1 411,-1 3 1,0 3 0,0 0 0,1-3-410,0 3 0,0-2 0,1-3-6,0 5 1,-1-3-12,1-7 0,0-4-50,0-5-213,0-19-347,-1 0-399,-1-1-323,-1 2 1428,-5 4-79,-8 8 0,8-7 0,-3 3 0</inkml:trace>
  <inkml:trace contextRef="#ctx0" brushRef="#br0" timeOffset="48515">10789 13281 12657,'5'0'3276,"0"0"0,-14 0-1545,2 0-1496,-7 0-78,5 0-62,1-1 73,0-9-842,4-4 595,1-4 12,3 2-756,0 2-79,2 11 785,4 6-45,5 28 447,-13 3 1,-7 9-1,1-4-226,3-5 0,-4 0-33,-3-1 1,-3 4 0,-3-1-1,-1-7 7,-8-4 1,-1-5 28,-4 3 0,0-2-1379,8-8 0,2-2 1317,-2-1 28,14-16-28,10-2 0,0-3-649,10 4 587,2 6 23,13 5 39,2 4 235,3 6 0,0 1 577,0 0-271,-5-2 0,-4-1 2393,-15-7-3450,-5-3-817,-1-2-1944,0 4 2457,4 5 1,-2-3 0,2 3 0</inkml:trace>
  <inkml:trace contextRef="#ctx0" brushRef="#br0" timeOffset="49614">10538 14813 9954,'4'-5'3276,"-2"2"-575,-10 26-1884,4-15 1291,-6 15-1582,7-21 51,-4-3-426,3-15 250,-2-3-614,12-25-3064,17 13 2708,1 19-933,5 45 1723,-26 11 0,-9 6-132,-2-5 1,-6 1 12,-3-8 1,-4 0 0,-3-5-682,-9-3 0,-1-6 621,5-3 0,1-5 8,-14-3 1473,28-12-1349,3-5-208,6-1 2201,2 0-2167,3 1-2195,11 6 2324,13 7 549,7-2-493,8 5 100,-9-8 354,10 0-1819,-11-3 1337,-4 1-359,-15 0 1568,-9 0-4643,2 3 2457,8-4 1,-5 2 0,4-3 0</inkml:trace>
  <inkml:trace contextRef="#ctx0" brushRef="#br0" timeOffset="50880">11685 16225 18375,'-11'12'1412,"2"-2"-1351,7-8-66,2-3-130,0-3 1,0-2 39,2-4-819,15-3-2363,18 34 3564,-20 8 1,-6 5 17,-1 4 0,-8 3-871,-9-3 0,-7 2 1,-1-6 632,-4-5 0,-1-5 0,-4 3 1,2-5 33,2-9-1344,1-5 1316,11-5 1382,0-1-1539,10-2 2056,2 0-1676,26 9 1,8 5-185,-5-1-53,7 2 0,1 1 490,-9 3 107,-15-8-3933,1 1 0,-12-10 0,-1-1 2656,4-2 1,-4 1 0,2-1 0</inkml:trace>
  <inkml:trace contextRef="#ctx0" brushRef="#br0" timeOffset="51413">12207 16180 14903,'39'3'409,"1"-1"1,-1 0-1,0 0 1,1 0-1,7 2 1,1-1 0,-5 3-1,-9 5-1018,-11 9 0,-5 3 721,1-1 0,-1 6 466,-3 11 1,-1 8-1,-1 3-541,-4-8 1,0 2 0,-1 1 0,0 2-299,-1-3 0,0 3 0,0 0 1,0 1-1,-1-2 261,-1-4 0,0 1 0,0-2 0,-1 0 0,0-4-482,-1 10 1,0-4 0,-1-5 481,-2-3 0,0-7 1517,-1-6-1176,-16 3-184,2-9 11,-19 5-7,0-10 0,-10-2 0,-3 0 0,5-4-1452,-5-5 1,0-1 470,3 4 1,-6 3 0,1-1 0,9-7 462,5-10 1,9-4 0,2 2 0,8 3-1</inkml:trace>
  <inkml:trace contextRef="#ctx0" brushRef="#br0" timeOffset="52833">8254 13239 9290,'2'5'3276,"0"0"0,-1-4-238,0 2-2154,-32 8 1,-15 0-882,24-4 0,-2 0-2,-9 1 1,-5 2 0,-5-1-28,3-2 0,-5 1 1,-2-1-1,3 0 1,6-1-1062,-3 1 0,0 0 1085,-6 1 1,-9 0 0,4 1-1,18-3-3,20-1-1,6-2 12,4-1 33,4 0-5,0 1-1,0 3 68,0 5 2151,-2 6-2132,1 11 1,0 4-15,-1 15-67,2-9 0,0 6-1078,-1-8 0,2 3 0,-1 1 1085,0-5 0,0 1 0,0 1 1,0 1-610,0 6 0,0 1 0,0 1 0,0 0 564,0 2 1,0 0-1,0-1 1,0-4-2,0-1 0,0-3 0,0-1 0,0-1 0,0-1 0,0-4 25,-1-1 0,1-1 104,0 13 0,-1-1-118,1 1-8,0-11 0,0-3-3,0-11 11,1 4 28,7 5 2280,-2-8-2268,6 1 5,-2-12 3220,4 1-2880,12 7-1081,4-9 1,8-1-1,-4-1 758,-5 2 0,0-2-1166,15-4 1,6-1 0,-12-3-2185,-13-1 2457,6-11 1,-34 15 0,-2-3 0</inkml:trace>
  <inkml:trace contextRef="#ctx0" brushRef="#br0" timeOffset="53512">7044 13331 17910,'-5'39'1638,"3"-3"0,3 1-3277,0-8 1,1 2 1641,1 9 1,1 8 0,0 1 0,0-8-241,0-5 1,0-1 236,0 8 0,0 3 0,0-13 982,-2-21-1474,-2-12-2785,-1 0 2457,-4 0 1,2 0 0,-2 0 0</inkml:trace>
  <inkml:trace contextRef="#ctx0" brushRef="#br0" timeOffset="54499">6711 14239 12741,'-2'3'3276,"-3"0"0,4-2 0,-3 0-1174,3-1-388,1 0-1748,14-1 146,6 0-45,11-1 1,6 0-15,4 0 0,6-1-873,-8 1 1,4-2 0,0 1 0,-4 0 782,-4 1 1,-3 0 0,1-1 36,7 0 0,1-1 0,-8 1-1809,-6 2 1821,-11 0 21,-4 1-27,-8 0-2141,-4 0 2135,-7 3 0,5-2 0,-5 1 0</inkml:trace>
  <inkml:trace contextRef="#ctx0" brushRef="#br0" timeOffset="69812">7169 14432 11237,'-34'22'429,"1"1"0,0-1 1,0 0-1,-8 7 0,1 0 1,7-1 953,11-2 1,4 1-1272,-2 3 0,1 0-12,0 1 1,0 3 63,1 5 1,0 5-1,2-3-117,0-2 1,3 2 319,3-7 1,0 5 0,1 0 0,2-4-371,1 8 0,7-2-601,8-6 0,6 1 0,4-5 486,9-2 1,6-11 516,-2-17 1,3-9-1,-3-3-214,-2-5 0,-6-6-152,-3-13 1,-13 0-48,-18 13 0,-11 4-1625,-12 1 1,-5 5-1,3 8 1,-1 4 545,4 1 1,-2 2 0,3 4 545,-9 16 1,6 2 0,13-11 0,2-1 0,-12 11 0</inkml:trace>
  <inkml:trace contextRef="#ctx0" brushRef="#br0" timeOffset="98848">18449 10135 6613,'8'-9'3276,"8"-6"0,-8 5-2312,2 1-191,-6 1-342,-4 8-363,-8 8-7,-2 3-31,-14 16 0,-8 11 0,5-6-366,-2 5-157,2-5 0,-3 5 0,9-8-2784,15-12 2457,0 2 1,3-9 0,1-4 0</inkml:trace>
  <inkml:trace contextRef="#ctx0" brushRef="#br0" timeOffset="99247">18232 10141 13928,'32'29'642,"-1"0"0,-3-4 1,-1-1-624,1 2 1,-1-1-15,-5-7 1,-2-2 0,-3-1 117,1 1-1440,-14-10-1814,-1 5 589,-3-3 2542,0 7 0,0-8 0,0-1 0</inkml:trace>
  <inkml:trace contextRef="#ctx0" brushRef="#br0" timeOffset="100254">18529 13572 8377,'7'-5'3276,"2"-3"0,-9 7-614,-7 32-2606,-4-4 0,-4 2-17,1 7 0,-3 5-412,-1-3 0,-3 4 0,-1 1 1,2-4 373,5-9 1,1-2 0,0 1-750,-2 4 1,-2 4-1,1-2 1,3-8-2530,-3 2 0,15-25 2457,6-27 1,2 8 0,-3 2 0</inkml:trace>
  <inkml:trace contextRef="#ctx0" brushRef="#br0" timeOffset="100632">18298 13760 10618,'-1'-4'3276,"0"0"-6553,1 4 5907,100 61-1953,-66-41-560,3 2 1,7 5 0,-11-6 1019,-17-9-1098,-2 0-2022,-9-5 885,-3-4-560,-2-1 565,0-1 1,0 0 0</inkml:trace>
  <inkml:trace contextRef="#ctx0" brushRef="#br0" timeOffset="101813">18529 6475 17955,'-21'34'308,"0"-1"0,0 1 0,1-1 0,-5 7 0,1-1 1,0 0-1402,-1-1 1,-1-1 0,4-5 545,6-10 1,1-1 0,-16 24 0,7-13 0,20-32 0</inkml:trace>
  <inkml:trace contextRef="#ctx0" brushRef="#br0" timeOffset="102084">18130 6605 17680,'2'15'1283,"13"5"0,5 4-2922,9 10 1,2 1 757,-1-2 0,0 0 881,-1-3 0,-2-1-950,-11-11 0,-1 1 950,-2 11 0,-2 0 0,8 2 0,-9 11 0</inkml:trace>
  <inkml:trace contextRef="#ctx0" brushRef="#br0" timeOffset="117703">19660 11444 10522,'-5'1'2146,"0"0"1130,5-1-560,-2 0-2233,1 0 362,-2-1-10,-2-1-3382,-10-4 2822,-6 0-219,-3-1 11,-8-2-22,-3-3-524,5 2 530,-4-2-1,16 4-5,1 2 156,-11-5-49,2 2-147,-2-1 46,6 3-46,11 3 62,-13-7-398,6 0 370,-7-2-5,8 0-45,0-1-6,-6-10 17,3 4 6,-1-3-18,6 9-49,-6-5-1380,0-3 1401,2 2 35,3 2-26,-4-10 1,-2-1 30,1-1 5,-6-7 1,2 1-6,8 11 2249,-3-3-2243,10 13-2127,-6-6 2138,2 1 106,-10-10-117,12 13-1456,-14-20 1461,7 6-650,-2 0 694,4 2 1144,9 18-1199,0 0 22,-4-5 23,5 6 1755,-5-6-1660,-5-4-477,3 5 343,-4-5 44,5 9-39,7 5-11,0 0 52,3 4-58,-1-4 2500,1 2-2494,-3-2 0,2 1 12,-5-5-1,0-2-682,-7-7 671,6 6 0,0-2 0,5 8-5,-15-31 5,11 22-2269,-10-24 2275,13 30-6,-1-4 22,-9-11-22,6 11 6,-4-7 0,9 14-1,-5-5 946,1-2-945,-2-1-6,4 2 0,1 4 2784,-7-9-2778,6 6 44,-6-7 37,-5-7 0,0-1-54,3 2-14,-6-7 1,-1 0-3,4 4 1052,-1 0-1058,-1 0 28,-2-2 12,-2 0-46,0-1-512,5 5 512,7 11-2906,-11-16 2901,9 12 577,-9-15-571,13 22-2143,-5-10 2143,8 12 259,-13-15-265,10 11 2268,-4-3-2268,4 0-5,1 4 5,1 0-6,-8-15 3282,5 7-3165,-8-13-3388,1-1 3216,4 10 1,1 0 60,-5-10 6,-4-5-6,13 20-2269,-8-9 2275,6 8-6,-8-10 0,12 19 2268,-3-7-2273,4 9 5,-1-4-6,0-1-5,-6-11-51,-3-14 53,3 10 1,0-2 0,2 2 1,1-3 0,0 4-453,0 1 1,0 2 456,-1-8 1,3 8-4,7 21-11,0 2-509,-1 1-303,-1 2 2281,-10-1-4729,-3-2 2457,-11-1 1,13 1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8E2CD-0069-4E92-9A8B-2963B194A5FA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BDD45-959A-4E37-AA54-B52D8B90F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Slides and exercises are from Andrew’s Ng course on Machine Learning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50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21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1B15-6F5C-47EB-9972-9BA42C6AE2E6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22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34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1B15-6F5C-47EB-9972-9BA42C6AE2E6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35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40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EBDDC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EBDDC3"/>
                </a:solidFill>
              </a:rPr>
              <a:pPr/>
              <a:t>‹#›</a:t>
            </a:fld>
            <a:endParaRPr 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72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4/26/22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9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2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4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4/26/22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6248209"/>
            <a:ext cx="5573483" cy="365125"/>
          </a:xfrm>
        </p:spPr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0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4/26/22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1414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123113" cy="1673225"/>
          </a:xfrm>
        </p:spPr>
        <p:txBody>
          <a:bodyPr anchor="t"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4/26/22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796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4/26/22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23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4/26/22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421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4/26/22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5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4/26/22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775F55"/>
                </a:solidFill>
              </a:rPr>
              <a:pPr/>
              <a:t>‹#›</a:t>
            </a:fld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1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33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4/26/22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0196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2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4/26/22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8"/>
            <a:ext cx="4572000" cy="365125"/>
          </a:xfrm>
        </p:spPr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13404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2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4/26/22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8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05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3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0030" indent="-240030" algn="l" rtl="0" eaLnBrk="1" latinLnBrk="0" hangingPunct="1">
        <a:spcBef>
          <a:spcPts val="525"/>
        </a:spcBef>
        <a:buClr>
          <a:schemeClr val="accent2"/>
        </a:buClr>
        <a:buSzPct val="60000"/>
        <a:buFont typeface="Wingdings"/>
        <a:buChar char=""/>
        <a:defRPr kumimoji="0"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5740" algn="l" rtl="0" eaLnBrk="1" latinLnBrk="0" hangingPunct="1">
        <a:spcBef>
          <a:spcPts val="413"/>
        </a:spcBef>
        <a:buClr>
          <a:schemeClr val="accent1"/>
        </a:buClr>
        <a:buSzPct val="70000"/>
        <a:buFont typeface="Wingdings 2"/>
        <a:buChar char="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rtl="0" eaLnBrk="1" latinLnBrk="0" hangingPunct="1">
        <a:spcBef>
          <a:spcPts val="375"/>
        </a:spcBef>
        <a:buClr>
          <a:schemeClr val="accent2"/>
        </a:buClr>
        <a:buSzPct val="75000"/>
        <a:buFont typeface="Wingdings"/>
        <a:buChar char=""/>
        <a:defRPr kumimoji="0"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71450" algn="l" rtl="0" eaLnBrk="1" latinLnBrk="0" hangingPunct="1">
        <a:spcBef>
          <a:spcPts val="300"/>
        </a:spcBef>
        <a:buClr>
          <a:schemeClr val="accent3"/>
        </a:buClr>
        <a:buSzPct val="75000"/>
        <a:buFont typeface="Wingdings"/>
        <a:buChar char="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71450" algn="l" rtl="0" eaLnBrk="1" latinLnBrk="0" hangingPunct="1">
        <a:spcBef>
          <a:spcPts val="300"/>
        </a:spcBef>
        <a:buClr>
          <a:schemeClr val="accent4"/>
        </a:buClr>
        <a:buSzPct val="65000"/>
        <a:buFont typeface="Wingdings"/>
        <a:buChar char="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image" Target="../media/image27.png"/><Relationship Id="rId18" Type="http://schemas.openxmlformats.org/officeDocument/2006/relationships/customXml" Target="../ink/ink9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image" Target="../media/image31.png"/><Relationship Id="rId17" Type="http://schemas.openxmlformats.org/officeDocument/2006/relationships/image" Target="../media/image29.png"/><Relationship Id="rId2" Type="http://schemas.openxmlformats.org/officeDocument/2006/relationships/tags" Target="../tags/tag29.xml"/><Relationship Id="rId16" Type="http://schemas.openxmlformats.org/officeDocument/2006/relationships/chart" Target="../charts/chart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14.png"/><Relationship Id="rId5" Type="http://schemas.openxmlformats.org/officeDocument/2006/relationships/tags" Target="../tags/tag32.xml"/><Relationship Id="rId15" Type="http://schemas.openxmlformats.org/officeDocument/2006/relationships/image" Target="../media/image25.png"/><Relationship Id="rId10" Type="http://schemas.openxmlformats.org/officeDocument/2006/relationships/chart" Target="../charts/chart8.xml"/><Relationship Id="rId19" Type="http://schemas.openxmlformats.org/officeDocument/2006/relationships/image" Target="../media/image32.png"/><Relationship Id="rId4" Type="http://schemas.openxmlformats.org/officeDocument/2006/relationships/tags" Target="../tags/tag31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image" Target="../media/image14.png"/><Relationship Id="rId18" Type="http://schemas.openxmlformats.org/officeDocument/2006/relationships/customXml" Target="../ink/ink10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image" Target="../media/image27.png"/><Relationship Id="rId17" Type="http://schemas.openxmlformats.org/officeDocument/2006/relationships/image" Target="../media/image25.png"/><Relationship Id="rId2" Type="http://schemas.openxmlformats.org/officeDocument/2006/relationships/tags" Target="../tags/tag37.xml"/><Relationship Id="rId16" Type="http://schemas.openxmlformats.org/officeDocument/2006/relationships/chart" Target="../charts/chart11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29.png"/><Relationship Id="rId5" Type="http://schemas.openxmlformats.org/officeDocument/2006/relationships/tags" Target="../tags/tag40.xml"/><Relationship Id="rId15" Type="http://schemas.openxmlformats.org/officeDocument/2006/relationships/image" Target="../media/image28.png"/><Relationship Id="rId10" Type="http://schemas.openxmlformats.org/officeDocument/2006/relationships/chart" Target="../charts/chart10.xml"/><Relationship Id="rId19" Type="http://schemas.openxmlformats.org/officeDocument/2006/relationships/image" Target="../media/image34.png"/><Relationship Id="rId4" Type="http://schemas.openxmlformats.org/officeDocument/2006/relationships/tags" Target="../tags/tag39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46.xml"/><Relationship Id="rId7" Type="http://schemas.openxmlformats.org/officeDocument/2006/relationships/image" Target="../media/image13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7.xml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39.png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image" Target="../media/image38.png"/><Relationship Id="rId2" Type="http://schemas.openxmlformats.org/officeDocument/2006/relationships/tags" Target="../tags/tag49.xml"/><Relationship Id="rId16" Type="http://schemas.openxmlformats.org/officeDocument/2006/relationships/chart" Target="../charts/chart12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image" Target="../media/image37.png"/><Relationship Id="rId5" Type="http://schemas.openxmlformats.org/officeDocument/2006/relationships/tags" Target="../tags/tag52.xml"/><Relationship Id="rId15" Type="http://schemas.openxmlformats.org/officeDocument/2006/relationships/image" Target="../media/image27.png"/><Relationship Id="rId10" Type="http://schemas.openxmlformats.org/officeDocument/2006/relationships/image" Target="../media/image36.png"/><Relationship Id="rId4" Type="http://schemas.openxmlformats.org/officeDocument/2006/relationships/tags" Target="../tags/tag51.xml"/><Relationship Id="rId9" Type="http://schemas.openxmlformats.org/officeDocument/2006/relationships/image" Target="../media/image14.png"/><Relationship Id="rId1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4.png"/><Relationship Id="rId3" Type="http://schemas.openxmlformats.org/officeDocument/2006/relationships/tags" Target="../tags/tag57.xml"/><Relationship Id="rId7" Type="http://schemas.openxmlformats.org/officeDocument/2006/relationships/image" Target="../media/image43.png"/><Relationship Id="rId12" Type="http://schemas.openxmlformats.org/officeDocument/2006/relationships/customXml" Target="../ink/ink1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42.png"/><Relationship Id="rId11" Type="http://schemas.openxmlformats.org/officeDocument/2006/relationships/image" Target="../media/image39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8.png"/><Relationship Id="rId4" Type="http://schemas.openxmlformats.org/officeDocument/2006/relationships/tags" Target="../tags/tag58.xml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7.png"/><Relationship Id="rId3" Type="http://schemas.openxmlformats.org/officeDocument/2006/relationships/tags" Target="../tags/tag61.xml"/><Relationship Id="rId7" Type="http://schemas.openxmlformats.org/officeDocument/2006/relationships/image" Target="../media/image46.png"/><Relationship Id="rId12" Type="http://schemas.openxmlformats.org/officeDocument/2006/relationships/customXml" Target="../ink/ink13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45.png"/><Relationship Id="rId11" Type="http://schemas.openxmlformats.org/officeDocument/2006/relationships/image" Target="../media/image39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8.png"/><Relationship Id="rId4" Type="http://schemas.openxmlformats.org/officeDocument/2006/relationships/tags" Target="../tags/tag62.xml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65.xml"/><Relationship Id="rId7" Type="http://schemas.openxmlformats.org/officeDocument/2006/relationships/image" Target="../media/image49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48.png"/><Relationship Id="rId11" Type="http://schemas.openxmlformats.org/officeDocument/2006/relationships/image" Target="../media/image39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8.png"/><Relationship Id="rId4" Type="http://schemas.openxmlformats.org/officeDocument/2006/relationships/tags" Target="../tags/tag66.xml"/><Relationship Id="rId9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69.xml"/><Relationship Id="rId7" Type="http://schemas.openxmlformats.org/officeDocument/2006/relationships/image" Target="../media/image51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50.png"/><Relationship Id="rId11" Type="http://schemas.openxmlformats.org/officeDocument/2006/relationships/image" Target="../media/image39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8.png"/><Relationship Id="rId4" Type="http://schemas.openxmlformats.org/officeDocument/2006/relationships/tags" Target="../tags/tag70.xml"/><Relationship Id="rId9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73.xml"/><Relationship Id="rId7" Type="http://schemas.openxmlformats.org/officeDocument/2006/relationships/image" Target="../media/image38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4.png"/><Relationship Id="rId5" Type="http://schemas.openxmlformats.org/officeDocument/2006/relationships/tags" Target="../tags/tag75.xml"/><Relationship Id="rId10" Type="http://schemas.openxmlformats.org/officeDocument/2006/relationships/customXml" Target="../ink/ink15.xml"/><Relationship Id="rId4" Type="http://schemas.openxmlformats.org/officeDocument/2006/relationships/tags" Target="../tags/tag74.xml"/><Relationship Id="rId9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tags" Target="../tags/tag78.xml"/><Relationship Id="rId7" Type="http://schemas.openxmlformats.org/officeDocument/2006/relationships/image" Target="../media/image57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56.png"/><Relationship Id="rId11" Type="http://schemas.openxmlformats.org/officeDocument/2006/relationships/image" Target="../media/image60.png"/><Relationship Id="rId5" Type="http://schemas.openxmlformats.org/officeDocument/2006/relationships/slideLayout" Target="../slideLayouts/slideLayout7.xml"/><Relationship Id="rId10" Type="http://schemas.openxmlformats.org/officeDocument/2006/relationships/customXml" Target="../ink/ink16.xml"/><Relationship Id="rId4" Type="http://schemas.openxmlformats.org/officeDocument/2006/relationships/tags" Target="../tags/tag79.xml"/><Relationship Id="rId9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84.xml"/><Relationship Id="rId7" Type="http://schemas.openxmlformats.org/officeDocument/2006/relationships/customXml" Target="../ink/ink17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63.png"/><Relationship Id="rId5" Type="http://schemas.openxmlformats.org/officeDocument/2006/relationships/image" Target="../media/image27.png"/><Relationship Id="rId4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tags" Target="../tags/tag87.xml"/><Relationship Id="rId7" Type="http://schemas.openxmlformats.org/officeDocument/2006/relationships/image" Target="../media/image65.pn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image" Target="../media/image27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67.png"/><Relationship Id="rId4" Type="http://schemas.openxmlformats.org/officeDocument/2006/relationships/tags" Target="../tags/tag88.xml"/><Relationship Id="rId9" Type="http://schemas.openxmlformats.org/officeDocument/2006/relationships/customXml" Target="../ink/ink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7" Type="http://schemas.openxmlformats.org/officeDocument/2006/relationships/image" Target="../media/image29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image" Target="../media/image27.png"/><Relationship Id="rId5" Type="http://schemas.openxmlformats.org/officeDocument/2006/relationships/image" Target="../media/image66.png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7" Type="http://schemas.openxmlformats.org/officeDocument/2006/relationships/image" Target="../media/image69.pn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image" Target="../media/image6.png"/><Relationship Id="rId5" Type="http://schemas.openxmlformats.org/officeDocument/2006/relationships/image" Target="../media/image68.png"/><Relationship Id="rId4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tags" Target="../tags/tag97.xml"/><Relationship Id="rId7" Type="http://schemas.openxmlformats.org/officeDocument/2006/relationships/image" Target="../media/image72.png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71.png"/><Relationship Id="rId11" Type="http://schemas.openxmlformats.org/officeDocument/2006/relationships/image" Target="../media/image73.png"/><Relationship Id="rId5" Type="http://schemas.openxmlformats.org/officeDocument/2006/relationships/image" Target="../media/image70.png"/><Relationship Id="rId10" Type="http://schemas.openxmlformats.org/officeDocument/2006/relationships/customXml" Target="../ink/ink20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55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tags" Target="../tags/tag100.xml"/><Relationship Id="rId7" Type="http://schemas.openxmlformats.org/officeDocument/2006/relationships/image" Target="../media/image27.pn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58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03.xml"/><Relationship Id="rId7" Type="http://schemas.openxmlformats.org/officeDocument/2006/relationships/image" Target="../media/image77.png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image" Target="../media/image76.png"/><Relationship Id="rId11" Type="http://schemas.openxmlformats.org/officeDocument/2006/relationships/image" Target="../media/image39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8.png"/><Relationship Id="rId4" Type="http://schemas.openxmlformats.org/officeDocument/2006/relationships/tags" Target="../tags/tag104.xml"/><Relationship Id="rId9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07.xml"/><Relationship Id="rId7" Type="http://schemas.openxmlformats.org/officeDocument/2006/relationships/image" Target="../media/image43.png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image" Target="../media/image78.png"/><Relationship Id="rId11" Type="http://schemas.openxmlformats.org/officeDocument/2006/relationships/image" Target="../media/image39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8.png"/><Relationship Id="rId4" Type="http://schemas.openxmlformats.org/officeDocument/2006/relationships/tags" Target="../tags/tag108.xml"/><Relationship Id="rId9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640.png"/><Relationship Id="rId3" Type="http://schemas.openxmlformats.org/officeDocument/2006/relationships/tags" Target="../tags/tag111.xml"/><Relationship Id="rId7" Type="http://schemas.openxmlformats.org/officeDocument/2006/relationships/image" Target="../media/image80.png"/><Relationship Id="rId12" Type="http://schemas.openxmlformats.org/officeDocument/2006/relationships/customXml" Target="../ink/ink22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image" Target="../media/image79.png"/><Relationship Id="rId11" Type="http://schemas.openxmlformats.org/officeDocument/2006/relationships/image" Target="../media/image39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8.png"/><Relationship Id="rId4" Type="http://schemas.openxmlformats.org/officeDocument/2006/relationships/tags" Target="../tags/tag112.xml"/><Relationship Id="rId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15.xml"/><Relationship Id="rId7" Type="http://schemas.openxmlformats.org/officeDocument/2006/relationships/image" Target="../media/image82.pn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image" Target="../media/image81.png"/><Relationship Id="rId11" Type="http://schemas.openxmlformats.org/officeDocument/2006/relationships/image" Target="../media/image39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8.png"/><Relationship Id="rId4" Type="http://schemas.openxmlformats.org/officeDocument/2006/relationships/tags" Target="../tags/tag116.xml"/><Relationship Id="rId9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19.xml"/><Relationship Id="rId7" Type="http://schemas.openxmlformats.org/officeDocument/2006/relationships/image" Target="../media/image49.png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image" Target="../media/image83.png"/><Relationship Id="rId11" Type="http://schemas.openxmlformats.org/officeDocument/2006/relationships/image" Target="../media/image39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8.png"/><Relationship Id="rId4" Type="http://schemas.openxmlformats.org/officeDocument/2006/relationships/tags" Target="../tags/tag120.xml"/><Relationship Id="rId9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23.xml"/><Relationship Id="rId7" Type="http://schemas.openxmlformats.org/officeDocument/2006/relationships/image" Target="../media/image46.png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image" Target="../media/image84.png"/><Relationship Id="rId11" Type="http://schemas.openxmlformats.org/officeDocument/2006/relationships/image" Target="../media/image39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8.png"/><Relationship Id="rId4" Type="http://schemas.openxmlformats.org/officeDocument/2006/relationships/tags" Target="../tags/tag124.xml"/><Relationship Id="rId9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27.xml"/><Relationship Id="rId7" Type="http://schemas.openxmlformats.org/officeDocument/2006/relationships/image" Target="../media/image86.png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image" Target="../media/image85.png"/><Relationship Id="rId11" Type="http://schemas.openxmlformats.org/officeDocument/2006/relationships/image" Target="../media/image39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8.png"/><Relationship Id="rId4" Type="http://schemas.openxmlformats.org/officeDocument/2006/relationships/tags" Target="../tags/tag128.xml"/><Relationship Id="rId9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31.xml"/><Relationship Id="rId7" Type="http://schemas.openxmlformats.org/officeDocument/2006/relationships/image" Target="../media/image51.png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image" Target="../media/image87.png"/><Relationship Id="rId11" Type="http://schemas.openxmlformats.org/officeDocument/2006/relationships/image" Target="../media/image39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8.png"/><Relationship Id="rId4" Type="http://schemas.openxmlformats.org/officeDocument/2006/relationships/tags" Target="../tags/tag132.xml"/><Relationship Id="rId9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740.png"/><Relationship Id="rId3" Type="http://schemas.openxmlformats.org/officeDocument/2006/relationships/tags" Target="../tags/tag135.xml"/><Relationship Id="rId7" Type="http://schemas.openxmlformats.org/officeDocument/2006/relationships/image" Target="../media/image89.png"/><Relationship Id="rId12" Type="http://schemas.openxmlformats.org/officeDocument/2006/relationships/customXml" Target="../ink/ink23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88.png"/><Relationship Id="rId11" Type="http://schemas.openxmlformats.org/officeDocument/2006/relationships/image" Target="../media/image39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8.png"/><Relationship Id="rId4" Type="http://schemas.openxmlformats.org/officeDocument/2006/relationships/tags" Target="../tags/tag136.xml"/><Relationship Id="rId9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customXml" Target="../ink/ink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5.xml"/><Relationship Id="rId3" Type="http://schemas.openxmlformats.org/officeDocument/2006/relationships/tags" Target="../tags/tag6.xml"/><Relationship Id="rId7" Type="http://schemas.openxmlformats.org/officeDocument/2006/relationships/chart" Target="../charts/chart3.xml"/><Relationship Id="rId12" Type="http://schemas.openxmlformats.org/officeDocument/2006/relationships/chart" Target="../charts/chart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11" Type="http://schemas.openxmlformats.org/officeDocument/2006/relationships/chart" Target="../charts/chart4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1.png"/><Relationship Id="rId4" Type="http://schemas.openxmlformats.org/officeDocument/2006/relationships/tags" Target="../tags/tag7.xml"/><Relationship Id="rId9" Type="http://schemas.openxmlformats.org/officeDocument/2006/relationships/image" Target="../media/image10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0.xml"/><Relationship Id="rId7" Type="http://schemas.openxmlformats.org/officeDocument/2006/relationships/image" Target="../media/image14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slideLayout" Target="../slideLayouts/slideLayout7.xml"/><Relationship Id="rId10" Type="http://schemas.openxmlformats.org/officeDocument/2006/relationships/customXml" Target="../ink/ink6.xml"/><Relationship Id="rId4" Type="http://schemas.openxmlformats.org/officeDocument/2006/relationships/tags" Target="../tags/tag11.xml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19.png"/><Relationship Id="rId18" Type="http://schemas.openxmlformats.org/officeDocument/2006/relationships/customXml" Target="../ink/ink7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tags" Target="../tags/tag13.xml"/><Relationship Id="rId16" Type="http://schemas.openxmlformats.org/officeDocument/2006/relationships/image" Target="../media/image22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13.png"/><Relationship Id="rId5" Type="http://schemas.openxmlformats.org/officeDocument/2006/relationships/tags" Target="../tags/tag16.xml"/><Relationship Id="rId15" Type="http://schemas.openxmlformats.org/officeDocument/2006/relationships/image" Target="../media/image21.png"/><Relationship Id="rId10" Type="http://schemas.openxmlformats.org/officeDocument/2006/relationships/image" Target="../media/image6.png"/><Relationship Id="rId19" Type="http://schemas.openxmlformats.org/officeDocument/2006/relationships/image" Target="../media/image24.png"/><Relationship Id="rId4" Type="http://schemas.openxmlformats.org/officeDocument/2006/relationships/tags" Target="../tags/tag15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image" Target="../media/image26.png"/><Relationship Id="rId18" Type="http://schemas.openxmlformats.org/officeDocument/2006/relationships/customXml" Target="../ink/ink8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image" Target="../media/image25.png"/><Relationship Id="rId17" Type="http://schemas.openxmlformats.org/officeDocument/2006/relationships/image" Target="../media/image29.png"/><Relationship Id="rId2" Type="http://schemas.openxmlformats.org/officeDocument/2006/relationships/tags" Target="../tags/tag21.xml"/><Relationship Id="rId16" Type="http://schemas.openxmlformats.org/officeDocument/2006/relationships/chart" Target="../charts/chart7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14.png"/><Relationship Id="rId5" Type="http://schemas.openxmlformats.org/officeDocument/2006/relationships/tags" Target="../tags/tag24.xml"/><Relationship Id="rId15" Type="http://schemas.openxmlformats.org/officeDocument/2006/relationships/image" Target="../media/image28.png"/><Relationship Id="rId10" Type="http://schemas.openxmlformats.org/officeDocument/2006/relationships/chart" Target="../charts/chart6.xml"/><Relationship Id="rId19" Type="http://schemas.openxmlformats.org/officeDocument/2006/relationships/image" Target="../media/image30.png"/><Relationship Id="rId4" Type="http://schemas.openxmlformats.org/officeDocument/2006/relationships/tags" Target="../tags/tag23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83249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Chart 43"/>
          <p:cNvGraphicFramePr>
            <a:graphicFrameLocks/>
          </p:cNvGraphicFramePr>
          <p:nvPr/>
        </p:nvGraphicFramePr>
        <p:xfrm>
          <a:off x="533400" y="2026475"/>
          <a:ext cx="316992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78" y="1066800"/>
            <a:ext cx="678942" cy="3063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8600" y="295992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440326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833252" y="3188527"/>
            <a:ext cx="2595748" cy="1029441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3188527"/>
            <a:ext cx="835762" cy="20848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52728" y="1435925"/>
            <a:ext cx="346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96" y="1524001"/>
            <a:ext cx="184709" cy="208483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4648200" y="142405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145935" y="1066801"/>
            <a:ext cx="3080843" cy="738457"/>
            <a:chOff x="5145934" y="209550"/>
            <a:chExt cx="3080843" cy="738457"/>
          </a:xfrm>
        </p:grpSpPr>
        <p:pic>
          <p:nvPicPr>
            <p:cNvPr id="38" name="Picture 3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784" y="209550"/>
              <a:ext cx="662940" cy="306324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5145934" y="578675"/>
              <a:ext cx="3080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(function of the parameter      )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291" y="666750"/>
              <a:ext cx="184709" cy="208483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117142"/>
            <a:ext cx="543154" cy="245059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4956048" y="1962150"/>
            <a:ext cx="3883152" cy="2914650"/>
            <a:chOff x="4956048" y="1104900"/>
            <a:chExt cx="3883152" cy="2914650"/>
          </a:xfrm>
        </p:grpSpPr>
        <p:graphicFrame>
          <p:nvGraphicFramePr>
            <p:cNvPr id="50" name="Chart 49"/>
            <p:cNvGraphicFramePr>
              <a:graphicFrameLocks/>
            </p:cNvGraphicFramePr>
            <p:nvPr/>
          </p:nvGraphicFramePr>
          <p:xfrm>
            <a:off x="5334000" y="1104900"/>
            <a:ext cx="3505200" cy="2686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6"/>
            </a:graphicData>
          </a:graphic>
        </p:graphicFrame>
        <p:pic>
          <p:nvPicPr>
            <p:cNvPr id="51" name="Picture 50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1122D02-359C-CFFA-87FB-2F57CBBDB438}"/>
                  </a:ext>
                </a:extLst>
              </p14:cNvPr>
              <p14:cNvContentPartPr/>
              <p14:nvPr/>
            </p14:nvContentPartPr>
            <p14:xfrm>
              <a:off x="1454040" y="2215080"/>
              <a:ext cx="5684400" cy="4071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1122D02-359C-CFFA-87FB-2F57CBBDB4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44680" y="2205720"/>
                <a:ext cx="5703120" cy="409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6418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4956048" y="1962150"/>
            <a:ext cx="3883152" cy="2914650"/>
            <a:chOff x="4956048" y="1104900"/>
            <a:chExt cx="3883152" cy="2914650"/>
          </a:xfrm>
        </p:grpSpPr>
        <p:graphicFrame>
          <p:nvGraphicFramePr>
            <p:cNvPr id="69" name="Chart 68"/>
            <p:cNvGraphicFramePr>
              <a:graphicFrameLocks/>
            </p:cNvGraphicFramePr>
            <p:nvPr/>
          </p:nvGraphicFramePr>
          <p:xfrm>
            <a:off x="5334000" y="1104900"/>
            <a:ext cx="3505200" cy="2686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pic>
          <p:nvPicPr>
            <p:cNvPr id="70" name="Picture 6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78" y="1066800"/>
            <a:ext cx="678942" cy="3063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8600" y="295992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440326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33252" y="4133369"/>
            <a:ext cx="3002478" cy="133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3188528"/>
            <a:ext cx="649224" cy="20848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52728" y="1435925"/>
            <a:ext cx="346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96" y="1524001"/>
            <a:ext cx="184709" cy="208483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4648200" y="142405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145935" y="1066801"/>
            <a:ext cx="3080843" cy="738457"/>
            <a:chOff x="5145934" y="209550"/>
            <a:chExt cx="3080843" cy="738457"/>
          </a:xfrm>
        </p:grpSpPr>
        <p:pic>
          <p:nvPicPr>
            <p:cNvPr id="38" name="Picture 3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784" y="209550"/>
              <a:ext cx="662940" cy="306324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5145934" y="578675"/>
              <a:ext cx="3080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(function of the parameter      )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291" y="666750"/>
              <a:ext cx="184709" cy="208483"/>
            </a:xfrm>
            <a:prstGeom prst="rect">
              <a:avLst/>
            </a:prstGeom>
          </p:spPr>
        </p:pic>
      </p:grpSp>
      <p:graphicFrame>
        <p:nvGraphicFramePr>
          <p:cNvPr id="59" name="Chart 58"/>
          <p:cNvGraphicFramePr>
            <a:graphicFrameLocks/>
          </p:cNvGraphicFramePr>
          <p:nvPr/>
        </p:nvGraphicFramePr>
        <p:xfrm>
          <a:off x="533400" y="2026475"/>
          <a:ext cx="316992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pic>
        <p:nvPicPr>
          <p:cNvPr id="60" name="Picture 5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117142"/>
            <a:ext cx="543154" cy="2450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F32AC49-7F24-519D-2AE7-F1C19E20F220}"/>
                  </a:ext>
                </a:extLst>
              </p14:cNvPr>
              <p14:cNvContentPartPr/>
              <p14:nvPr/>
            </p14:nvContentPartPr>
            <p14:xfrm>
              <a:off x="615960" y="2375640"/>
              <a:ext cx="8024040" cy="4162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F32AC49-7F24-519D-2AE7-F1C19E20F22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6600" y="2366280"/>
                <a:ext cx="8042760" cy="418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2649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468" y="1752601"/>
            <a:ext cx="2580532" cy="3590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2259" y="1644136"/>
            <a:ext cx="2016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Hypothesis: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30" y="2735165"/>
            <a:ext cx="755670" cy="3215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2258" y="2577141"/>
            <a:ext cx="2189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Parameters: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30" y="3429001"/>
            <a:ext cx="5360670" cy="75334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2258" y="3472936"/>
            <a:ext cx="2371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Cost Function: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31" y="4558666"/>
            <a:ext cx="2765679" cy="54673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2258" y="4444426"/>
            <a:ext cx="111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Goal:</a:t>
            </a:r>
          </a:p>
        </p:txBody>
      </p:sp>
    </p:spTree>
    <p:extLst>
      <p:ext uri="{BB962C8B-B14F-4D97-AF65-F5344CB8AC3E}">
        <p14:creationId xmlns:p14="http://schemas.microsoft.com/office/powerpoint/2010/main" val="357850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1066800"/>
            <a:ext cx="678942" cy="3063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8" y="5257800"/>
            <a:ext cx="2484882" cy="30632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38201" y="1435925"/>
            <a:ext cx="381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9" y="1524001"/>
            <a:ext cx="519391" cy="222859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5105400" y="142405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1066800"/>
            <a:ext cx="1076706" cy="30632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328313" y="143592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66" name="Picture 6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1524000"/>
            <a:ext cx="515722" cy="21945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1050" y="1994612"/>
            <a:ext cx="530352" cy="24505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505" y="4393388"/>
            <a:ext cx="184709" cy="208483"/>
          </a:xfrm>
          <a:prstGeom prst="rect">
            <a:avLst/>
          </a:prstGeom>
        </p:spPr>
      </p:pic>
      <p:graphicFrame>
        <p:nvGraphicFramePr>
          <p:cNvPr id="54" name="Chart 53"/>
          <p:cNvGraphicFramePr>
            <a:graphicFrameLocks/>
          </p:cNvGraphicFramePr>
          <p:nvPr/>
        </p:nvGraphicFramePr>
        <p:xfrm>
          <a:off x="955296" y="2057401"/>
          <a:ext cx="4114800" cy="2909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-8752" y="2858870"/>
            <a:ext cx="1031244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dirty="0"/>
              <a:t>Price ($) </a:t>
            </a:r>
          </a:p>
          <a:p>
            <a:pPr algn="ctr"/>
            <a:r>
              <a:rPr lang="en-US" dirty="0"/>
              <a:t>in 1000’s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86001" y="4800600"/>
            <a:ext cx="160717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dirty="0"/>
              <a:t>Size in feet</a:t>
            </a:r>
            <a:r>
              <a:rPr lang="en-US" baseline="30000" dirty="0"/>
              <a:t>2</a:t>
            </a:r>
            <a:r>
              <a:rPr lang="en-US" dirty="0"/>
              <a:t> (x)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1013740" y="3392264"/>
            <a:ext cx="3863061" cy="1047215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9925050" y="1878549"/>
            <a:ext cx="0" cy="2629966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9696450" y="4240748"/>
            <a:ext cx="2971800" cy="0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9829800" y="2315871"/>
            <a:ext cx="2457450" cy="1760585"/>
          </a:xfrm>
          <a:custGeom>
            <a:avLst/>
            <a:gdLst>
              <a:gd name="connsiteX0" fmla="*/ 0 w 2457450"/>
              <a:gd name="connsiteY0" fmla="*/ 0 h 1760585"/>
              <a:gd name="connsiteX1" fmla="*/ 354330 w 2457450"/>
              <a:gd name="connsiteY1" fmla="*/ 1245870 h 1760585"/>
              <a:gd name="connsiteX2" fmla="*/ 1200150 w 2457450"/>
              <a:gd name="connsiteY2" fmla="*/ 1760220 h 1760585"/>
              <a:gd name="connsiteX3" fmla="*/ 2000250 w 2457450"/>
              <a:gd name="connsiteY3" fmla="*/ 1303020 h 1760585"/>
              <a:gd name="connsiteX4" fmla="*/ 2457450 w 2457450"/>
              <a:gd name="connsiteY4" fmla="*/ 22860 h 176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7450" h="1760585">
                <a:moveTo>
                  <a:pt x="0" y="0"/>
                </a:moveTo>
                <a:cubicBezTo>
                  <a:pt x="77152" y="476250"/>
                  <a:pt x="154305" y="952500"/>
                  <a:pt x="354330" y="1245870"/>
                </a:cubicBezTo>
                <a:cubicBezTo>
                  <a:pt x="554355" y="1539240"/>
                  <a:pt x="925830" y="1750695"/>
                  <a:pt x="1200150" y="1760220"/>
                </a:cubicBezTo>
                <a:cubicBezTo>
                  <a:pt x="1474470" y="1769745"/>
                  <a:pt x="1790700" y="1592580"/>
                  <a:pt x="2000250" y="1303020"/>
                </a:cubicBezTo>
                <a:cubicBezTo>
                  <a:pt x="2209800" y="1013460"/>
                  <a:pt x="2333625" y="518160"/>
                  <a:pt x="2457450" y="22860"/>
                </a:cubicBezTo>
              </a:path>
            </a:pathLst>
          </a:custGeom>
          <a:ln w="15748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1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14400"/>
            <a:ext cx="6310772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0F3F6E-1426-C2AE-CB8F-FCC2648F442C}"/>
                  </a:ext>
                </a:extLst>
              </p14:cNvPr>
              <p14:cNvContentPartPr/>
              <p14:nvPr/>
            </p14:nvContentPartPr>
            <p14:xfrm>
              <a:off x="2243160" y="1135440"/>
              <a:ext cx="6316200" cy="3778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0F3F6E-1426-C2AE-CB8F-FCC2648F44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3800" y="1126080"/>
                <a:ext cx="6334920" cy="379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4955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1737633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1" y="1737633"/>
            <a:ext cx="4388757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1066800"/>
            <a:ext cx="678942" cy="3063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1" y="1435925"/>
            <a:ext cx="381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9" y="1524001"/>
            <a:ext cx="519391" cy="2228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1066800"/>
            <a:ext cx="1076706" cy="3063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28313" y="143592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1524000"/>
            <a:ext cx="515722" cy="21945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35A8F04-5118-3215-322E-A9F262A87CAE}"/>
                  </a:ext>
                </a:extLst>
              </p14:cNvPr>
              <p14:cNvContentPartPr/>
              <p14:nvPr/>
            </p14:nvContentPartPr>
            <p14:xfrm>
              <a:off x="1644840" y="2266920"/>
              <a:ext cx="6347880" cy="3205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35A8F04-5118-3215-322E-A9F262A87CA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35480" y="2257560"/>
                <a:ext cx="6366600" cy="322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2391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1737633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1737633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106680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1" y="1435925"/>
            <a:ext cx="381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9" y="1524001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106680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3" y="143592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1524000"/>
            <a:ext cx="515722" cy="21945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10672B-09E3-6FB2-6A95-525E118A35D3}"/>
                  </a:ext>
                </a:extLst>
              </p14:cNvPr>
              <p14:cNvContentPartPr/>
              <p14:nvPr/>
            </p14:nvContentPartPr>
            <p14:xfrm>
              <a:off x="6661800" y="2424960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10672B-09E3-6FB2-6A95-525E118A35D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52440" y="24156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921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1737633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1737633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106680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1" y="1435925"/>
            <a:ext cx="381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9" y="1524001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106680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3" y="143592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152400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16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1737633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1737633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106680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1" y="1435925"/>
            <a:ext cx="381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9" y="1524001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106680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3" y="143592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152400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94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311B-2B60-84A0-5F6D-8004A03C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0EADC-496B-0437-1A76-990CD71477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CD1685-1466-3796-7761-EC32315BD3BD}"/>
                  </a:ext>
                </a:extLst>
              </p14:cNvPr>
              <p14:cNvContentPartPr/>
              <p14:nvPr/>
            </p14:nvContentPartPr>
            <p14:xfrm>
              <a:off x="1168200" y="589680"/>
              <a:ext cx="7602480" cy="3380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CD1685-1466-3796-7761-EC32315BD3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8840" y="580320"/>
                <a:ext cx="7621200" cy="339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124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3267052" y="990600"/>
          <a:ext cx="5318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3267052" y="990600"/>
          <a:ext cx="5318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8195" y="1066801"/>
            <a:ext cx="23823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Housing Prices</a:t>
            </a:r>
          </a:p>
          <a:p>
            <a:pPr algn="ctr"/>
            <a:r>
              <a:rPr lang="en-US" sz="2800" b="1" dirty="0"/>
              <a:t>(Portland, OR)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8800" y="2228672"/>
            <a:ext cx="157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Price</a:t>
            </a:r>
          </a:p>
          <a:p>
            <a:pPr algn="ctr"/>
            <a:r>
              <a:rPr lang="en-US" sz="2400" dirty="0"/>
              <a:t>(in 1000s of dollars)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09212" y="3657601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 (feet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4128196"/>
            <a:ext cx="4000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Supervised Learning</a:t>
            </a:r>
          </a:p>
          <a:p>
            <a:endParaRPr lang="en-US" sz="1000" dirty="0"/>
          </a:p>
          <a:p>
            <a:r>
              <a:rPr lang="en-US" sz="2400" dirty="0"/>
              <a:t>Given the “right answer” for each example in the data.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67200" y="4128196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Regression Problem</a:t>
            </a:r>
          </a:p>
          <a:p>
            <a:endParaRPr lang="en-US" sz="1000" dirty="0"/>
          </a:p>
          <a:p>
            <a:r>
              <a:rPr lang="en-US" sz="2400" dirty="0"/>
              <a:t>Predict real-valued output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114800" y="4204396"/>
            <a:ext cx="0" cy="15106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0B06E0-FC43-6E45-11B9-DB3206DBF63B}"/>
                  </a:ext>
                </a:extLst>
              </p14:cNvPr>
              <p14:cNvContentPartPr/>
              <p14:nvPr/>
            </p14:nvContentPartPr>
            <p14:xfrm>
              <a:off x="747360" y="586440"/>
              <a:ext cx="7643520" cy="5632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0B06E0-FC43-6E45-11B9-DB3206DBF6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8000" y="577080"/>
                <a:ext cx="7662240" cy="565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181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39843" y="1295400"/>
            <a:ext cx="2931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Have some function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598" y="1383030"/>
            <a:ext cx="1305492" cy="37141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39843" y="1915180"/>
            <a:ext cx="1071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Want 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1" y="2004060"/>
            <a:ext cx="2076037" cy="5682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" y="2644719"/>
            <a:ext cx="7620000" cy="2962513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Outline: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Start with some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Keep changing              to reduce                     until we hopefully end up at a minimum</a:t>
            </a:r>
          </a:p>
        </p:txBody>
      </p:sp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090" y="3676650"/>
            <a:ext cx="796862" cy="339090"/>
          </a:xfrm>
          <a:prstGeom prst="rect">
            <a:avLst/>
          </a:prstGeom>
          <a:ln>
            <a:noFill/>
          </a:ln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32" y="4307840"/>
            <a:ext cx="1330930" cy="378651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4312920"/>
            <a:ext cx="796862" cy="3390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3E09D34-B98E-C788-0CC8-5669A8CE08A9}"/>
                  </a:ext>
                </a:extLst>
              </p14:cNvPr>
              <p14:cNvContentPartPr/>
              <p14:nvPr/>
            </p14:nvContentPartPr>
            <p14:xfrm>
              <a:off x="1135080" y="434520"/>
              <a:ext cx="7846920" cy="6380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3E09D34-B98E-C788-0CC8-5669A8CE08A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25720" y="425160"/>
                <a:ext cx="7865640" cy="639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43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368029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3790950" y="288131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3829050" y="3099196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3810000" y="332065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3581400" y="354925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3657600" y="377785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3962400" y="38350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4114800" y="400645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8" name="AutoShape 14"/>
          <p:cNvSpPr>
            <a:spLocks noChangeArrowheads="1"/>
          </p:cNvSpPr>
          <p:nvPr/>
        </p:nvSpPr>
        <p:spPr bwMode="auto">
          <a:xfrm>
            <a:off x="4038600" y="423505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3692525" y="363497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3692525" y="3406377"/>
            <a:ext cx="2286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3775075" y="3863577"/>
            <a:ext cx="304800" cy="57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4068763" y="3920727"/>
            <a:ext cx="1524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3" name="AutoShape 19"/>
          <p:cNvCxnSpPr>
            <a:cxnSpLocks noChangeShapeType="1"/>
          </p:cNvCxnSpPr>
          <p:nvPr/>
        </p:nvCxnSpPr>
        <p:spPr bwMode="auto">
          <a:xfrm flipH="1">
            <a:off x="4144963" y="409217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3905252" y="2967037"/>
            <a:ext cx="4286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3924302" y="3192066"/>
            <a:ext cx="23813" cy="2107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196" name="Text Box 22"/>
          <p:cNvSpPr txBox="1">
            <a:spLocks noChangeArrowheads="1"/>
          </p:cNvSpPr>
          <p:nvPr/>
        </p:nvSpPr>
        <p:spPr bwMode="auto">
          <a:xfrm>
            <a:off x="6772276" y="4571999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0197" name="Text Box 23"/>
          <p:cNvSpPr txBox="1">
            <a:spLocks noChangeArrowheads="1"/>
          </p:cNvSpPr>
          <p:nvPr/>
        </p:nvSpPr>
        <p:spPr bwMode="auto">
          <a:xfrm>
            <a:off x="2751138" y="4856559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96286" y="3237070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J(</a:t>
            </a:r>
            <a:r>
              <a:rPr lang="en-US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r>
              <a:rPr lang="en-US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)</a:t>
            </a:r>
            <a:endParaRPr lang="en-US" baseline="-25000" dirty="0">
              <a:solidFill>
                <a:prstClr val="black"/>
              </a:solidFill>
              <a:latin typeface="Symbol" pitchFamily="18" charset="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5436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1" grpId="0" animBg="1"/>
      <p:bldP spid="477192" grpId="0" animBg="1"/>
      <p:bldP spid="477193" grpId="0" animBg="1"/>
      <p:bldP spid="477194" grpId="0" animBg="1"/>
      <p:bldP spid="477195" grpId="0" animBg="1"/>
      <p:bldP spid="477196" grpId="0" animBg="1"/>
      <p:bldP spid="477197" grpId="0" animBg="1"/>
      <p:bldP spid="477198" grpId="0" animBg="1"/>
      <p:bldP spid="477204" grpId="0" animBg="1"/>
      <p:bldP spid="47720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368029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751138" y="4850606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6772276" y="4566046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479239" name="AutoShape 7"/>
          <p:cNvSpPr>
            <a:spLocks noChangeArrowheads="1"/>
          </p:cNvSpPr>
          <p:nvPr/>
        </p:nvSpPr>
        <p:spPr bwMode="auto">
          <a:xfrm>
            <a:off x="3986213" y="278249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0" name="AutoShape 8"/>
          <p:cNvSpPr>
            <a:spLocks noChangeArrowheads="1"/>
          </p:cNvSpPr>
          <p:nvPr/>
        </p:nvSpPr>
        <p:spPr bwMode="auto">
          <a:xfrm>
            <a:off x="4243388" y="301466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1" name="AutoShape 9"/>
          <p:cNvSpPr>
            <a:spLocks noChangeArrowheads="1"/>
          </p:cNvSpPr>
          <p:nvPr/>
        </p:nvSpPr>
        <p:spPr bwMode="auto">
          <a:xfrm>
            <a:off x="4529138" y="310753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2" name="AutoShape 10"/>
          <p:cNvSpPr>
            <a:spLocks noChangeArrowheads="1"/>
          </p:cNvSpPr>
          <p:nvPr/>
        </p:nvSpPr>
        <p:spPr bwMode="auto">
          <a:xfrm>
            <a:off x="4876800" y="33146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3" name="AutoShape 11"/>
          <p:cNvSpPr>
            <a:spLocks noChangeArrowheads="1"/>
          </p:cNvSpPr>
          <p:nvPr/>
        </p:nvSpPr>
        <p:spPr bwMode="auto">
          <a:xfrm>
            <a:off x="5257800" y="348614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4" name="AutoShape 12"/>
          <p:cNvSpPr>
            <a:spLocks noChangeArrowheads="1"/>
          </p:cNvSpPr>
          <p:nvPr/>
        </p:nvSpPr>
        <p:spPr bwMode="auto">
          <a:xfrm>
            <a:off x="5638800" y="360044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5" name="AutoShape 13"/>
          <p:cNvSpPr>
            <a:spLocks noChangeArrowheads="1"/>
          </p:cNvSpPr>
          <p:nvPr/>
        </p:nvSpPr>
        <p:spPr bwMode="auto">
          <a:xfrm>
            <a:off x="6019800" y="371474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9246" name="AutoShape 14"/>
          <p:cNvCxnSpPr>
            <a:cxnSpLocks noChangeShapeType="1"/>
          </p:cNvCxnSpPr>
          <p:nvPr/>
        </p:nvCxnSpPr>
        <p:spPr bwMode="auto">
          <a:xfrm>
            <a:off x="4976813" y="3400424"/>
            <a:ext cx="3810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7" name="AutoShape 15"/>
          <p:cNvCxnSpPr>
            <a:cxnSpLocks noChangeShapeType="1"/>
          </p:cNvCxnSpPr>
          <p:nvPr/>
        </p:nvCxnSpPr>
        <p:spPr bwMode="auto">
          <a:xfrm>
            <a:off x="5368925" y="357187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8" name="AutoShape 16"/>
          <p:cNvCxnSpPr>
            <a:cxnSpLocks noChangeShapeType="1"/>
          </p:cNvCxnSpPr>
          <p:nvPr/>
        </p:nvCxnSpPr>
        <p:spPr bwMode="auto">
          <a:xfrm>
            <a:off x="5749925" y="368617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9249" name="Line 17"/>
          <p:cNvSpPr>
            <a:spLocks noChangeShapeType="1"/>
          </p:cNvSpPr>
          <p:nvPr/>
        </p:nvSpPr>
        <p:spPr bwMode="auto">
          <a:xfrm>
            <a:off x="4100513" y="2871787"/>
            <a:ext cx="247650" cy="225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0" name="Line 18"/>
          <p:cNvSpPr>
            <a:spLocks noChangeShapeType="1"/>
          </p:cNvSpPr>
          <p:nvPr/>
        </p:nvSpPr>
        <p:spPr bwMode="auto">
          <a:xfrm>
            <a:off x="4348163" y="3100387"/>
            <a:ext cx="290512" cy="100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1" name="AutoShape 19"/>
          <p:cNvSpPr>
            <a:spLocks noChangeArrowheads="1"/>
          </p:cNvSpPr>
          <p:nvPr/>
        </p:nvSpPr>
        <p:spPr bwMode="auto">
          <a:xfrm>
            <a:off x="3790950" y="287535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2" name="Line 20"/>
          <p:cNvSpPr>
            <a:spLocks noChangeShapeType="1"/>
          </p:cNvSpPr>
          <p:nvPr/>
        </p:nvSpPr>
        <p:spPr bwMode="auto">
          <a:xfrm>
            <a:off x="4643440" y="3203973"/>
            <a:ext cx="333375" cy="1964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96286" y="3240642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J(</a:t>
            </a:r>
            <a:r>
              <a:rPr lang="en-US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r>
              <a:rPr lang="en-US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)</a:t>
            </a:r>
            <a:endParaRPr lang="en-US" baseline="-25000" dirty="0">
              <a:solidFill>
                <a:prstClr val="black"/>
              </a:solidFill>
              <a:latin typeface="Symbol" pitchFamily="18" charset="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7416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9" grpId="0" animBg="1"/>
      <p:bldP spid="479240" grpId="0" animBg="1"/>
      <p:bldP spid="479241" grpId="0" animBg="1"/>
      <p:bldP spid="479242" grpId="0" animBg="1"/>
      <p:bldP spid="479243" grpId="0" animBg="1"/>
      <p:bldP spid="479244" grpId="0" animBg="1"/>
      <p:bldP spid="479245" grpId="0" animBg="1"/>
      <p:bldP spid="479249" grpId="0" animBg="1"/>
      <p:bldP spid="479250" grpId="0" animBg="1"/>
      <p:bldP spid="479251" grpId="0" animBg="1"/>
      <p:bldP spid="4792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143000"/>
            <a:ext cx="4263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Gradient descent algorithm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4" y="2005150"/>
            <a:ext cx="3230117" cy="12714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0" y="2500069"/>
            <a:ext cx="2731770" cy="306324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609600" y="3657600"/>
            <a:ext cx="7696200" cy="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3466" y="3733801"/>
            <a:ext cx="3905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Correct: Simultaneous update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12" y="4294022"/>
            <a:ext cx="2964485" cy="1192378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4457700" y="3733800"/>
            <a:ext cx="0" cy="190500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04465" y="3733801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Incorrect: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111" y="4294022"/>
            <a:ext cx="2964485" cy="11393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6ECFDB-441A-515B-8575-7681F13E8761}"/>
                  </a:ext>
                </a:extLst>
              </p14:cNvPr>
              <p14:cNvContentPartPr/>
              <p14:nvPr/>
            </p14:nvContentPartPr>
            <p14:xfrm>
              <a:off x="886320" y="637920"/>
              <a:ext cx="8000640" cy="532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6ECFDB-441A-515B-8575-7681F13E87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6960" y="628560"/>
                <a:ext cx="8019360" cy="534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193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88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1" y="1428691"/>
            <a:ext cx="4839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Gradient descent algorithm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2" y="2334006"/>
            <a:ext cx="3513582" cy="13830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56" y="2833117"/>
            <a:ext cx="2790845" cy="61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56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838200" y="1143001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609600" y="3084737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838200" y="3544664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09600" y="5486400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28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5943600" y="1143001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5715000" y="3084737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5943600" y="3544664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715000" y="5486400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69" y="3200401"/>
            <a:ext cx="249135" cy="2812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69" y="5610759"/>
            <a:ext cx="249135" cy="281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6465"/>
            <a:ext cx="2816352" cy="6743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" y="2359475"/>
            <a:ext cx="3886200" cy="725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l-GR" sz="2000" dirty="0"/>
              <a:t>α</a:t>
            </a:r>
            <a:r>
              <a:rPr lang="en-US" sz="2000" dirty="0"/>
              <a:t> is too small, gradient descent can be slow.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4114801"/>
            <a:ext cx="388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l-GR" sz="2000" dirty="0"/>
              <a:t>α</a:t>
            </a:r>
            <a:r>
              <a:rPr lang="en-US" sz="2000" dirty="0"/>
              <a:t> is too large, gradient descent can overshoot the minimum. It may fail to converge, or even diverge.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1CBA8CB-B3A5-B91F-E259-5D4688F0AB86}"/>
                  </a:ext>
                </a:extLst>
              </p14:cNvPr>
              <p14:cNvContentPartPr/>
              <p14:nvPr/>
            </p14:nvContentPartPr>
            <p14:xfrm>
              <a:off x="1367640" y="525240"/>
              <a:ext cx="7169760" cy="4749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1CBA8CB-B3A5-B91F-E259-5D4688F0AB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58280" y="515880"/>
                <a:ext cx="7188480" cy="476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6253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453311" y="1377760"/>
            <a:ext cx="0" cy="2475138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224711" y="3624297"/>
            <a:ext cx="3886200" cy="0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28" y="3783828"/>
            <a:ext cx="184709" cy="208483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1224711" y="1586680"/>
            <a:ext cx="3681350" cy="1778433"/>
          </a:xfrm>
          <a:custGeom>
            <a:avLst/>
            <a:gdLst>
              <a:gd name="connsiteX0" fmla="*/ 0 w 3681350"/>
              <a:gd name="connsiteY0" fmla="*/ 757675 h 1784229"/>
              <a:gd name="connsiteX1" fmla="*/ 356259 w 3681350"/>
              <a:gd name="connsiteY1" fmla="*/ 401415 h 1784229"/>
              <a:gd name="connsiteX2" fmla="*/ 688768 w 3681350"/>
              <a:gd name="connsiteY2" fmla="*/ 698298 h 1784229"/>
              <a:gd name="connsiteX3" fmla="*/ 890649 w 3681350"/>
              <a:gd name="connsiteY3" fmla="*/ 1339565 h 1784229"/>
              <a:gd name="connsiteX4" fmla="*/ 1045028 w 3681350"/>
              <a:gd name="connsiteY4" fmla="*/ 1707700 h 1784229"/>
              <a:gd name="connsiteX5" fmla="*/ 1187532 w 3681350"/>
              <a:gd name="connsiteY5" fmla="*/ 1778952 h 1784229"/>
              <a:gd name="connsiteX6" fmla="*/ 1246909 w 3681350"/>
              <a:gd name="connsiteY6" fmla="*/ 1778952 h 1784229"/>
              <a:gd name="connsiteX7" fmla="*/ 1377537 w 3681350"/>
              <a:gd name="connsiteY7" fmla="*/ 1778952 h 1784229"/>
              <a:gd name="connsiteX8" fmla="*/ 1579418 w 3681350"/>
              <a:gd name="connsiteY8" fmla="*/ 1707700 h 1784229"/>
              <a:gd name="connsiteX9" fmla="*/ 1733797 w 3681350"/>
              <a:gd name="connsiteY9" fmla="*/ 1327690 h 1784229"/>
              <a:gd name="connsiteX10" fmla="*/ 1805049 w 3681350"/>
              <a:gd name="connsiteY10" fmla="*/ 971430 h 1784229"/>
              <a:gd name="connsiteX11" fmla="*/ 1911927 w 3681350"/>
              <a:gd name="connsiteY11" fmla="*/ 555794 h 1784229"/>
              <a:gd name="connsiteX12" fmla="*/ 1983179 w 3681350"/>
              <a:gd name="connsiteY12" fmla="*/ 401415 h 1784229"/>
              <a:gd name="connsiteX13" fmla="*/ 2066306 w 3681350"/>
              <a:gd name="connsiteY13" fmla="*/ 187659 h 1784229"/>
              <a:gd name="connsiteX14" fmla="*/ 2149433 w 3681350"/>
              <a:gd name="connsiteY14" fmla="*/ 92656 h 1784229"/>
              <a:gd name="connsiteX15" fmla="*/ 2244436 w 3681350"/>
              <a:gd name="connsiteY15" fmla="*/ 21404 h 1784229"/>
              <a:gd name="connsiteX16" fmla="*/ 2375065 w 3681350"/>
              <a:gd name="connsiteY16" fmla="*/ 21404 h 1784229"/>
              <a:gd name="connsiteX17" fmla="*/ 2576945 w 3681350"/>
              <a:gd name="connsiteY17" fmla="*/ 270786 h 1784229"/>
              <a:gd name="connsiteX18" fmla="*/ 2719449 w 3681350"/>
              <a:gd name="connsiteY18" fmla="*/ 1066433 h 1784229"/>
              <a:gd name="connsiteX19" fmla="*/ 2909454 w 3681350"/>
              <a:gd name="connsiteY19" fmla="*/ 1517695 h 1784229"/>
              <a:gd name="connsiteX20" fmla="*/ 3384467 w 3681350"/>
              <a:gd name="connsiteY20" fmla="*/ 1315815 h 1784229"/>
              <a:gd name="connsiteX21" fmla="*/ 3681350 w 3681350"/>
              <a:gd name="connsiteY21" fmla="*/ 508293 h 1784229"/>
              <a:gd name="connsiteX0" fmla="*/ 0 w 3681350"/>
              <a:gd name="connsiteY0" fmla="*/ 757675 h 1784229"/>
              <a:gd name="connsiteX1" fmla="*/ 356259 w 3681350"/>
              <a:gd name="connsiteY1" fmla="*/ 401415 h 1784229"/>
              <a:gd name="connsiteX2" fmla="*/ 688768 w 3681350"/>
              <a:gd name="connsiteY2" fmla="*/ 698298 h 1784229"/>
              <a:gd name="connsiteX3" fmla="*/ 890649 w 3681350"/>
              <a:gd name="connsiteY3" fmla="*/ 1339565 h 1784229"/>
              <a:gd name="connsiteX4" fmla="*/ 1187532 w 3681350"/>
              <a:gd name="connsiteY4" fmla="*/ 1778952 h 1784229"/>
              <a:gd name="connsiteX5" fmla="*/ 1246909 w 3681350"/>
              <a:gd name="connsiteY5" fmla="*/ 1778952 h 1784229"/>
              <a:gd name="connsiteX6" fmla="*/ 1377537 w 3681350"/>
              <a:gd name="connsiteY6" fmla="*/ 1778952 h 1784229"/>
              <a:gd name="connsiteX7" fmla="*/ 1579418 w 3681350"/>
              <a:gd name="connsiteY7" fmla="*/ 1707700 h 1784229"/>
              <a:gd name="connsiteX8" fmla="*/ 1733797 w 3681350"/>
              <a:gd name="connsiteY8" fmla="*/ 1327690 h 1784229"/>
              <a:gd name="connsiteX9" fmla="*/ 1805049 w 3681350"/>
              <a:gd name="connsiteY9" fmla="*/ 971430 h 1784229"/>
              <a:gd name="connsiteX10" fmla="*/ 1911927 w 3681350"/>
              <a:gd name="connsiteY10" fmla="*/ 555794 h 1784229"/>
              <a:gd name="connsiteX11" fmla="*/ 1983179 w 3681350"/>
              <a:gd name="connsiteY11" fmla="*/ 401415 h 1784229"/>
              <a:gd name="connsiteX12" fmla="*/ 2066306 w 3681350"/>
              <a:gd name="connsiteY12" fmla="*/ 187659 h 1784229"/>
              <a:gd name="connsiteX13" fmla="*/ 2149433 w 3681350"/>
              <a:gd name="connsiteY13" fmla="*/ 92656 h 1784229"/>
              <a:gd name="connsiteX14" fmla="*/ 2244436 w 3681350"/>
              <a:gd name="connsiteY14" fmla="*/ 21404 h 1784229"/>
              <a:gd name="connsiteX15" fmla="*/ 2375065 w 3681350"/>
              <a:gd name="connsiteY15" fmla="*/ 21404 h 1784229"/>
              <a:gd name="connsiteX16" fmla="*/ 2576945 w 3681350"/>
              <a:gd name="connsiteY16" fmla="*/ 270786 h 1784229"/>
              <a:gd name="connsiteX17" fmla="*/ 2719449 w 3681350"/>
              <a:gd name="connsiteY17" fmla="*/ 1066433 h 1784229"/>
              <a:gd name="connsiteX18" fmla="*/ 2909454 w 3681350"/>
              <a:gd name="connsiteY18" fmla="*/ 1517695 h 1784229"/>
              <a:gd name="connsiteX19" fmla="*/ 3384467 w 3681350"/>
              <a:gd name="connsiteY19" fmla="*/ 1315815 h 1784229"/>
              <a:gd name="connsiteX20" fmla="*/ 3681350 w 3681350"/>
              <a:gd name="connsiteY20" fmla="*/ 508293 h 1784229"/>
              <a:gd name="connsiteX0" fmla="*/ 0 w 3681350"/>
              <a:gd name="connsiteY0" fmla="*/ 757675 h 1814302"/>
              <a:gd name="connsiteX1" fmla="*/ 356259 w 3681350"/>
              <a:gd name="connsiteY1" fmla="*/ 401415 h 1814302"/>
              <a:gd name="connsiteX2" fmla="*/ 688768 w 3681350"/>
              <a:gd name="connsiteY2" fmla="*/ 698298 h 1814302"/>
              <a:gd name="connsiteX3" fmla="*/ 890649 w 3681350"/>
              <a:gd name="connsiteY3" fmla="*/ 1339565 h 1814302"/>
              <a:gd name="connsiteX4" fmla="*/ 1187532 w 3681350"/>
              <a:gd name="connsiteY4" fmla="*/ 1778952 h 1814302"/>
              <a:gd name="connsiteX5" fmla="*/ 1377537 w 3681350"/>
              <a:gd name="connsiteY5" fmla="*/ 1778952 h 1814302"/>
              <a:gd name="connsiteX6" fmla="*/ 1579418 w 3681350"/>
              <a:gd name="connsiteY6" fmla="*/ 1707700 h 1814302"/>
              <a:gd name="connsiteX7" fmla="*/ 1733797 w 3681350"/>
              <a:gd name="connsiteY7" fmla="*/ 1327690 h 1814302"/>
              <a:gd name="connsiteX8" fmla="*/ 1805049 w 3681350"/>
              <a:gd name="connsiteY8" fmla="*/ 971430 h 1814302"/>
              <a:gd name="connsiteX9" fmla="*/ 1911927 w 3681350"/>
              <a:gd name="connsiteY9" fmla="*/ 555794 h 1814302"/>
              <a:gd name="connsiteX10" fmla="*/ 1983179 w 3681350"/>
              <a:gd name="connsiteY10" fmla="*/ 401415 h 1814302"/>
              <a:gd name="connsiteX11" fmla="*/ 2066306 w 3681350"/>
              <a:gd name="connsiteY11" fmla="*/ 187659 h 1814302"/>
              <a:gd name="connsiteX12" fmla="*/ 2149433 w 3681350"/>
              <a:gd name="connsiteY12" fmla="*/ 92656 h 1814302"/>
              <a:gd name="connsiteX13" fmla="*/ 2244436 w 3681350"/>
              <a:gd name="connsiteY13" fmla="*/ 21404 h 1814302"/>
              <a:gd name="connsiteX14" fmla="*/ 2375065 w 3681350"/>
              <a:gd name="connsiteY14" fmla="*/ 21404 h 1814302"/>
              <a:gd name="connsiteX15" fmla="*/ 2576945 w 3681350"/>
              <a:gd name="connsiteY15" fmla="*/ 270786 h 1814302"/>
              <a:gd name="connsiteX16" fmla="*/ 2719449 w 3681350"/>
              <a:gd name="connsiteY16" fmla="*/ 1066433 h 1814302"/>
              <a:gd name="connsiteX17" fmla="*/ 2909454 w 3681350"/>
              <a:gd name="connsiteY17" fmla="*/ 1517695 h 1814302"/>
              <a:gd name="connsiteX18" fmla="*/ 3384467 w 3681350"/>
              <a:gd name="connsiteY18" fmla="*/ 1315815 h 1814302"/>
              <a:gd name="connsiteX19" fmla="*/ 3681350 w 3681350"/>
              <a:gd name="connsiteY19" fmla="*/ 508293 h 1814302"/>
              <a:gd name="connsiteX0" fmla="*/ 0 w 3681350"/>
              <a:gd name="connsiteY0" fmla="*/ 757675 h 1804839"/>
              <a:gd name="connsiteX1" fmla="*/ 356259 w 3681350"/>
              <a:gd name="connsiteY1" fmla="*/ 401415 h 1804839"/>
              <a:gd name="connsiteX2" fmla="*/ 688768 w 3681350"/>
              <a:gd name="connsiteY2" fmla="*/ 698298 h 1804839"/>
              <a:gd name="connsiteX3" fmla="*/ 890649 w 3681350"/>
              <a:gd name="connsiteY3" fmla="*/ 1339565 h 1804839"/>
              <a:gd name="connsiteX4" fmla="*/ 1187532 w 3681350"/>
              <a:gd name="connsiteY4" fmla="*/ 1778952 h 1804839"/>
              <a:gd name="connsiteX5" fmla="*/ 1579418 w 3681350"/>
              <a:gd name="connsiteY5" fmla="*/ 1707700 h 1804839"/>
              <a:gd name="connsiteX6" fmla="*/ 1733797 w 3681350"/>
              <a:gd name="connsiteY6" fmla="*/ 1327690 h 1804839"/>
              <a:gd name="connsiteX7" fmla="*/ 1805049 w 3681350"/>
              <a:gd name="connsiteY7" fmla="*/ 971430 h 1804839"/>
              <a:gd name="connsiteX8" fmla="*/ 1911927 w 3681350"/>
              <a:gd name="connsiteY8" fmla="*/ 555794 h 1804839"/>
              <a:gd name="connsiteX9" fmla="*/ 1983179 w 3681350"/>
              <a:gd name="connsiteY9" fmla="*/ 401415 h 1804839"/>
              <a:gd name="connsiteX10" fmla="*/ 2066306 w 3681350"/>
              <a:gd name="connsiteY10" fmla="*/ 187659 h 1804839"/>
              <a:gd name="connsiteX11" fmla="*/ 2149433 w 3681350"/>
              <a:gd name="connsiteY11" fmla="*/ 92656 h 1804839"/>
              <a:gd name="connsiteX12" fmla="*/ 2244436 w 3681350"/>
              <a:gd name="connsiteY12" fmla="*/ 21404 h 1804839"/>
              <a:gd name="connsiteX13" fmla="*/ 2375065 w 3681350"/>
              <a:gd name="connsiteY13" fmla="*/ 21404 h 1804839"/>
              <a:gd name="connsiteX14" fmla="*/ 2576945 w 3681350"/>
              <a:gd name="connsiteY14" fmla="*/ 270786 h 1804839"/>
              <a:gd name="connsiteX15" fmla="*/ 2719449 w 3681350"/>
              <a:gd name="connsiteY15" fmla="*/ 1066433 h 1804839"/>
              <a:gd name="connsiteX16" fmla="*/ 2909454 w 3681350"/>
              <a:gd name="connsiteY16" fmla="*/ 1517695 h 1804839"/>
              <a:gd name="connsiteX17" fmla="*/ 3384467 w 3681350"/>
              <a:gd name="connsiteY17" fmla="*/ 1315815 h 1804839"/>
              <a:gd name="connsiteX18" fmla="*/ 3681350 w 3681350"/>
              <a:gd name="connsiteY18" fmla="*/ 508293 h 1804839"/>
              <a:gd name="connsiteX0" fmla="*/ 0 w 3681350"/>
              <a:gd name="connsiteY0" fmla="*/ 757675 h 1778952"/>
              <a:gd name="connsiteX1" fmla="*/ 356259 w 3681350"/>
              <a:gd name="connsiteY1" fmla="*/ 401415 h 1778952"/>
              <a:gd name="connsiteX2" fmla="*/ 688768 w 3681350"/>
              <a:gd name="connsiteY2" fmla="*/ 698298 h 1778952"/>
              <a:gd name="connsiteX3" fmla="*/ 890649 w 3681350"/>
              <a:gd name="connsiteY3" fmla="*/ 1339565 h 1778952"/>
              <a:gd name="connsiteX4" fmla="*/ 1187532 w 3681350"/>
              <a:gd name="connsiteY4" fmla="*/ 1778952 h 1778952"/>
              <a:gd name="connsiteX5" fmla="*/ 1733797 w 3681350"/>
              <a:gd name="connsiteY5" fmla="*/ 1327690 h 1778952"/>
              <a:gd name="connsiteX6" fmla="*/ 1805049 w 3681350"/>
              <a:gd name="connsiteY6" fmla="*/ 971430 h 1778952"/>
              <a:gd name="connsiteX7" fmla="*/ 1911927 w 3681350"/>
              <a:gd name="connsiteY7" fmla="*/ 555794 h 1778952"/>
              <a:gd name="connsiteX8" fmla="*/ 1983179 w 3681350"/>
              <a:gd name="connsiteY8" fmla="*/ 401415 h 1778952"/>
              <a:gd name="connsiteX9" fmla="*/ 2066306 w 3681350"/>
              <a:gd name="connsiteY9" fmla="*/ 187659 h 1778952"/>
              <a:gd name="connsiteX10" fmla="*/ 2149433 w 3681350"/>
              <a:gd name="connsiteY10" fmla="*/ 92656 h 1778952"/>
              <a:gd name="connsiteX11" fmla="*/ 2244436 w 3681350"/>
              <a:gd name="connsiteY11" fmla="*/ 21404 h 1778952"/>
              <a:gd name="connsiteX12" fmla="*/ 2375065 w 3681350"/>
              <a:gd name="connsiteY12" fmla="*/ 21404 h 1778952"/>
              <a:gd name="connsiteX13" fmla="*/ 2576945 w 3681350"/>
              <a:gd name="connsiteY13" fmla="*/ 270786 h 1778952"/>
              <a:gd name="connsiteX14" fmla="*/ 2719449 w 3681350"/>
              <a:gd name="connsiteY14" fmla="*/ 1066433 h 1778952"/>
              <a:gd name="connsiteX15" fmla="*/ 2909454 w 3681350"/>
              <a:gd name="connsiteY15" fmla="*/ 1517695 h 1778952"/>
              <a:gd name="connsiteX16" fmla="*/ 3384467 w 3681350"/>
              <a:gd name="connsiteY16" fmla="*/ 1315815 h 1778952"/>
              <a:gd name="connsiteX17" fmla="*/ 3681350 w 3681350"/>
              <a:gd name="connsiteY17" fmla="*/ 508293 h 177895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5611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5611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5611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5611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33612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7897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7897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2066306 w 3681350"/>
              <a:gd name="connsiteY8" fmla="*/ 187659 h 1790382"/>
              <a:gd name="connsiteX9" fmla="*/ 2149433 w 3681350"/>
              <a:gd name="connsiteY9" fmla="*/ 92656 h 1790382"/>
              <a:gd name="connsiteX10" fmla="*/ 2244436 w 3681350"/>
              <a:gd name="connsiteY10" fmla="*/ 21404 h 1790382"/>
              <a:gd name="connsiteX11" fmla="*/ 2375065 w 3681350"/>
              <a:gd name="connsiteY11" fmla="*/ 21404 h 1790382"/>
              <a:gd name="connsiteX12" fmla="*/ 2576945 w 3681350"/>
              <a:gd name="connsiteY12" fmla="*/ 270786 h 1790382"/>
              <a:gd name="connsiteX13" fmla="*/ 2719449 w 3681350"/>
              <a:gd name="connsiteY13" fmla="*/ 1066433 h 1790382"/>
              <a:gd name="connsiteX14" fmla="*/ 2909454 w 3681350"/>
              <a:gd name="connsiteY14" fmla="*/ 1517695 h 1790382"/>
              <a:gd name="connsiteX15" fmla="*/ 3384467 w 3681350"/>
              <a:gd name="connsiteY15" fmla="*/ 1315815 h 1790382"/>
              <a:gd name="connsiteX16" fmla="*/ 3681350 w 3681350"/>
              <a:gd name="connsiteY16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2066306 w 3681350"/>
              <a:gd name="connsiteY7" fmla="*/ 187659 h 1790382"/>
              <a:gd name="connsiteX8" fmla="*/ 2149433 w 3681350"/>
              <a:gd name="connsiteY8" fmla="*/ 92656 h 1790382"/>
              <a:gd name="connsiteX9" fmla="*/ 2244436 w 3681350"/>
              <a:gd name="connsiteY9" fmla="*/ 21404 h 1790382"/>
              <a:gd name="connsiteX10" fmla="*/ 2375065 w 3681350"/>
              <a:gd name="connsiteY10" fmla="*/ 21404 h 1790382"/>
              <a:gd name="connsiteX11" fmla="*/ 2576945 w 3681350"/>
              <a:gd name="connsiteY11" fmla="*/ 270786 h 1790382"/>
              <a:gd name="connsiteX12" fmla="*/ 2719449 w 3681350"/>
              <a:gd name="connsiteY12" fmla="*/ 1066433 h 1790382"/>
              <a:gd name="connsiteX13" fmla="*/ 2909454 w 3681350"/>
              <a:gd name="connsiteY13" fmla="*/ 1517695 h 1790382"/>
              <a:gd name="connsiteX14" fmla="*/ 3384467 w 3681350"/>
              <a:gd name="connsiteY14" fmla="*/ 1315815 h 1790382"/>
              <a:gd name="connsiteX15" fmla="*/ 3681350 w 3681350"/>
              <a:gd name="connsiteY15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73629 w 3681350"/>
              <a:gd name="connsiteY6" fmla="*/ 834270 h 1790382"/>
              <a:gd name="connsiteX7" fmla="*/ 2066306 w 3681350"/>
              <a:gd name="connsiteY7" fmla="*/ 187659 h 1790382"/>
              <a:gd name="connsiteX8" fmla="*/ 2149433 w 3681350"/>
              <a:gd name="connsiteY8" fmla="*/ 92656 h 1790382"/>
              <a:gd name="connsiteX9" fmla="*/ 2244436 w 3681350"/>
              <a:gd name="connsiteY9" fmla="*/ 21404 h 1790382"/>
              <a:gd name="connsiteX10" fmla="*/ 2375065 w 3681350"/>
              <a:gd name="connsiteY10" fmla="*/ 21404 h 1790382"/>
              <a:gd name="connsiteX11" fmla="*/ 2576945 w 3681350"/>
              <a:gd name="connsiteY11" fmla="*/ 270786 h 1790382"/>
              <a:gd name="connsiteX12" fmla="*/ 2719449 w 3681350"/>
              <a:gd name="connsiteY12" fmla="*/ 1066433 h 1790382"/>
              <a:gd name="connsiteX13" fmla="*/ 2909454 w 3681350"/>
              <a:gd name="connsiteY13" fmla="*/ 1517695 h 1790382"/>
              <a:gd name="connsiteX14" fmla="*/ 3384467 w 3681350"/>
              <a:gd name="connsiteY14" fmla="*/ 1315815 h 1790382"/>
              <a:gd name="connsiteX15" fmla="*/ 3681350 w 3681350"/>
              <a:gd name="connsiteY15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2066306 w 3681350"/>
              <a:gd name="connsiteY6" fmla="*/ 187659 h 1790382"/>
              <a:gd name="connsiteX7" fmla="*/ 2149433 w 3681350"/>
              <a:gd name="connsiteY7" fmla="*/ 92656 h 1790382"/>
              <a:gd name="connsiteX8" fmla="*/ 2244436 w 3681350"/>
              <a:gd name="connsiteY8" fmla="*/ 21404 h 1790382"/>
              <a:gd name="connsiteX9" fmla="*/ 2375065 w 3681350"/>
              <a:gd name="connsiteY9" fmla="*/ 21404 h 1790382"/>
              <a:gd name="connsiteX10" fmla="*/ 2576945 w 3681350"/>
              <a:gd name="connsiteY10" fmla="*/ 270786 h 1790382"/>
              <a:gd name="connsiteX11" fmla="*/ 2719449 w 3681350"/>
              <a:gd name="connsiteY11" fmla="*/ 1066433 h 1790382"/>
              <a:gd name="connsiteX12" fmla="*/ 2909454 w 3681350"/>
              <a:gd name="connsiteY12" fmla="*/ 1517695 h 1790382"/>
              <a:gd name="connsiteX13" fmla="*/ 3384467 w 3681350"/>
              <a:gd name="connsiteY13" fmla="*/ 1315815 h 1790382"/>
              <a:gd name="connsiteX14" fmla="*/ 3681350 w 3681350"/>
              <a:gd name="connsiteY14" fmla="*/ 508293 h 1790382"/>
              <a:gd name="connsiteX0" fmla="*/ 0 w 3681350"/>
              <a:gd name="connsiteY0" fmla="*/ 762503 h 1795210"/>
              <a:gd name="connsiteX1" fmla="*/ 356259 w 3681350"/>
              <a:gd name="connsiteY1" fmla="*/ 406243 h 1795210"/>
              <a:gd name="connsiteX2" fmla="*/ 688768 w 3681350"/>
              <a:gd name="connsiteY2" fmla="*/ 703126 h 1795210"/>
              <a:gd name="connsiteX3" fmla="*/ 890649 w 3681350"/>
              <a:gd name="connsiteY3" fmla="*/ 1344393 h 1795210"/>
              <a:gd name="connsiteX4" fmla="*/ 1278972 w 3681350"/>
              <a:gd name="connsiteY4" fmla="*/ 1795210 h 1795210"/>
              <a:gd name="connsiteX5" fmla="*/ 1733797 w 3681350"/>
              <a:gd name="connsiteY5" fmla="*/ 1332518 h 1795210"/>
              <a:gd name="connsiteX6" fmla="*/ 2066306 w 3681350"/>
              <a:gd name="connsiteY6" fmla="*/ 192487 h 1795210"/>
              <a:gd name="connsiteX7" fmla="*/ 2244436 w 3681350"/>
              <a:gd name="connsiteY7" fmla="*/ 26232 h 1795210"/>
              <a:gd name="connsiteX8" fmla="*/ 2375065 w 3681350"/>
              <a:gd name="connsiteY8" fmla="*/ 26232 h 1795210"/>
              <a:gd name="connsiteX9" fmla="*/ 2576945 w 3681350"/>
              <a:gd name="connsiteY9" fmla="*/ 275614 h 1795210"/>
              <a:gd name="connsiteX10" fmla="*/ 2719449 w 3681350"/>
              <a:gd name="connsiteY10" fmla="*/ 1071261 h 1795210"/>
              <a:gd name="connsiteX11" fmla="*/ 2909454 w 3681350"/>
              <a:gd name="connsiteY11" fmla="*/ 1522523 h 1795210"/>
              <a:gd name="connsiteX12" fmla="*/ 3384467 w 3681350"/>
              <a:gd name="connsiteY12" fmla="*/ 1320643 h 1795210"/>
              <a:gd name="connsiteX13" fmla="*/ 3681350 w 3681350"/>
              <a:gd name="connsiteY13" fmla="*/ 513121 h 1795210"/>
              <a:gd name="connsiteX0" fmla="*/ 0 w 3681350"/>
              <a:gd name="connsiteY0" fmla="*/ 842948 h 1875655"/>
              <a:gd name="connsiteX1" fmla="*/ 356259 w 3681350"/>
              <a:gd name="connsiteY1" fmla="*/ 486688 h 1875655"/>
              <a:gd name="connsiteX2" fmla="*/ 688768 w 3681350"/>
              <a:gd name="connsiteY2" fmla="*/ 783571 h 1875655"/>
              <a:gd name="connsiteX3" fmla="*/ 890649 w 3681350"/>
              <a:gd name="connsiteY3" fmla="*/ 1424838 h 1875655"/>
              <a:gd name="connsiteX4" fmla="*/ 1278972 w 3681350"/>
              <a:gd name="connsiteY4" fmla="*/ 1875655 h 1875655"/>
              <a:gd name="connsiteX5" fmla="*/ 1733797 w 3681350"/>
              <a:gd name="connsiteY5" fmla="*/ 1412963 h 1875655"/>
              <a:gd name="connsiteX6" fmla="*/ 2244436 w 3681350"/>
              <a:gd name="connsiteY6" fmla="*/ 106677 h 1875655"/>
              <a:gd name="connsiteX7" fmla="*/ 2375065 w 3681350"/>
              <a:gd name="connsiteY7" fmla="*/ 106677 h 1875655"/>
              <a:gd name="connsiteX8" fmla="*/ 2576945 w 3681350"/>
              <a:gd name="connsiteY8" fmla="*/ 356059 h 1875655"/>
              <a:gd name="connsiteX9" fmla="*/ 2719449 w 3681350"/>
              <a:gd name="connsiteY9" fmla="*/ 1151706 h 1875655"/>
              <a:gd name="connsiteX10" fmla="*/ 2909454 w 3681350"/>
              <a:gd name="connsiteY10" fmla="*/ 1602968 h 1875655"/>
              <a:gd name="connsiteX11" fmla="*/ 3384467 w 3681350"/>
              <a:gd name="connsiteY11" fmla="*/ 1401088 h 1875655"/>
              <a:gd name="connsiteX12" fmla="*/ 3681350 w 3681350"/>
              <a:gd name="connsiteY12" fmla="*/ 593566 h 1875655"/>
              <a:gd name="connsiteX0" fmla="*/ 0 w 3681350"/>
              <a:gd name="connsiteY0" fmla="*/ 796203 h 1828910"/>
              <a:gd name="connsiteX1" fmla="*/ 356259 w 3681350"/>
              <a:gd name="connsiteY1" fmla="*/ 439943 h 1828910"/>
              <a:gd name="connsiteX2" fmla="*/ 688768 w 3681350"/>
              <a:gd name="connsiteY2" fmla="*/ 736826 h 1828910"/>
              <a:gd name="connsiteX3" fmla="*/ 890649 w 3681350"/>
              <a:gd name="connsiteY3" fmla="*/ 1378093 h 1828910"/>
              <a:gd name="connsiteX4" fmla="*/ 1278972 w 3681350"/>
              <a:gd name="connsiteY4" fmla="*/ 1828910 h 1828910"/>
              <a:gd name="connsiteX5" fmla="*/ 1733797 w 3681350"/>
              <a:gd name="connsiteY5" fmla="*/ 1366218 h 1828910"/>
              <a:gd name="connsiteX6" fmla="*/ 2375065 w 3681350"/>
              <a:gd name="connsiteY6" fmla="*/ 59932 h 1828910"/>
              <a:gd name="connsiteX7" fmla="*/ 2576945 w 3681350"/>
              <a:gd name="connsiteY7" fmla="*/ 309314 h 1828910"/>
              <a:gd name="connsiteX8" fmla="*/ 2719449 w 3681350"/>
              <a:gd name="connsiteY8" fmla="*/ 1104961 h 1828910"/>
              <a:gd name="connsiteX9" fmla="*/ 2909454 w 3681350"/>
              <a:gd name="connsiteY9" fmla="*/ 1556223 h 1828910"/>
              <a:gd name="connsiteX10" fmla="*/ 3384467 w 3681350"/>
              <a:gd name="connsiteY10" fmla="*/ 1354343 h 1828910"/>
              <a:gd name="connsiteX11" fmla="*/ 3681350 w 3681350"/>
              <a:gd name="connsiteY11" fmla="*/ 546821 h 1828910"/>
              <a:gd name="connsiteX0" fmla="*/ 0 w 3681350"/>
              <a:gd name="connsiteY0" fmla="*/ 772905 h 1805612"/>
              <a:gd name="connsiteX1" fmla="*/ 356259 w 3681350"/>
              <a:gd name="connsiteY1" fmla="*/ 416645 h 1805612"/>
              <a:gd name="connsiteX2" fmla="*/ 688768 w 3681350"/>
              <a:gd name="connsiteY2" fmla="*/ 713528 h 1805612"/>
              <a:gd name="connsiteX3" fmla="*/ 890649 w 3681350"/>
              <a:gd name="connsiteY3" fmla="*/ 1354795 h 1805612"/>
              <a:gd name="connsiteX4" fmla="*/ 1278972 w 3681350"/>
              <a:gd name="connsiteY4" fmla="*/ 1805612 h 1805612"/>
              <a:gd name="connsiteX5" fmla="*/ 1733797 w 3681350"/>
              <a:gd name="connsiteY5" fmla="*/ 1342920 h 1805612"/>
              <a:gd name="connsiteX6" fmla="*/ 2375065 w 3681350"/>
              <a:gd name="connsiteY6" fmla="*/ 36634 h 1805612"/>
              <a:gd name="connsiteX7" fmla="*/ 2576945 w 3681350"/>
              <a:gd name="connsiteY7" fmla="*/ 286016 h 1805612"/>
              <a:gd name="connsiteX8" fmla="*/ 2719449 w 3681350"/>
              <a:gd name="connsiteY8" fmla="*/ 1081663 h 1805612"/>
              <a:gd name="connsiteX9" fmla="*/ 2909454 w 3681350"/>
              <a:gd name="connsiteY9" fmla="*/ 1532925 h 1805612"/>
              <a:gd name="connsiteX10" fmla="*/ 3384467 w 3681350"/>
              <a:gd name="connsiteY10" fmla="*/ 1331045 h 1805612"/>
              <a:gd name="connsiteX11" fmla="*/ 3681350 w 3681350"/>
              <a:gd name="connsiteY11" fmla="*/ 523523 h 1805612"/>
              <a:gd name="connsiteX0" fmla="*/ 0 w 3681350"/>
              <a:gd name="connsiteY0" fmla="*/ 736509 h 1769216"/>
              <a:gd name="connsiteX1" fmla="*/ 356259 w 3681350"/>
              <a:gd name="connsiteY1" fmla="*/ 380249 h 1769216"/>
              <a:gd name="connsiteX2" fmla="*/ 688768 w 3681350"/>
              <a:gd name="connsiteY2" fmla="*/ 677132 h 1769216"/>
              <a:gd name="connsiteX3" fmla="*/ 890649 w 3681350"/>
              <a:gd name="connsiteY3" fmla="*/ 1318399 h 1769216"/>
              <a:gd name="connsiteX4" fmla="*/ 1278972 w 3681350"/>
              <a:gd name="connsiteY4" fmla="*/ 1769216 h 1769216"/>
              <a:gd name="connsiteX5" fmla="*/ 1733797 w 3681350"/>
              <a:gd name="connsiteY5" fmla="*/ 1306524 h 1769216"/>
              <a:gd name="connsiteX6" fmla="*/ 2375065 w 3681350"/>
              <a:gd name="connsiteY6" fmla="*/ 238 h 1769216"/>
              <a:gd name="connsiteX7" fmla="*/ 2576945 w 3681350"/>
              <a:gd name="connsiteY7" fmla="*/ 249620 h 1769216"/>
              <a:gd name="connsiteX8" fmla="*/ 2719449 w 3681350"/>
              <a:gd name="connsiteY8" fmla="*/ 1045267 h 1769216"/>
              <a:gd name="connsiteX9" fmla="*/ 2909454 w 3681350"/>
              <a:gd name="connsiteY9" fmla="*/ 1496529 h 1769216"/>
              <a:gd name="connsiteX10" fmla="*/ 3384467 w 3681350"/>
              <a:gd name="connsiteY10" fmla="*/ 1294649 h 1769216"/>
              <a:gd name="connsiteX11" fmla="*/ 3681350 w 3681350"/>
              <a:gd name="connsiteY11" fmla="*/ 487127 h 1769216"/>
              <a:gd name="connsiteX0" fmla="*/ 0 w 3681350"/>
              <a:gd name="connsiteY0" fmla="*/ 737904 h 1770611"/>
              <a:gd name="connsiteX1" fmla="*/ 356259 w 3681350"/>
              <a:gd name="connsiteY1" fmla="*/ 381644 h 1770611"/>
              <a:gd name="connsiteX2" fmla="*/ 688768 w 3681350"/>
              <a:gd name="connsiteY2" fmla="*/ 678527 h 1770611"/>
              <a:gd name="connsiteX3" fmla="*/ 890649 w 3681350"/>
              <a:gd name="connsiteY3" fmla="*/ 1319794 h 1770611"/>
              <a:gd name="connsiteX4" fmla="*/ 1278972 w 3681350"/>
              <a:gd name="connsiteY4" fmla="*/ 1770611 h 1770611"/>
              <a:gd name="connsiteX5" fmla="*/ 1733797 w 3681350"/>
              <a:gd name="connsiteY5" fmla="*/ 1307919 h 1770611"/>
              <a:gd name="connsiteX6" fmla="*/ 2375065 w 3681350"/>
              <a:gd name="connsiteY6" fmla="*/ 1633 h 1770611"/>
              <a:gd name="connsiteX7" fmla="*/ 2719449 w 3681350"/>
              <a:gd name="connsiteY7" fmla="*/ 1046662 h 1770611"/>
              <a:gd name="connsiteX8" fmla="*/ 2909454 w 3681350"/>
              <a:gd name="connsiteY8" fmla="*/ 1497924 h 1770611"/>
              <a:gd name="connsiteX9" fmla="*/ 3384467 w 3681350"/>
              <a:gd name="connsiteY9" fmla="*/ 1296044 h 1770611"/>
              <a:gd name="connsiteX10" fmla="*/ 3681350 w 3681350"/>
              <a:gd name="connsiteY10" fmla="*/ 488522 h 1770611"/>
              <a:gd name="connsiteX0" fmla="*/ 0 w 3681350"/>
              <a:gd name="connsiteY0" fmla="*/ 737908 h 1770615"/>
              <a:gd name="connsiteX1" fmla="*/ 356259 w 3681350"/>
              <a:gd name="connsiteY1" fmla="*/ 381648 h 1770615"/>
              <a:gd name="connsiteX2" fmla="*/ 688768 w 3681350"/>
              <a:gd name="connsiteY2" fmla="*/ 678531 h 1770615"/>
              <a:gd name="connsiteX3" fmla="*/ 890649 w 3681350"/>
              <a:gd name="connsiteY3" fmla="*/ 1319798 h 1770615"/>
              <a:gd name="connsiteX4" fmla="*/ 1278972 w 3681350"/>
              <a:gd name="connsiteY4" fmla="*/ 1770615 h 1770615"/>
              <a:gd name="connsiteX5" fmla="*/ 1733797 w 3681350"/>
              <a:gd name="connsiteY5" fmla="*/ 1307923 h 1770615"/>
              <a:gd name="connsiteX6" fmla="*/ 2375065 w 3681350"/>
              <a:gd name="connsiteY6" fmla="*/ 1637 h 1770615"/>
              <a:gd name="connsiteX7" fmla="*/ 2719449 w 3681350"/>
              <a:gd name="connsiteY7" fmla="*/ 1046666 h 1770615"/>
              <a:gd name="connsiteX8" fmla="*/ 3000894 w 3681350"/>
              <a:gd name="connsiteY8" fmla="*/ 1509358 h 1770615"/>
              <a:gd name="connsiteX9" fmla="*/ 3384467 w 3681350"/>
              <a:gd name="connsiteY9" fmla="*/ 1296048 h 1770615"/>
              <a:gd name="connsiteX10" fmla="*/ 3681350 w 3681350"/>
              <a:gd name="connsiteY10" fmla="*/ 488526 h 1770615"/>
              <a:gd name="connsiteX0" fmla="*/ 0 w 3681350"/>
              <a:gd name="connsiteY0" fmla="*/ 737908 h 1770615"/>
              <a:gd name="connsiteX1" fmla="*/ 356259 w 3681350"/>
              <a:gd name="connsiteY1" fmla="*/ 381648 h 1770615"/>
              <a:gd name="connsiteX2" fmla="*/ 688768 w 3681350"/>
              <a:gd name="connsiteY2" fmla="*/ 678531 h 1770615"/>
              <a:gd name="connsiteX3" fmla="*/ 890649 w 3681350"/>
              <a:gd name="connsiteY3" fmla="*/ 1319798 h 1770615"/>
              <a:gd name="connsiteX4" fmla="*/ 1278972 w 3681350"/>
              <a:gd name="connsiteY4" fmla="*/ 1770615 h 1770615"/>
              <a:gd name="connsiteX5" fmla="*/ 1733797 w 3681350"/>
              <a:gd name="connsiteY5" fmla="*/ 1307923 h 1770615"/>
              <a:gd name="connsiteX6" fmla="*/ 2375065 w 3681350"/>
              <a:gd name="connsiteY6" fmla="*/ 1637 h 1770615"/>
              <a:gd name="connsiteX7" fmla="*/ 2719449 w 3681350"/>
              <a:gd name="connsiteY7" fmla="*/ 1046666 h 1770615"/>
              <a:gd name="connsiteX8" fmla="*/ 3000894 w 3681350"/>
              <a:gd name="connsiteY8" fmla="*/ 1509358 h 1770615"/>
              <a:gd name="connsiteX9" fmla="*/ 3384467 w 3681350"/>
              <a:gd name="connsiteY9" fmla="*/ 1296048 h 1770615"/>
              <a:gd name="connsiteX10" fmla="*/ 3681350 w 3681350"/>
              <a:gd name="connsiteY10" fmla="*/ 488526 h 1770615"/>
              <a:gd name="connsiteX0" fmla="*/ 0 w 3681350"/>
              <a:gd name="connsiteY0" fmla="*/ 746138 h 1778845"/>
              <a:gd name="connsiteX1" fmla="*/ 356259 w 3681350"/>
              <a:gd name="connsiteY1" fmla="*/ 389878 h 1778845"/>
              <a:gd name="connsiteX2" fmla="*/ 688768 w 3681350"/>
              <a:gd name="connsiteY2" fmla="*/ 686761 h 1778845"/>
              <a:gd name="connsiteX3" fmla="*/ 890649 w 3681350"/>
              <a:gd name="connsiteY3" fmla="*/ 1328028 h 1778845"/>
              <a:gd name="connsiteX4" fmla="*/ 1278972 w 3681350"/>
              <a:gd name="connsiteY4" fmla="*/ 1778845 h 1778845"/>
              <a:gd name="connsiteX5" fmla="*/ 1733797 w 3681350"/>
              <a:gd name="connsiteY5" fmla="*/ 1316153 h 1778845"/>
              <a:gd name="connsiteX6" fmla="*/ 2375065 w 3681350"/>
              <a:gd name="connsiteY6" fmla="*/ 9867 h 1778845"/>
              <a:gd name="connsiteX7" fmla="*/ 2662299 w 3681350"/>
              <a:gd name="connsiteY7" fmla="*/ 757716 h 1778845"/>
              <a:gd name="connsiteX8" fmla="*/ 3000894 w 3681350"/>
              <a:gd name="connsiteY8" fmla="*/ 1517588 h 1778845"/>
              <a:gd name="connsiteX9" fmla="*/ 3384467 w 3681350"/>
              <a:gd name="connsiteY9" fmla="*/ 1304278 h 1778845"/>
              <a:gd name="connsiteX10" fmla="*/ 3681350 w 3681350"/>
              <a:gd name="connsiteY10" fmla="*/ 496756 h 1778845"/>
              <a:gd name="connsiteX0" fmla="*/ 0 w 3681350"/>
              <a:gd name="connsiteY0" fmla="*/ 747440 h 1780147"/>
              <a:gd name="connsiteX1" fmla="*/ 356259 w 3681350"/>
              <a:gd name="connsiteY1" fmla="*/ 391180 h 1780147"/>
              <a:gd name="connsiteX2" fmla="*/ 688768 w 3681350"/>
              <a:gd name="connsiteY2" fmla="*/ 688063 h 1780147"/>
              <a:gd name="connsiteX3" fmla="*/ 890649 w 3681350"/>
              <a:gd name="connsiteY3" fmla="*/ 1329330 h 1780147"/>
              <a:gd name="connsiteX4" fmla="*/ 1278972 w 3681350"/>
              <a:gd name="connsiteY4" fmla="*/ 1780147 h 1780147"/>
              <a:gd name="connsiteX5" fmla="*/ 1733797 w 3681350"/>
              <a:gd name="connsiteY5" fmla="*/ 1317455 h 1780147"/>
              <a:gd name="connsiteX6" fmla="*/ 2375065 w 3681350"/>
              <a:gd name="connsiteY6" fmla="*/ 11169 h 1780147"/>
              <a:gd name="connsiteX7" fmla="*/ 2662299 w 3681350"/>
              <a:gd name="connsiteY7" fmla="*/ 759018 h 1780147"/>
              <a:gd name="connsiteX8" fmla="*/ 3000894 w 3681350"/>
              <a:gd name="connsiteY8" fmla="*/ 1518890 h 1780147"/>
              <a:gd name="connsiteX9" fmla="*/ 3384467 w 3681350"/>
              <a:gd name="connsiteY9" fmla="*/ 1305580 h 1780147"/>
              <a:gd name="connsiteX10" fmla="*/ 3681350 w 3681350"/>
              <a:gd name="connsiteY10" fmla="*/ 498058 h 1780147"/>
              <a:gd name="connsiteX0" fmla="*/ 0 w 3681350"/>
              <a:gd name="connsiteY0" fmla="*/ 747440 h 1780147"/>
              <a:gd name="connsiteX1" fmla="*/ 356259 w 3681350"/>
              <a:gd name="connsiteY1" fmla="*/ 391180 h 1780147"/>
              <a:gd name="connsiteX2" fmla="*/ 688768 w 3681350"/>
              <a:gd name="connsiteY2" fmla="*/ 688063 h 1780147"/>
              <a:gd name="connsiteX3" fmla="*/ 890649 w 3681350"/>
              <a:gd name="connsiteY3" fmla="*/ 1329330 h 1780147"/>
              <a:gd name="connsiteX4" fmla="*/ 1278972 w 3681350"/>
              <a:gd name="connsiteY4" fmla="*/ 1780147 h 1780147"/>
              <a:gd name="connsiteX5" fmla="*/ 1733797 w 3681350"/>
              <a:gd name="connsiteY5" fmla="*/ 1317455 h 1780147"/>
              <a:gd name="connsiteX6" fmla="*/ 2375065 w 3681350"/>
              <a:gd name="connsiteY6" fmla="*/ 11169 h 1780147"/>
              <a:gd name="connsiteX7" fmla="*/ 2662299 w 3681350"/>
              <a:gd name="connsiteY7" fmla="*/ 759018 h 1780147"/>
              <a:gd name="connsiteX8" fmla="*/ 3000894 w 3681350"/>
              <a:gd name="connsiteY8" fmla="*/ 1518890 h 1780147"/>
              <a:gd name="connsiteX9" fmla="*/ 3384467 w 3681350"/>
              <a:gd name="connsiteY9" fmla="*/ 1305580 h 1780147"/>
              <a:gd name="connsiteX10" fmla="*/ 3681350 w 3681350"/>
              <a:gd name="connsiteY10" fmla="*/ 498058 h 1780147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688768 w 3681350"/>
              <a:gd name="connsiteY2" fmla="*/ 686349 h 1778433"/>
              <a:gd name="connsiteX3" fmla="*/ 890649 w 3681350"/>
              <a:gd name="connsiteY3" fmla="*/ 1327616 h 1778433"/>
              <a:gd name="connsiteX4" fmla="*/ 1278972 w 3681350"/>
              <a:gd name="connsiteY4" fmla="*/ 1778433 h 1778433"/>
              <a:gd name="connsiteX5" fmla="*/ 1733797 w 3681350"/>
              <a:gd name="connsiteY5" fmla="*/ 1315741 h 1778433"/>
              <a:gd name="connsiteX6" fmla="*/ 2375065 w 3681350"/>
              <a:gd name="connsiteY6" fmla="*/ 9455 h 1778433"/>
              <a:gd name="connsiteX7" fmla="*/ 2708019 w 3681350"/>
              <a:gd name="connsiteY7" fmla="*/ 791594 h 1778433"/>
              <a:gd name="connsiteX8" fmla="*/ 3000894 w 3681350"/>
              <a:gd name="connsiteY8" fmla="*/ 1517176 h 1778433"/>
              <a:gd name="connsiteX9" fmla="*/ 3384467 w 3681350"/>
              <a:gd name="connsiteY9" fmla="*/ 1303866 h 1778433"/>
              <a:gd name="connsiteX10" fmla="*/ 3681350 w 3681350"/>
              <a:gd name="connsiteY10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688768 w 3681350"/>
              <a:gd name="connsiteY2" fmla="*/ 686349 h 1778433"/>
              <a:gd name="connsiteX3" fmla="*/ 890649 w 3681350"/>
              <a:gd name="connsiteY3" fmla="*/ 1327616 h 1778433"/>
              <a:gd name="connsiteX4" fmla="*/ 1278972 w 3681350"/>
              <a:gd name="connsiteY4" fmla="*/ 1778433 h 1778433"/>
              <a:gd name="connsiteX5" fmla="*/ 1733797 w 3681350"/>
              <a:gd name="connsiteY5" fmla="*/ 1315741 h 1778433"/>
              <a:gd name="connsiteX6" fmla="*/ 2375065 w 3681350"/>
              <a:gd name="connsiteY6" fmla="*/ 9455 h 1778433"/>
              <a:gd name="connsiteX7" fmla="*/ 2708019 w 3681350"/>
              <a:gd name="connsiteY7" fmla="*/ 791594 h 1778433"/>
              <a:gd name="connsiteX8" fmla="*/ 3000894 w 3681350"/>
              <a:gd name="connsiteY8" fmla="*/ 1517176 h 1778433"/>
              <a:gd name="connsiteX9" fmla="*/ 3384467 w 3681350"/>
              <a:gd name="connsiteY9" fmla="*/ 1303866 h 1778433"/>
              <a:gd name="connsiteX10" fmla="*/ 3681350 w 3681350"/>
              <a:gd name="connsiteY10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90649 w 3681350"/>
              <a:gd name="connsiteY2" fmla="*/ 132761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56359 w 3681350"/>
              <a:gd name="connsiteY2" fmla="*/ 100757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56359 w 3681350"/>
              <a:gd name="connsiteY2" fmla="*/ 100757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350" h="1778433">
                <a:moveTo>
                  <a:pt x="0" y="745726"/>
                </a:moveTo>
                <a:cubicBezTo>
                  <a:pt x="120732" y="572544"/>
                  <a:pt x="213533" y="345824"/>
                  <a:pt x="356259" y="389466"/>
                </a:cubicBezTo>
                <a:cubicBezTo>
                  <a:pt x="498985" y="433108"/>
                  <a:pt x="702574" y="661782"/>
                  <a:pt x="856359" y="1007576"/>
                </a:cubicBezTo>
                <a:cubicBezTo>
                  <a:pt x="1010144" y="1353370"/>
                  <a:pt x="1048145" y="1762352"/>
                  <a:pt x="1278972" y="1778433"/>
                </a:cubicBezTo>
                <a:cubicBezTo>
                  <a:pt x="1522367" y="1753594"/>
                  <a:pt x="1551115" y="1610571"/>
                  <a:pt x="1733797" y="1315741"/>
                </a:cubicBezTo>
                <a:cubicBezTo>
                  <a:pt x="1916479" y="1020911"/>
                  <a:pt x="2212695" y="96813"/>
                  <a:pt x="2375065" y="9455"/>
                </a:cubicBezTo>
                <a:cubicBezTo>
                  <a:pt x="2537435" y="-77903"/>
                  <a:pt x="2603714" y="460297"/>
                  <a:pt x="2708019" y="791594"/>
                </a:cubicBezTo>
                <a:cubicBezTo>
                  <a:pt x="2812324" y="1122891"/>
                  <a:pt x="2888153" y="1431797"/>
                  <a:pt x="3000894" y="1517176"/>
                </a:cubicBezTo>
                <a:cubicBezTo>
                  <a:pt x="3113635" y="1602555"/>
                  <a:pt x="3255818" y="1472100"/>
                  <a:pt x="3384467" y="1303866"/>
                </a:cubicBezTo>
                <a:cubicBezTo>
                  <a:pt x="3513116" y="1135632"/>
                  <a:pt x="3597233" y="815988"/>
                  <a:pt x="3681350" y="496344"/>
                </a:cubicBezTo>
              </a:path>
            </a:pathLst>
          </a:cu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44411" y="3325415"/>
            <a:ext cx="1733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at local optima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34" y="3418448"/>
            <a:ext cx="199226" cy="224869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4272711" y="3186103"/>
            <a:ext cx="838200" cy="232345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92232" y="3542345"/>
            <a:ext cx="1" cy="185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3000" y="4163615"/>
            <a:ext cx="1922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Current value of 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54" y="4248445"/>
            <a:ext cx="199226" cy="224869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2520111" y="3728085"/>
            <a:ext cx="1524000" cy="43553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2" y="4038601"/>
            <a:ext cx="3276599" cy="7876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F7B1B1-6CC4-195A-3BF9-498E5A0159F5}"/>
                  </a:ext>
                </a:extLst>
              </p14:cNvPr>
              <p14:cNvContentPartPr/>
              <p14:nvPr/>
            </p14:nvContentPartPr>
            <p14:xfrm>
              <a:off x="1191600" y="563040"/>
              <a:ext cx="6815880" cy="3036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F7B1B1-6CC4-195A-3BF9-498E5A0159F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82240" y="553680"/>
                <a:ext cx="6834600" cy="305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4388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49" y="2209801"/>
            <a:ext cx="3077652" cy="7398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990601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Gradient descent can converge to a local minimum, even with the learning rate </a:t>
            </a:r>
            <a:r>
              <a:rPr lang="el-GR" sz="2800" dirty="0"/>
              <a:t>α</a:t>
            </a:r>
            <a:r>
              <a:rPr lang="en-US" sz="2800" dirty="0"/>
              <a:t> fixed.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600" y="3189745"/>
            <a:ext cx="40405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 we approach a local minimum, gradient descent will automatically take smaller steps. So, no need to decrease </a:t>
            </a:r>
            <a:r>
              <a:rPr lang="el-GR" sz="2800" dirty="0"/>
              <a:t>α</a:t>
            </a:r>
            <a:r>
              <a:rPr lang="en-US" sz="2800" dirty="0"/>
              <a:t> over time. 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037582" y="2275102"/>
            <a:ext cx="0" cy="2966991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861504" y="5013491"/>
            <a:ext cx="3658764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360" y="5125518"/>
            <a:ext cx="184709" cy="2084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352801"/>
            <a:ext cx="530352" cy="24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1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423" y="3352801"/>
            <a:ext cx="5685595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Notation:</a:t>
            </a:r>
          </a:p>
          <a:p>
            <a:r>
              <a:rPr lang="en-US" sz="100" dirty="0"/>
              <a:t> </a:t>
            </a:r>
            <a:endParaRPr lang="en-US" sz="2000" dirty="0"/>
          </a:p>
          <a:p>
            <a:r>
              <a:rPr lang="en-US" sz="2400" dirty="0"/>
              <a:t>   </a:t>
            </a:r>
            <a:r>
              <a:rPr lang="en-US" sz="2400" b="1" dirty="0"/>
              <a:t>m</a:t>
            </a:r>
            <a:r>
              <a:rPr lang="en-US" sz="2400" dirty="0"/>
              <a:t> = Number of training examples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x</a:t>
            </a:r>
            <a:r>
              <a:rPr lang="en-US" sz="2400" dirty="0"/>
              <a:t>’s = “input” variable / features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y</a:t>
            </a:r>
            <a:r>
              <a:rPr lang="en-US" sz="2400" dirty="0"/>
              <a:t>’s = “output” variable / “target” variable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76600" y="1066800"/>
          <a:ext cx="5334000" cy="2324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Size in</a:t>
                      </a:r>
                      <a:r>
                        <a:rPr lang="en-US" sz="2400" b="1" u="none" strike="noStrike" baseline="0" dirty="0">
                          <a:effectLst/>
                        </a:rPr>
                        <a:t> </a:t>
                      </a:r>
                      <a:r>
                        <a:rPr lang="en-US" sz="2400" b="1" u="none" strike="noStrike" dirty="0">
                          <a:effectLst/>
                        </a:rPr>
                        <a:t>feet</a:t>
                      </a:r>
                      <a:r>
                        <a:rPr lang="en-US" sz="2400" b="1" u="none" strike="noStrike" baseline="30000" dirty="0">
                          <a:effectLst/>
                        </a:rPr>
                        <a:t>2</a:t>
                      </a:r>
                      <a:r>
                        <a:rPr lang="en-US" sz="2400" b="1" u="none" strike="noStrike" dirty="0">
                          <a:effectLst/>
                        </a:rPr>
                        <a:t> (</a:t>
                      </a:r>
                      <a:r>
                        <a:rPr lang="en-US" sz="2400" b="0" u="none" strike="noStrike" dirty="0">
                          <a:effectLst/>
                        </a:rPr>
                        <a:t>x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Price ($) in 1000's (</a:t>
                      </a:r>
                      <a:r>
                        <a:rPr lang="en-US" sz="2400" b="0" u="none" strike="noStrike" dirty="0">
                          <a:effectLst/>
                        </a:rPr>
                        <a:t>y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3422" y="1066801"/>
            <a:ext cx="23519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Training set of</a:t>
            </a:r>
          </a:p>
          <a:p>
            <a:pPr algn="ctr"/>
            <a:r>
              <a:rPr lang="en-US" sz="2800" b="1" dirty="0"/>
              <a:t>housing prices</a:t>
            </a:r>
          </a:p>
          <a:p>
            <a:pPr algn="ctr"/>
            <a:r>
              <a:rPr lang="en-US" sz="2800" b="1" dirty="0"/>
              <a:t>(Portland, OR)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017F53A-2209-D72A-6E3D-1AD185205DB0}"/>
                  </a:ext>
                </a:extLst>
              </p14:cNvPr>
              <p14:cNvContentPartPr/>
              <p14:nvPr/>
            </p14:nvContentPartPr>
            <p14:xfrm>
              <a:off x="5081760" y="3759480"/>
              <a:ext cx="3275640" cy="1253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017F53A-2209-D72A-6E3D-1AD185205D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2400" y="3750120"/>
                <a:ext cx="3294360" cy="127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17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841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524001"/>
            <a:ext cx="360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Gradient descent algorithm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3513582" cy="191566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374" y="2436876"/>
            <a:ext cx="2201418" cy="306324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724400" y="1519536"/>
            <a:ext cx="325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Linear Regression Model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774" y="3200400"/>
            <a:ext cx="4246626" cy="596790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>
            <a:off x="4495800" y="142405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904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51" y="1676400"/>
            <a:ext cx="1915668" cy="7178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51" y="4158902"/>
            <a:ext cx="2836926" cy="4069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51" y="4876800"/>
            <a:ext cx="2852772" cy="4114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/>
              <p14:cNvContentPartPr/>
              <p14:nvPr/>
            </p14:nvContentPartPr>
            <p14:xfrm>
              <a:off x="1307160" y="1643850"/>
              <a:ext cx="6647040" cy="38350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97800" y="1634490"/>
                <a:ext cx="6665760" cy="38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A5C170-5FFF-CB0A-4C5F-F46F7D6C72BF}"/>
                  </a:ext>
                </a:extLst>
              </p14:cNvPr>
              <p14:cNvContentPartPr/>
              <p14:nvPr/>
            </p14:nvContentPartPr>
            <p14:xfrm>
              <a:off x="1643760" y="280800"/>
              <a:ext cx="5820480" cy="636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A5C170-5FFF-CB0A-4C5F-F46F7D6C72B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4400" y="271440"/>
                <a:ext cx="5839200" cy="638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118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657290"/>
            <a:ext cx="4263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Gradient descent algorithm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64892"/>
            <a:ext cx="5454396" cy="21168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61068" y="2907030"/>
            <a:ext cx="19220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update </a:t>
            </a:r>
          </a:p>
          <a:p>
            <a:pPr algn="ctr"/>
            <a:r>
              <a:rPr lang="en-US" sz="2400" dirty="0"/>
              <a:t>and</a:t>
            </a:r>
          </a:p>
          <a:p>
            <a:pPr algn="ctr"/>
            <a:r>
              <a:rPr lang="en-US" sz="2400" dirty="0"/>
              <a:t>simultaneously</a:t>
            </a:r>
          </a:p>
          <a:p>
            <a:pPr algn="ctr"/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870" y="3327943"/>
            <a:ext cx="284815" cy="3119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193" y="3329300"/>
            <a:ext cx="273966" cy="309229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>
            <a:off x="6172200" y="2971800"/>
            <a:ext cx="152400" cy="1219200"/>
          </a:xfrm>
          <a:prstGeom prst="righ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/>
              <p14:cNvContentPartPr/>
              <p14:nvPr/>
            </p14:nvContentPartPr>
            <p14:xfrm>
              <a:off x="2271960" y="1758330"/>
              <a:ext cx="6203880" cy="34416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62600" y="1748970"/>
                <a:ext cx="6222600" cy="346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467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377554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3790950" y="288131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3829050" y="3099196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3810000" y="332065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3581400" y="354925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3657600" y="377785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3962400" y="38350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4114800" y="400645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8" name="AutoShape 14"/>
          <p:cNvSpPr>
            <a:spLocks noChangeArrowheads="1"/>
          </p:cNvSpPr>
          <p:nvPr/>
        </p:nvSpPr>
        <p:spPr bwMode="auto">
          <a:xfrm>
            <a:off x="4038600" y="423505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3692525" y="363497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3692525" y="3406377"/>
            <a:ext cx="2286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3775075" y="3863577"/>
            <a:ext cx="304800" cy="57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4068763" y="3920727"/>
            <a:ext cx="1524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3" name="AutoShape 19"/>
          <p:cNvCxnSpPr>
            <a:cxnSpLocks noChangeShapeType="1"/>
          </p:cNvCxnSpPr>
          <p:nvPr/>
        </p:nvCxnSpPr>
        <p:spPr bwMode="auto">
          <a:xfrm flipH="1">
            <a:off x="4144963" y="409217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3905252" y="2967037"/>
            <a:ext cx="4286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3924302" y="3192066"/>
            <a:ext cx="23813" cy="2107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196" name="Text Box 22"/>
          <p:cNvSpPr txBox="1">
            <a:spLocks noChangeArrowheads="1"/>
          </p:cNvSpPr>
          <p:nvPr/>
        </p:nvSpPr>
        <p:spPr bwMode="auto">
          <a:xfrm>
            <a:off x="6772276" y="4571999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0197" name="Text Box 23"/>
          <p:cNvSpPr txBox="1">
            <a:spLocks noChangeArrowheads="1"/>
          </p:cNvSpPr>
          <p:nvPr/>
        </p:nvSpPr>
        <p:spPr bwMode="auto">
          <a:xfrm>
            <a:off x="2751138" y="4856559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96286" y="3237070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J(</a:t>
            </a:r>
            <a:r>
              <a:rPr lang="en-US" dirty="0"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>
                <a:latin typeface="Symbol" pitchFamily="18" charset="2"/>
                <a:sym typeface="Symbol" pitchFamily="18" charset="2"/>
              </a:rPr>
              <a:t>0</a:t>
            </a:r>
            <a:r>
              <a:rPr lang="en-US" dirty="0"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>
                <a:latin typeface="Symbol" pitchFamily="18" charset="2"/>
                <a:sym typeface="Symbol" pitchFamily="18" charset="2"/>
              </a:rPr>
              <a:t>1</a:t>
            </a:r>
            <a:r>
              <a:rPr lang="en-US" dirty="0"/>
              <a:t>)</a:t>
            </a:r>
            <a:endParaRPr lang="en-US" baseline="-25000" dirty="0">
              <a:latin typeface="Symbol" pitchFamily="18" charset="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1280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1" grpId="0" animBg="1"/>
      <p:bldP spid="477192" grpId="0" animBg="1"/>
      <p:bldP spid="477193" grpId="0" animBg="1"/>
      <p:bldP spid="477194" grpId="0" animBg="1"/>
      <p:bldP spid="477195" grpId="0" animBg="1"/>
      <p:bldP spid="477196" grpId="0" animBg="1"/>
      <p:bldP spid="477197" grpId="0" animBg="1"/>
      <p:bldP spid="477198" grpId="0" animBg="1"/>
      <p:bldP spid="477204" grpId="0" animBg="1"/>
      <p:bldP spid="47720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371601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751138" y="4850606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6772276" y="4566046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479239" name="AutoShape 7"/>
          <p:cNvSpPr>
            <a:spLocks noChangeArrowheads="1"/>
          </p:cNvSpPr>
          <p:nvPr/>
        </p:nvSpPr>
        <p:spPr bwMode="auto">
          <a:xfrm>
            <a:off x="3986213" y="278249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0" name="AutoShape 8"/>
          <p:cNvSpPr>
            <a:spLocks noChangeArrowheads="1"/>
          </p:cNvSpPr>
          <p:nvPr/>
        </p:nvSpPr>
        <p:spPr bwMode="auto">
          <a:xfrm>
            <a:off x="4243388" y="301466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1" name="AutoShape 9"/>
          <p:cNvSpPr>
            <a:spLocks noChangeArrowheads="1"/>
          </p:cNvSpPr>
          <p:nvPr/>
        </p:nvSpPr>
        <p:spPr bwMode="auto">
          <a:xfrm>
            <a:off x="4529138" y="310753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2" name="AutoShape 10"/>
          <p:cNvSpPr>
            <a:spLocks noChangeArrowheads="1"/>
          </p:cNvSpPr>
          <p:nvPr/>
        </p:nvSpPr>
        <p:spPr bwMode="auto">
          <a:xfrm>
            <a:off x="4876800" y="33146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3" name="AutoShape 11"/>
          <p:cNvSpPr>
            <a:spLocks noChangeArrowheads="1"/>
          </p:cNvSpPr>
          <p:nvPr/>
        </p:nvSpPr>
        <p:spPr bwMode="auto">
          <a:xfrm>
            <a:off x="5257800" y="348614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4" name="AutoShape 12"/>
          <p:cNvSpPr>
            <a:spLocks noChangeArrowheads="1"/>
          </p:cNvSpPr>
          <p:nvPr/>
        </p:nvSpPr>
        <p:spPr bwMode="auto">
          <a:xfrm>
            <a:off x="5638800" y="360044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5" name="AutoShape 13"/>
          <p:cNvSpPr>
            <a:spLocks noChangeArrowheads="1"/>
          </p:cNvSpPr>
          <p:nvPr/>
        </p:nvSpPr>
        <p:spPr bwMode="auto">
          <a:xfrm>
            <a:off x="6019800" y="371474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9246" name="AutoShape 14"/>
          <p:cNvCxnSpPr>
            <a:cxnSpLocks noChangeShapeType="1"/>
          </p:cNvCxnSpPr>
          <p:nvPr/>
        </p:nvCxnSpPr>
        <p:spPr bwMode="auto">
          <a:xfrm>
            <a:off x="4976813" y="3400424"/>
            <a:ext cx="3810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7" name="AutoShape 15"/>
          <p:cNvCxnSpPr>
            <a:cxnSpLocks noChangeShapeType="1"/>
          </p:cNvCxnSpPr>
          <p:nvPr/>
        </p:nvCxnSpPr>
        <p:spPr bwMode="auto">
          <a:xfrm>
            <a:off x="5368925" y="357187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8" name="AutoShape 16"/>
          <p:cNvCxnSpPr>
            <a:cxnSpLocks noChangeShapeType="1"/>
          </p:cNvCxnSpPr>
          <p:nvPr/>
        </p:nvCxnSpPr>
        <p:spPr bwMode="auto">
          <a:xfrm>
            <a:off x="5749925" y="368617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9249" name="Line 17"/>
          <p:cNvSpPr>
            <a:spLocks noChangeShapeType="1"/>
          </p:cNvSpPr>
          <p:nvPr/>
        </p:nvSpPr>
        <p:spPr bwMode="auto">
          <a:xfrm>
            <a:off x="4100513" y="2871787"/>
            <a:ext cx="247650" cy="225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0" name="Line 18"/>
          <p:cNvSpPr>
            <a:spLocks noChangeShapeType="1"/>
          </p:cNvSpPr>
          <p:nvPr/>
        </p:nvSpPr>
        <p:spPr bwMode="auto">
          <a:xfrm>
            <a:off x="4348163" y="3100387"/>
            <a:ext cx="290512" cy="100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1" name="AutoShape 19"/>
          <p:cNvSpPr>
            <a:spLocks noChangeArrowheads="1"/>
          </p:cNvSpPr>
          <p:nvPr/>
        </p:nvSpPr>
        <p:spPr bwMode="auto">
          <a:xfrm>
            <a:off x="3790950" y="287535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2" name="Line 20"/>
          <p:cNvSpPr>
            <a:spLocks noChangeShapeType="1"/>
          </p:cNvSpPr>
          <p:nvPr/>
        </p:nvSpPr>
        <p:spPr bwMode="auto">
          <a:xfrm>
            <a:off x="4643440" y="3203973"/>
            <a:ext cx="333375" cy="1964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96286" y="3231117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J(</a:t>
            </a:r>
            <a:r>
              <a:rPr lang="en-US" dirty="0"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>
                <a:latin typeface="Symbol" pitchFamily="18" charset="2"/>
                <a:sym typeface="Symbol" pitchFamily="18" charset="2"/>
              </a:rPr>
              <a:t>0</a:t>
            </a:r>
            <a:r>
              <a:rPr lang="en-US" dirty="0"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>
                <a:latin typeface="Symbol" pitchFamily="18" charset="2"/>
                <a:sym typeface="Symbol" pitchFamily="18" charset="2"/>
              </a:rPr>
              <a:t>1</a:t>
            </a:r>
            <a:r>
              <a:rPr lang="en-US" dirty="0"/>
              <a:t>)</a:t>
            </a:r>
            <a:endParaRPr lang="en-US" baseline="-25000" dirty="0">
              <a:latin typeface="Symbol" pitchFamily="18" charset="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7432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9" grpId="0" animBg="1"/>
      <p:bldP spid="479240" grpId="0" animBg="1"/>
      <p:bldP spid="479241" grpId="0" animBg="1"/>
      <p:bldP spid="479242" grpId="0" animBg="1"/>
      <p:bldP spid="479243" grpId="0" animBg="1"/>
      <p:bldP spid="479244" grpId="0" animBg="1"/>
      <p:bldP spid="479245" grpId="0" animBg="1"/>
      <p:bldP spid="479249" grpId="0" animBg="1"/>
      <p:bldP spid="479250" grpId="0" animBg="1"/>
      <p:bldP spid="479251" grpId="0" animBg="1"/>
      <p:bldP spid="47925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66801"/>
            <a:ext cx="6019800" cy="472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648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1737633"/>
            <a:ext cx="4388757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1" y="1737632"/>
            <a:ext cx="4388757" cy="329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106680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1" y="1435925"/>
            <a:ext cx="381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9" y="1524001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106680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3" y="143592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152400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328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1737633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1" y="1737633"/>
            <a:ext cx="4388757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106680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1" y="1435925"/>
            <a:ext cx="381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9" y="1524001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106680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3" y="143592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152400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18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1737633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1737633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106680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1" y="1435925"/>
            <a:ext cx="381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9" y="1524001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106680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3" y="143592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1524000"/>
            <a:ext cx="515722" cy="2194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7046280" y="3775770"/>
              <a:ext cx="114120" cy="186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36920" y="3766410"/>
                <a:ext cx="132840" cy="20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419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800600" y="1295400"/>
            <a:ext cx="0" cy="411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048288" y="1256736"/>
            <a:ext cx="2533112" cy="609600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3488" y="2475936"/>
            <a:ext cx="3142712" cy="58655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Learning Algorithm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33844" y="3695136"/>
            <a:ext cx="762000" cy="58655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664804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Size of house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2800" y="3664804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Estimated price</a:t>
            </a:r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2314844" y="1866336"/>
            <a:ext cx="0" cy="60960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2314844" y="3062492"/>
            <a:ext cx="0" cy="632644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1143000" y="3988414"/>
            <a:ext cx="790844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2695844" y="3988414"/>
            <a:ext cx="733156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57801" y="1295401"/>
            <a:ext cx="3369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</a:t>
            </a:r>
            <a:r>
              <a:rPr lang="en-US" sz="2400" b="1" i="1" dirty="0"/>
              <a:t>h</a:t>
            </a:r>
            <a:r>
              <a:rPr lang="en-US" sz="2400" b="1" dirty="0"/>
              <a:t> 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46148" y="4724400"/>
            <a:ext cx="3893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Linear regression with one variable.</a:t>
            </a:r>
          </a:p>
          <a:p>
            <a:r>
              <a:rPr lang="en-US" sz="2000" dirty="0"/>
              <a:t>Univariate linear regression.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01A466-75BD-25A3-C5BC-1B1B0D7B3509}"/>
                  </a:ext>
                </a:extLst>
              </p14:cNvPr>
              <p14:cNvContentPartPr/>
              <p14:nvPr/>
            </p14:nvContentPartPr>
            <p14:xfrm>
              <a:off x="2831400" y="577080"/>
              <a:ext cx="6096600" cy="5433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01A466-75BD-25A3-C5BC-1B1B0D7B35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2040" y="567720"/>
                <a:ext cx="6115320" cy="545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280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36" grpId="0"/>
      <p:bldP spid="3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1737633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1737633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106680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1" y="1435925"/>
            <a:ext cx="381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9" y="1524001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106680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3" y="143592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152400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775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1737633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1737633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106680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1" y="1435925"/>
            <a:ext cx="381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9" y="1524001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106680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3" y="143592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152400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834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1737633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1737633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106680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1" y="1435925"/>
            <a:ext cx="381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9" y="1524001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106680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3" y="143592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152400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108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1737633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1737633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106680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1" y="1435925"/>
            <a:ext cx="381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9" y="1524001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106680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3" y="143592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152400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05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1737633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1737633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106680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1" y="1435925"/>
            <a:ext cx="381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9" y="1524001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106680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3" y="143592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152400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411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1737633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1737633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106680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1" y="1435925"/>
            <a:ext cx="381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9" y="1524001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106680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3" y="143592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1524000"/>
            <a:ext cx="515722" cy="2194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750240" y="2845890"/>
              <a:ext cx="6045840" cy="2196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0880" y="2836530"/>
                <a:ext cx="6064560" cy="221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71809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1"/>
            <a:ext cx="4535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“Batch” Gradient Descent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2286001"/>
            <a:ext cx="7833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“Batch”: Each step of gradient descent uses all the training examples.</a:t>
            </a:r>
          </a:p>
        </p:txBody>
      </p:sp>
    </p:spTree>
    <p:extLst>
      <p:ext uri="{BB962C8B-B14F-4D97-AF65-F5344CB8AC3E}">
        <p14:creationId xmlns:p14="http://schemas.microsoft.com/office/powerpoint/2010/main" val="99841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66801" y="5054026"/>
            <a:ext cx="3617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to choose     ‘s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1" y="1106270"/>
            <a:ext cx="2427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Training Set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120" y="3886200"/>
            <a:ext cx="3377081" cy="4699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91" y="4473514"/>
            <a:ext cx="315615" cy="4032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1" y="3800367"/>
            <a:ext cx="2016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Hypothesis: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30446" y="4438638"/>
            <a:ext cx="3000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‘s:      Parameters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141" y="5159314"/>
            <a:ext cx="315615" cy="403286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276600" y="1066800"/>
          <a:ext cx="5334000" cy="2324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Size in</a:t>
                      </a:r>
                      <a:r>
                        <a:rPr lang="en-US" sz="2400" b="1" u="none" strike="noStrike" baseline="0" dirty="0">
                          <a:effectLst/>
                        </a:rPr>
                        <a:t> </a:t>
                      </a:r>
                      <a:r>
                        <a:rPr lang="en-US" sz="2400" b="1" u="none" strike="noStrike" dirty="0">
                          <a:effectLst/>
                        </a:rPr>
                        <a:t>feet</a:t>
                      </a:r>
                      <a:r>
                        <a:rPr lang="en-US" sz="2400" b="1" u="none" strike="noStrike" baseline="30000" dirty="0">
                          <a:effectLst/>
                        </a:rPr>
                        <a:t>2</a:t>
                      </a:r>
                      <a:r>
                        <a:rPr lang="en-US" sz="2400" b="1" u="none" strike="noStrike" dirty="0">
                          <a:effectLst/>
                        </a:rPr>
                        <a:t> (</a:t>
                      </a:r>
                      <a:r>
                        <a:rPr lang="en-US" sz="2400" b="0" u="none" strike="noStrike" dirty="0">
                          <a:effectLst/>
                        </a:rPr>
                        <a:t>x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Price ($) in 1000's (</a:t>
                      </a:r>
                      <a:r>
                        <a:rPr lang="en-US" sz="2400" b="0" u="none" strike="noStrike" dirty="0">
                          <a:effectLst/>
                        </a:rPr>
                        <a:t>y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0185E6D-89F6-905F-A165-E333F1BAC0EF}"/>
                  </a:ext>
                </a:extLst>
              </p14:cNvPr>
              <p14:cNvContentPartPr/>
              <p14:nvPr/>
            </p14:nvContentPartPr>
            <p14:xfrm>
              <a:off x="2835720" y="3372120"/>
              <a:ext cx="4214160" cy="2451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0185E6D-89F6-905F-A165-E333F1BAC0E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26360" y="3362760"/>
                <a:ext cx="4232880" cy="246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626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0076"/>
            <a:ext cx="2201418" cy="306324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215306" y="1913763"/>
          <a:ext cx="2832694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402836"/>
            <a:ext cx="1044702" cy="6263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402836"/>
            <a:ext cx="1044702" cy="6263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402836"/>
            <a:ext cx="1044702" cy="626364"/>
          </a:xfrm>
          <a:prstGeom prst="rect">
            <a:avLst/>
          </a:prstGeom>
        </p:spPr>
      </p:pic>
      <p:graphicFrame>
        <p:nvGraphicFramePr>
          <p:cNvPr id="10" name="Chart 9"/>
          <p:cNvGraphicFramePr>
            <a:graphicFrameLocks/>
          </p:cNvGraphicFramePr>
          <p:nvPr/>
        </p:nvGraphicFramePr>
        <p:xfrm>
          <a:off x="3242055" y="1913763"/>
          <a:ext cx="2832694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/>
        </p:nvGraphicFramePr>
        <p:xfrm>
          <a:off x="6268804" y="1913763"/>
          <a:ext cx="2832694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FA83486-4984-DABC-219E-E867A790F27B}"/>
                  </a:ext>
                </a:extLst>
              </p14:cNvPr>
              <p14:cNvContentPartPr/>
              <p14:nvPr/>
            </p14:nvContentPartPr>
            <p14:xfrm>
              <a:off x="455040" y="614880"/>
              <a:ext cx="7938720" cy="3355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FA83486-4984-DABC-219E-E867A790F27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5680" y="605520"/>
                <a:ext cx="7957440" cy="337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108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858666" y="1290936"/>
            <a:ext cx="0" cy="2133601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30066" y="3195935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4538" y="197673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1666" y="311973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011067" y="1841392"/>
            <a:ext cx="1811743" cy="1108886"/>
            <a:chOff x="1981200" y="760007"/>
            <a:chExt cx="1811743" cy="1108886"/>
          </a:xfrm>
        </p:grpSpPr>
        <p:grpSp>
          <p:nvGrpSpPr>
            <p:cNvPr id="25" name="Group 24"/>
            <p:cNvGrpSpPr/>
            <p:nvPr/>
          </p:nvGrpSpPr>
          <p:grpSpPr>
            <a:xfrm flipV="1">
              <a:off x="1981200" y="1733550"/>
              <a:ext cx="135343" cy="135343"/>
              <a:chOff x="5370863" y="1729085"/>
              <a:chExt cx="914400" cy="91440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 flipV="1">
              <a:off x="2438400" y="1675773"/>
              <a:ext cx="135343" cy="135343"/>
              <a:chOff x="5370863" y="1729085"/>
              <a:chExt cx="914400" cy="914400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 flipV="1">
              <a:off x="2535773" y="1358615"/>
              <a:ext cx="135343" cy="135343"/>
              <a:chOff x="5370863" y="1729085"/>
              <a:chExt cx="914400" cy="9144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 flipV="1">
              <a:off x="3062986" y="1276350"/>
              <a:ext cx="135343" cy="135343"/>
              <a:chOff x="5370863" y="1729085"/>
              <a:chExt cx="914400" cy="91440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 flipV="1">
              <a:off x="3429000" y="1058510"/>
              <a:ext cx="135343" cy="135343"/>
              <a:chOff x="5370863" y="1729085"/>
              <a:chExt cx="914400" cy="91440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 flipV="1">
              <a:off x="3657600" y="760007"/>
              <a:ext cx="135343" cy="135343"/>
              <a:chOff x="5370863" y="1729085"/>
              <a:chExt cx="914400" cy="91440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152401" y="3987315"/>
            <a:ext cx="4940040" cy="1384995"/>
            <a:chOff x="532262" y="3130064"/>
            <a:chExt cx="4940040" cy="1384995"/>
          </a:xfrm>
        </p:grpSpPr>
        <p:grpSp>
          <p:nvGrpSpPr>
            <p:cNvPr id="49" name="Group 48"/>
            <p:cNvGrpSpPr/>
            <p:nvPr/>
          </p:nvGrpSpPr>
          <p:grpSpPr>
            <a:xfrm>
              <a:off x="532262" y="3130064"/>
              <a:ext cx="4801737" cy="1384995"/>
              <a:chOff x="837062" y="2368064"/>
              <a:chExt cx="4801737" cy="1384995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837062" y="2368064"/>
                <a:ext cx="480173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3275" indent="-803275"/>
                <a:r>
                  <a:rPr lang="en-US" sz="2800" dirty="0"/>
                  <a:t>Idea: Choose             so that                    	          is close to     for our training examples </a:t>
                </a:r>
              </a:p>
            </p:txBody>
          </p:sp>
          <p:pic>
            <p:nvPicPr>
              <p:cNvPr id="46" name="Picture 45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8460" y="2441595"/>
                <a:ext cx="789354" cy="335895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7257" y="2886668"/>
                <a:ext cx="831342" cy="375084"/>
              </a:xfrm>
              <a:prstGeom prst="rect">
                <a:avLst/>
              </a:prstGeom>
            </p:spPr>
          </p:pic>
        </p:grpSp>
        <p:pic>
          <p:nvPicPr>
            <p:cNvPr id="2" name="Picture 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1727" y="3764726"/>
              <a:ext cx="180023" cy="24574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629" y="4085557"/>
              <a:ext cx="808673" cy="382905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0751E76-F85D-EA07-F077-865E785547C2}"/>
                  </a:ext>
                </a:extLst>
              </p14:cNvPr>
              <p14:cNvContentPartPr/>
              <p14:nvPr/>
            </p14:nvContentPartPr>
            <p14:xfrm>
              <a:off x="756000" y="132480"/>
              <a:ext cx="7912080" cy="5270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0751E76-F85D-EA07-F077-865E785547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6640" y="123120"/>
                <a:ext cx="7930800" cy="528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388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52600"/>
            <a:ext cx="2261483" cy="3146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" y="1219201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Hypothesis: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0" y="2842396"/>
            <a:ext cx="662241" cy="2818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" y="2335313"/>
            <a:ext cx="1687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Parameters: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98392"/>
            <a:ext cx="3810000" cy="5354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4800" y="3451425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Cost Function: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18" y="4776384"/>
            <a:ext cx="2435263" cy="48141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04801" y="4684290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105400" y="142405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963" y="1676400"/>
            <a:ext cx="1799412" cy="35563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743200"/>
            <a:ext cx="268054" cy="3025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3814489"/>
            <a:ext cx="3741419" cy="5773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759296"/>
            <a:ext cx="2133600" cy="49850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248400" y="914401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Simplified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3F6F313-55AD-B1CC-0B67-D3D8AACD4490}"/>
                  </a:ext>
                </a:extLst>
              </p14:cNvPr>
              <p14:cNvContentPartPr/>
              <p14:nvPr/>
            </p14:nvContentPartPr>
            <p14:xfrm>
              <a:off x="1510560" y="609840"/>
              <a:ext cx="3505680" cy="5428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3F6F313-55AD-B1CC-0B67-D3D8AACD449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01200" y="600480"/>
                <a:ext cx="3524400" cy="544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824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/>
        </p:nvGraphicFramePr>
        <p:xfrm>
          <a:off x="533400" y="2026475"/>
          <a:ext cx="316992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78" y="1066800"/>
            <a:ext cx="678942" cy="3063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8600" y="295992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440326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731520" y="2000250"/>
            <a:ext cx="3063240" cy="235458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117142"/>
            <a:ext cx="543154" cy="24505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188526"/>
            <a:ext cx="640080" cy="20848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52728" y="1435925"/>
            <a:ext cx="346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96" y="1524001"/>
            <a:ext cx="184709" cy="208483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4648200" y="142405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1066800"/>
            <a:ext cx="662940" cy="30632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145935" y="1435925"/>
            <a:ext cx="308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      )</a:t>
            </a:r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292" y="1524001"/>
            <a:ext cx="184709" cy="208483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4956048" y="1962150"/>
            <a:ext cx="3883152" cy="2914650"/>
            <a:chOff x="4956048" y="1104900"/>
            <a:chExt cx="3883152" cy="2914650"/>
          </a:xfrm>
        </p:grpSpPr>
        <p:graphicFrame>
          <p:nvGraphicFramePr>
            <p:cNvPr id="40" name="Chart 39"/>
            <p:cNvGraphicFramePr>
              <a:graphicFrameLocks/>
            </p:cNvGraphicFramePr>
            <p:nvPr/>
          </p:nvGraphicFramePr>
          <p:xfrm>
            <a:off x="5334000" y="1104900"/>
            <a:ext cx="3505200" cy="2686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6"/>
            </a:graphicData>
          </a:graphic>
        </p:graphicFrame>
        <p:pic>
          <p:nvPicPr>
            <p:cNvPr id="48" name="Picture 4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57680D3-38D1-98EF-E589-7A6F987C2D1D}"/>
                  </a:ext>
                </a:extLst>
              </p14:cNvPr>
              <p14:cNvContentPartPr/>
              <p14:nvPr/>
            </p14:nvContentPartPr>
            <p14:xfrm>
              <a:off x="3683160" y="1746360"/>
              <a:ext cx="4346640" cy="3926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57680D3-38D1-98EF-E589-7A6F987C2D1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73800" y="1737000"/>
                <a:ext cx="4365360" cy="394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580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16" grpId="0"/>
      <p:bldP spid="17" grpId="0"/>
      <p:bldP spid="30" grpId="0"/>
      <p:bldP spid="3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, \theta_1$&#10;&#10;% \delta_i^{(l)} = \left(\sum_j W_{ji}^{(l)} \delta_j^{(l+1)}\right) f'(z_i^{(l)})&#10;&#10;&#10;&#10;\end{document}"/>
  <p:tag name="IGUANATEXSIZE" val="3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1 x&#10;$&#10;% \delta_i^{(l)} = \left(\sum_j W_{ji}^{(l)} \delta_j^{(l+1)}\right) f'(z_i^{(l)})&#10;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underset{\theta_1}{\mathrm{minimize}} \; J(\theta_1)&#10;$&#10;% \delta_i^{(l)} = \left(\sum_j W_{ji}^{(l)} \delta_j^{(l+1)}\right) f'(z_i^{(l)})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i&#10;$&#10;% \delta_i^{(l)} = \left(\sum_j W_{ji}^{(l)} \delta_j^{(l+1)}\right) f'(z_i^{(l)})&#10;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 = 1&#10;$&#10;% \delta_i^{(l)} = \left(\sum_j W_{ji}^{(l)} \delta_j^{(l+1)}\right) f'(z_i^{(l)})&#10;&#10;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 = 0.5&#10;$&#10;% \delta_i^{(l)} = \left(\sum_j W_{ji}^{(l)} \delta_j^{(l+1)}\right) f'(z_i^{(l)})&#10;&#10;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i&#10;$&#10;% \delta_i^{(l)} = \left(\sum_j W_{ji}^{(l)} \delta_j^{(l+1)}\right) f'(z_i^{(l)})&#10;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 = 0&#10;$&#10;% \delta_i^{(l)} = \left(\sum_j W_{ji}^{(l)} \delta_j^{(l+1)}\right) f'(z_i^{(l)})&#10;&#10;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50  + 0.06x&#10;$&#10;% \delta_i^{(l)} = \left(\sum_j W_{ji}^{(l)} \delta_j^{(l+1)}\right) f'(z_i^{(l)})&#10;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1.5$&#10;&#10;$\theta_1 = 0$&#10;&#10;% \delta_i^{(l)} = \left(\sum_j W_{ji}^{(l)} \delta_j^{(l+1)}\right) f'(z_i^{(l)})&#10;&#10;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0$&#10;&#10;$\theta_1 = 0.5$&#10;&#10;% \delta_i^{(l)} = \left(\sum_j W_{ji}^{(l)} \delta_j^{(l+1)}\right) f'(z_i^{(l)})&#10;&#10;&#10;&#10;\end{document}"/>
  <p:tag name="IGUANATEXSIZE" val="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1$&#10;&#10;$\theta_1 = 0.5$&#10;&#10;% \delta_i^{(l)} = \left(\sum_j W_{ji}^{(l)} \delta_j^{(l+1)}\right) f'(z_i^{(l)})&#10;&#10;&#10;&#10;\end{document}"/>
  <p:tag name="IGUANATEXSIZE" val="3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}} \; J(\theta_0,\theta_1)&#10;$&#10;% \delta_i^{(l)} = \left(\sum_j W_{ji}^{(l)} \delta_j^{(l+1)}\right) f'(z_i^{(l)})&#10;&#10;&#10;&#10;\end{document}"/>
  <p:tag name="IGUANATEXSIZE" val="3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&#10;&#10;\}&#10;% \delta_i^{(l)} = \left(\sum_j W_{ji}^{(l)} \delta_j^{(l+1)}\right) f'(z_i^{(l)})&#10;&#10;&#10;&#10;\end{document}"/>
  <p:tag name="IGUANATEXSIZE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for $j=0$ and $j=1$)&#10;% \delta_i^{(l)} = \left(\sum_j W_{ji}^{(l)} \delta_j^{(l+1)}\right) f'(z_i^{(l)})&#10;&#10;&#10;&#10;\end{document}"/>
  <p:tag name="IGUANATEXSIZE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{\color{blue}\mathrm{temp}1} := \theta_1 - \alpha \frac{\partial}{\partial \theta_1} J(\theta_0,\theta_1)$ &#10;&#10;$\theta_0 := {\color{blue}\mathrm{temp}0}$&#10;&#10;$\theta_1 := {\color{blue}\mathrm{temp}1}$ &#10;&#10;% \delta_i^{(l)} = \left(\sum_j W_{ji}^{(l)} \delta_j^{(l+1)}\right) f'(z_i^{(l)})&#10;&#10;&#10;&#10;\end{document}"/>
  <p:tag name="IGUANATEXSIZE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\theta_0 := {\color{blue}\mathrm{temp}0}$&#10;&#10;${\color{blue}\mathrm{temp}1} := \theta_1 - \alpha \frac{\partial}{\partial \theta_1} J(\theta_0,\theta_1)$ &#10;&#10;$\theta_1 := {\color{blue}\mathrm{temp}1}$ &#10;&#10;% \delta_i^{(l)} = \left(\sum_j W_{ji}^{(l)} \delta_j^{(l+1)}\right) f'(z_i^{(l)})&#10;&#10;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&#10;$&#10;% \delta_i^{(l)} = \left(\sum_j W_{ji}^{(l)} \delta_j^{(l+1)}\right) f'(z_i^{(l)})&#10;&#10;&#10;&#10;\end{document}"/>
  <p:tag name="IGUANATEXSIZE" val="3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}&#10;% \delta_i^{(l)} = \left(\sum_j W_{ji}^{(l)} \delta_j^{(l+1)}\right) f'(z_i^{(l)})&#10;&#10;&#10;&#10;\end{document}"/>
  <p:tag name="IGUANATEXSIZE" val="3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simultaneously update&#10;&#10;\quad $j=0$ and $j=1$)&#10;% \delta_i^{(l)} = \left(\sum_j W_{ji}^{(l)} \delta_j^{(l+1)}\right) f'(z_i^{(l)})&#10;&#10;&#10;&#10;\end{document}"/>
  <p:tag name="IGUANATEXSIZE" val="3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\partial}{\partial \theta_1} J(\theta_1)&#10;$ &#10;&#10;% \delta_i^{(l)} = \left(\sum_j W_{ji}^{(l)} \delta_j^{(l+1)}\right) f'(z_i^{(l)})&#10;&#10;&#10;&#10;\end{document}"/>
  <p:tag name="IGUANATEXSIZE" val="3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d}{d \theta_1} J(\theta_1)&#10;$ &#10;&#10;% \delta_i^{(l)} = \left(\sum_j W_{ji}^{(l)} \delta_j^{(l+1)}\right) f'(z_i^{(l)})&#10;&#10;&#10;&#10;\end{document}"/>
  <p:tag name="IGUANATEXSIZE" val="3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d}{d \theta_1} J(\theta_1)&#10;$ &#10;&#10;% \delta_i^{(l)} = \left(\sum_j W_{ji}^{(l)} \delta_j^{(l+1)}\right) f'(z_i^{(l)})&#10;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x,y)&#10;$&#10;% \delta_i^{(l)} = \left(\sum_j W_{ji}^{(l)} \delta_j^{(l+1)}\right) f'(z_i^{(l)})&#10;&#10;&#10;&#10;\end{document}"/>
  <p:tag name="IGUANATEXSIZE" val="3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 &#10;&#10;% \delta_i^{(l)} = \left(\sum_j W_{ji}^{(l)} \delta_j^{(l+1)}\right) f'(z_i^{(l)})&#10;&#10;&#10;&#10;\end{document}"/>
  <p:tag name="IGUANATEXSIZE" val="2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;\;\quad\quad{(for $j=1$ and $j=0$)}&#10;&#10;\}&#10;% \delta_i^{(l)} = \left(\sum_j W_{ji}^{(l)} \delta_j^{(l+1)}\right) f'(z_i^{(l)})&#10;&#10;&#10;&#10;\end{document}"/>
  <p:tag name="IGUANATEXSIZE" val="3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 &#10;\frac{\partial}{\partial \theta_j} J(\theta_0,\theta_1) = &#10;$ &#10;% \delta_i^{(l)} = \left(\sum_j W_{ji}^{(l)} \delta_j^{(l+1)}\right) f'(z_i^{(l)})&#10;&#10;&#10;&#10;\end{document}"/>
  <p:tag name="IGUANATEXSIZE" val="3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=0: \frac{\partial}{\partial \theta_0} J(\theta_0,\theta_1) = &#10;% \frac{1}{M} \sum^{M}_{i=1} \left( h_\theta(x^{(i)}) - y^{(i)} \right)&#10;$ &#10;&#10;% \delta_i^{(l)} = \left(\sum_j W_{ji}^{(l)} \delta_j^{(l+1)}\right) f'(z_i^{(l)})&#10;&#10;&#10;&#10;\end{document}"/>
  <p:tag name="IGUANATEXSIZE" val="3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=1: \frac{\partial}{\partial \theta_1} J(\theta_0,\theta_1) = &#10;$ &#10;&#10;% \delta_i^{(l)} = \left(\sum_j W_{ji}^{(l)} \delta_j^{(l+1)}\right) f'(z_i^{(l)})&#10;&#10;&#10;&#10;\end{document}"/>
  <p:tag name="IGUANATEXSIZE" val="3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quad\theta_0 := \theta_0 - \alpha &#10; \frac{1}{m} \sum\limits^{m}_{i=1} \left( h_\theta(x^{(i)}) - y^{(i)} \right)&#10;$&#10;&#10;$&#10;\quad\theta_1 := \theta_1 - \alpha &#10; \frac{1}{m} \sum\limits^{m}_{i=1} \left( h_\theta(x^{(i)}) - y^{(i)} \right)\cdot x^{(i)}&#10;$&#10;&#10;\}&#10;% \delta_i^{(l)} = \left(\sum_j W_{ji}^{(l)} \delta_j^{(l+1)}\right) f'(z_i^{(l)})&#10;&#10;&#10;&#10;\end{document}"/>
  <p:tag name="IGUANATEXSIZE" val="3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&#10;$&#10;% \delta_i^{(l)} = \left(\sum_j W_{ji}^{(l)} \delta_j^{(l+1)}\right) f'(z_i^{(l)})&#10;&#10;&#10;&#10;\end{document}"/>
  <p:tag name="IGUANATEXSIZE" val="24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5017</TotalTime>
  <Words>722</Words>
  <Application>Microsoft Macintosh PowerPoint</Application>
  <PresentationFormat>On-screen Show (4:3)</PresentationFormat>
  <Paragraphs>154</Paragraphs>
  <Slides>46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Symbol</vt:lpstr>
      <vt:lpstr>Tw Cen MT</vt:lpstr>
      <vt:lpstr>Wingdings</vt:lpstr>
      <vt:lpstr>Wingdings 2</vt:lpstr>
      <vt:lpstr>Median</vt:lpstr>
      <vt:lpstr>Artificial Intelligence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Gradient Descent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Mouhamed NASSAR</dc:creator>
  <cp:lastModifiedBy>Nassar, Mohamad</cp:lastModifiedBy>
  <cp:revision>438</cp:revision>
  <dcterms:created xsi:type="dcterms:W3CDTF">2015-08-04T18:55:05Z</dcterms:created>
  <dcterms:modified xsi:type="dcterms:W3CDTF">2022-04-27T05:24:06Z</dcterms:modified>
</cp:coreProperties>
</file>