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MDC FFT 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animation for 8-P radix-2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94305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   X5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84201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  X1   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94225" y="3117215"/>
            <a:ext cx="436245" cy="11360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 flipV="1">
            <a:off x="4594225" y="3289300"/>
            <a:ext cx="426085" cy="1156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6108700" y="420052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94305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X7   X6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X5  X4   X1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94225" y="3117215"/>
            <a:ext cx="436245" cy="11360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 flipV="1">
            <a:off x="4594225" y="3289300"/>
            <a:ext cx="426085" cy="1156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6108700" y="420052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6729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557135" y="414020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94305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X7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X5  X4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</a:t>
            </a:r>
            <a:endParaRPr lang="en-US" sz="1000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118725" y="3044190"/>
            <a:ext cx="37211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X0</a:t>
            </a:r>
            <a:endParaRPr lang="en-US" sz="1000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472305" y="4430395"/>
            <a:ext cx="679450" cy="10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>
            <a:off x="4421505" y="3137535"/>
            <a:ext cx="7302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756729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557135" y="414020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965565" y="3147695"/>
            <a:ext cx="700405" cy="10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8965565" y="4420235"/>
            <a:ext cx="700405" cy="10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102350" y="4048125"/>
            <a:ext cx="3575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94305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X5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118725" y="3044190"/>
            <a:ext cx="5651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  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6729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557135" y="414020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057005" y="3117215"/>
            <a:ext cx="456565" cy="1156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9097645" y="3279140"/>
            <a:ext cx="415925" cy="11258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102350" y="4048125"/>
            <a:ext cx="3575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416540" y="41249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8605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118725" y="3044190"/>
            <a:ext cx="5651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  X2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557135" y="414020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965565" y="3157855"/>
            <a:ext cx="69024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8955405" y="4385310"/>
            <a:ext cx="669925" cy="95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102350" y="4048125"/>
            <a:ext cx="3575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821795" y="3014980"/>
            <a:ext cx="3695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840845" y="4273550"/>
            <a:ext cx="3511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X1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0406380" y="414020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601585" y="2770505"/>
            <a:ext cx="37274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X5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8605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118725" y="3044190"/>
            <a:ext cx="5651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  X4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067165" y="3127375"/>
            <a:ext cx="446405" cy="1156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9097645" y="3289300"/>
            <a:ext cx="415925" cy="11055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102350" y="4048125"/>
            <a:ext cx="3575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821795" y="3014980"/>
            <a:ext cx="3695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X2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840845" y="4273550"/>
            <a:ext cx="3511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X3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0396220" y="4149725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X5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601585" y="2770505"/>
            <a:ext cx="37274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8605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118725" y="3044190"/>
            <a:ext cx="5651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X6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915400" y="4415155"/>
            <a:ext cx="730250" cy="10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>
            <a:off x="8935085" y="3137535"/>
            <a:ext cx="68008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6102350" y="4048125"/>
            <a:ext cx="3575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821795" y="3014980"/>
            <a:ext cx="3695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X4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840845" y="4273550"/>
            <a:ext cx="3511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X5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0396220" y="4149725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601585" y="2770505"/>
            <a:ext cx="37274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8605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9734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3911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102350" y="4048125"/>
            <a:ext cx="3575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821795" y="3014980"/>
            <a:ext cx="3695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840845" y="4273550"/>
            <a:ext cx="35115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FFFF00"/>
                </a:highlight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601585" y="2770505"/>
            <a:ext cx="37274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0553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X0</a:t>
            </a:r>
            <a:endParaRPr lang="en-US" altLang="en-US" sz="1000" b="1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0553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  X0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0553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   X1  X0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05537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X3  X2   X1  X0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X3  X2   X1  X0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1338580" y="423735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</a:t>
            </a:r>
            <a:endParaRPr lang="en-US" sz="1000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X3  X2   X1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1409700" y="423735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X5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03830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23030" y="4302760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X4</a:t>
            </a:r>
            <a:endParaRPr lang="en-US" sz="1000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X3  X2    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49276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ln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X0</a:t>
            </a:r>
            <a:endParaRPr lang="en-US" sz="1000">
              <a:ln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1409700" y="423735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X5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02785" y="3168015"/>
            <a:ext cx="72009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>
            <a:off x="4502785" y="4425315"/>
            <a:ext cx="72009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MDC Pipeline operation</a:t>
            </a:r>
            <a:endParaRPr lang="en-US"/>
          </a:p>
        </p:txBody>
      </p:sp>
      <p:pic>
        <p:nvPicPr>
          <p:cNvPr id="4" name="Picture 3" descr="m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694305"/>
            <a:ext cx="11489690" cy="2230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72865" y="4302760"/>
            <a:ext cx="62992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X5   X4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1155" y="3084195"/>
            <a:ext cx="1428750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0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X3 </a:t>
            </a:r>
            <a:endParaRPr lang="en-US" altLang="en-US" sz="1000" b="1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36895" y="308419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 X0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36000" y="4302760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10128885" y="3084195"/>
            <a:ext cx="2724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000"/>
          </a:p>
        </p:txBody>
      </p:sp>
      <p:sp>
        <p:nvSpPr>
          <p:cNvPr id="3" name="Text Box 2"/>
          <p:cNvSpPr txBox="1"/>
          <p:nvPr/>
        </p:nvSpPr>
        <p:spPr>
          <a:xfrm>
            <a:off x="1409700" y="423735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X7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65755" y="2924175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65755" y="4057650"/>
            <a:ext cx="370205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00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X6</a:t>
            </a:r>
            <a:endParaRPr lang="en-US" sz="100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02785" y="3168015"/>
            <a:ext cx="72009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>
            <a:off x="4502785" y="4425315"/>
            <a:ext cx="72009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gradFill>
              <a:gsLst>
                <a:gs pos="9400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Presentation</Application>
  <PresentationFormat>Widescreen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Aldhabi</vt:lpstr>
      <vt:lpstr>Art_mountaineering</vt:lpstr>
      <vt:lpstr>PowerPoint 演示文稿</vt:lpstr>
      <vt:lpstr>PowerPoint 演示文稿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  <vt:lpstr>MDC Pipeline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MDC FFT ARCHITECTURE </dc:title>
  <dc:creator/>
  <cp:lastModifiedBy>dell</cp:lastModifiedBy>
  <cp:revision>2</cp:revision>
  <dcterms:created xsi:type="dcterms:W3CDTF">2023-03-05T18:21:23Z</dcterms:created>
  <dcterms:modified xsi:type="dcterms:W3CDTF">2023-03-05T18:41:40Z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EBF79D98BF134B9AACB8305776D26B28</vt:lpwstr>
  </property>
  <property fmtid="{D5CDD505-2E9C-101B-9397-08002B2CF9AE}" pid="3" name="KSOProductBuildVer">
    <vt:lpwstr>1033-11.2.0.11219</vt:lpwstr>
  </property>
</Properties>
</file>