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5" r:id="rId13"/>
    <p:sldId id="270" r:id="rId14"/>
    <p:sldId id="271" r:id="rId15"/>
    <p:sldId id="273" r:id="rId16"/>
    <p:sldId id="274" r:id="rId17"/>
    <p:sldId id="276" r:id="rId18"/>
    <p:sldId id="277" r:id="rId19"/>
    <p:sldId id="278" r:id="rId20"/>
    <p:sldId id="279" r:id="rId21"/>
    <p:sldId id="283" r:id="rId22"/>
    <p:sldId id="282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18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29D881-7DBA-4546-9F09-B37093314D0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3E71262-5DE2-442C-BBAA-D8499F5EE96E}">
      <dgm:prSet phldrT="[Text]"/>
      <dgm:spPr/>
      <dgm:t>
        <a:bodyPr/>
        <a:lstStyle/>
        <a:p>
          <a:r>
            <a:rPr lang="en-IN" dirty="0" smtClean="0"/>
            <a:t>x(n)</a:t>
          </a:r>
          <a:endParaRPr lang="en-IN" dirty="0"/>
        </a:p>
      </dgm:t>
    </dgm:pt>
    <dgm:pt modelId="{EE7DD6E6-6CDA-441C-A581-62F799024B7C}" type="parTrans" cxnId="{EF4FEB18-61F1-4B0A-877C-FA84AE53D340}">
      <dgm:prSet/>
      <dgm:spPr/>
      <dgm:t>
        <a:bodyPr/>
        <a:lstStyle/>
        <a:p>
          <a:endParaRPr lang="en-IN"/>
        </a:p>
      </dgm:t>
    </dgm:pt>
    <dgm:pt modelId="{565BA440-7671-421C-94D6-A18CFE2084DE}" type="sibTrans" cxnId="{EF4FEB18-61F1-4B0A-877C-FA84AE53D340}">
      <dgm:prSet/>
      <dgm:spPr/>
      <dgm:t>
        <a:bodyPr/>
        <a:lstStyle/>
        <a:p>
          <a:endParaRPr lang="en-IN"/>
        </a:p>
      </dgm:t>
    </dgm:pt>
    <dgm:pt modelId="{6852F51F-DFFF-4B33-BCA4-88A767768FF8}">
      <dgm:prSet phldrT="[Text]"/>
      <dgm:spPr/>
      <dgm:t>
        <a:bodyPr/>
        <a:lstStyle/>
        <a:p>
          <a:r>
            <a:rPr lang="en-IN" dirty="0" smtClean="0"/>
            <a:t>g(m)</a:t>
          </a:r>
          <a:endParaRPr lang="en-IN" dirty="0"/>
        </a:p>
      </dgm:t>
    </dgm:pt>
    <dgm:pt modelId="{C1F2DB2C-2E8C-4F83-BD17-10D8BDEFC1C3}" type="parTrans" cxnId="{DD38A0E2-1B86-4D9C-95D6-A75A752BC3EC}">
      <dgm:prSet/>
      <dgm:spPr/>
      <dgm:t>
        <a:bodyPr/>
        <a:lstStyle/>
        <a:p>
          <a:endParaRPr lang="en-IN"/>
        </a:p>
      </dgm:t>
    </dgm:pt>
    <dgm:pt modelId="{2D6CC878-BE8A-45A4-8881-73C9D8558BB7}" type="sibTrans" cxnId="{DD38A0E2-1B86-4D9C-95D6-A75A752BC3EC}">
      <dgm:prSet/>
      <dgm:spPr/>
      <dgm:t>
        <a:bodyPr/>
        <a:lstStyle/>
        <a:p>
          <a:endParaRPr lang="en-IN"/>
        </a:p>
      </dgm:t>
    </dgm:pt>
    <dgm:pt modelId="{7F80F005-3166-4035-80D8-10335221F9A8}">
      <dgm:prSet phldrT="[Text]"/>
      <dgm:spPr/>
      <dgm:t>
        <a:bodyPr/>
        <a:lstStyle/>
        <a:p>
          <a:r>
            <a:rPr lang="en-IN" dirty="0" smtClean="0"/>
            <a:t>p1(l)</a:t>
          </a:r>
          <a:endParaRPr lang="en-IN" dirty="0"/>
        </a:p>
      </dgm:t>
    </dgm:pt>
    <dgm:pt modelId="{253BA22B-6DFA-4B6A-BF7A-B8024F36130B}" type="parTrans" cxnId="{8C85D8F8-546F-440C-9557-F06D719F1D1D}">
      <dgm:prSet/>
      <dgm:spPr/>
      <dgm:t>
        <a:bodyPr/>
        <a:lstStyle/>
        <a:p>
          <a:endParaRPr lang="en-IN"/>
        </a:p>
      </dgm:t>
    </dgm:pt>
    <dgm:pt modelId="{92D9FA32-4100-4E80-BCDB-927618587E36}" type="sibTrans" cxnId="{8C85D8F8-546F-440C-9557-F06D719F1D1D}">
      <dgm:prSet/>
      <dgm:spPr/>
      <dgm:t>
        <a:bodyPr/>
        <a:lstStyle/>
        <a:p>
          <a:endParaRPr lang="en-IN"/>
        </a:p>
      </dgm:t>
    </dgm:pt>
    <dgm:pt modelId="{421275A2-C0C3-4F47-8AFB-7AD3BBB0593F}">
      <dgm:prSet phldrT="[Text]"/>
      <dgm:spPr/>
      <dgm:t>
        <a:bodyPr/>
        <a:lstStyle/>
        <a:p>
          <a:r>
            <a:rPr lang="en-IN" dirty="0" smtClean="0"/>
            <a:t>p2(l)</a:t>
          </a:r>
          <a:endParaRPr lang="en-IN" dirty="0"/>
        </a:p>
      </dgm:t>
    </dgm:pt>
    <dgm:pt modelId="{501D6BC6-D5DD-4E7A-A215-F705DA0A27AB}" type="parTrans" cxnId="{0176DC66-6975-4937-A81B-3599255E4A88}">
      <dgm:prSet/>
      <dgm:spPr/>
      <dgm:t>
        <a:bodyPr/>
        <a:lstStyle/>
        <a:p>
          <a:endParaRPr lang="en-IN"/>
        </a:p>
      </dgm:t>
    </dgm:pt>
    <dgm:pt modelId="{14DDC620-A446-4EBA-89D1-8643F8C12B43}" type="sibTrans" cxnId="{0176DC66-6975-4937-A81B-3599255E4A88}">
      <dgm:prSet/>
      <dgm:spPr/>
      <dgm:t>
        <a:bodyPr/>
        <a:lstStyle/>
        <a:p>
          <a:endParaRPr lang="en-IN"/>
        </a:p>
      </dgm:t>
    </dgm:pt>
    <dgm:pt modelId="{8C74CF8E-1A6F-4D31-A685-3235EA2C1B5E}">
      <dgm:prSet phldrT="[Text]"/>
      <dgm:spPr/>
      <dgm:t>
        <a:bodyPr/>
        <a:lstStyle/>
        <a:p>
          <a:r>
            <a:rPr lang="en-IN" dirty="0" smtClean="0"/>
            <a:t>h(m)</a:t>
          </a:r>
          <a:endParaRPr lang="en-IN" dirty="0"/>
        </a:p>
      </dgm:t>
    </dgm:pt>
    <dgm:pt modelId="{FFED565F-49FB-449E-B97C-2FE6BBF6A2EA}" type="parTrans" cxnId="{7D899FF7-751D-464B-98BA-9E9020191D43}">
      <dgm:prSet/>
      <dgm:spPr/>
      <dgm:t>
        <a:bodyPr/>
        <a:lstStyle/>
        <a:p>
          <a:endParaRPr lang="en-IN"/>
        </a:p>
      </dgm:t>
    </dgm:pt>
    <dgm:pt modelId="{E103657D-1B43-4326-BF51-4636C45B5694}" type="sibTrans" cxnId="{7D899FF7-751D-464B-98BA-9E9020191D43}">
      <dgm:prSet/>
      <dgm:spPr/>
      <dgm:t>
        <a:bodyPr/>
        <a:lstStyle/>
        <a:p>
          <a:endParaRPr lang="en-IN"/>
        </a:p>
      </dgm:t>
    </dgm:pt>
    <dgm:pt modelId="{B6BAD45E-7B36-4424-82B5-918E61449351}">
      <dgm:prSet phldrT="[Text]"/>
      <dgm:spPr/>
      <dgm:t>
        <a:bodyPr/>
        <a:lstStyle/>
        <a:p>
          <a:r>
            <a:rPr lang="en-IN" dirty="0" smtClean="0"/>
            <a:t>q1(l)</a:t>
          </a:r>
          <a:endParaRPr lang="en-IN" dirty="0"/>
        </a:p>
      </dgm:t>
    </dgm:pt>
    <dgm:pt modelId="{343774D1-A00C-4FAD-9996-4A37878297DD}" type="parTrans" cxnId="{90A4596A-8F16-4997-A7F1-DF141D181777}">
      <dgm:prSet/>
      <dgm:spPr/>
      <dgm:t>
        <a:bodyPr/>
        <a:lstStyle/>
        <a:p>
          <a:endParaRPr lang="en-IN"/>
        </a:p>
      </dgm:t>
    </dgm:pt>
    <dgm:pt modelId="{4B4E01E3-A128-48AE-8D8D-62B3A202266B}" type="sibTrans" cxnId="{90A4596A-8F16-4997-A7F1-DF141D181777}">
      <dgm:prSet/>
      <dgm:spPr/>
      <dgm:t>
        <a:bodyPr/>
        <a:lstStyle/>
        <a:p>
          <a:endParaRPr lang="en-IN"/>
        </a:p>
      </dgm:t>
    </dgm:pt>
    <dgm:pt modelId="{6876C141-EA7D-4F3B-B7D0-1627F6BB6E12}">
      <dgm:prSet phldrT="[Text]"/>
      <dgm:spPr/>
      <dgm:t>
        <a:bodyPr/>
        <a:lstStyle/>
        <a:p>
          <a:r>
            <a:rPr lang="en-IN" dirty="0" smtClean="0"/>
            <a:t>q2(l)</a:t>
          </a:r>
          <a:endParaRPr lang="en-IN" dirty="0"/>
        </a:p>
      </dgm:t>
    </dgm:pt>
    <dgm:pt modelId="{FC00884D-8D17-4C29-A2A1-357E5BBCA850}" type="parTrans" cxnId="{6A4DE12A-D66A-4B06-A979-BACC251C1083}">
      <dgm:prSet/>
      <dgm:spPr/>
      <dgm:t>
        <a:bodyPr/>
        <a:lstStyle/>
        <a:p>
          <a:endParaRPr lang="en-IN"/>
        </a:p>
      </dgm:t>
    </dgm:pt>
    <dgm:pt modelId="{7C16C37E-AC48-449B-9B1F-770EA8E22BB7}" type="sibTrans" cxnId="{6A4DE12A-D66A-4B06-A979-BACC251C1083}">
      <dgm:prSet/>
      <dgm:spPr/>
      <dgm:t>
        <a:bodyPr/>
        <a:lstStyle/>
        <a:p>
          <a:endParaRPr lang="en-IN"/>
        </a:p>
      </dgm:t>
    </dgm:pt>
    <dgm:pt modelId="{888AAD3F-7C21-4C99-8C5C-175AE0CB28B0}" type="pres">
      <dgm:prSet presAssocID="{8B29D881-7DBA-4546-9F09-B37093314D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8BDE43E-F2A1-4CD8-B69A-DAB8441E93A4}" type="pres">
      <dgm:prSet presAssocID="{D3E71262-5DE2-442C-BBAA-D8499F5EE96E}" presName="hierRoot1" presStyleCnt="0"/>
      <dgm:spPr/>
    </dgm:pt>
    <dgm:pt modelId="{9818DB0E-F0F3-4CD5-A0E3-C652C4DB943D}" type="pres">
      <dgm:prSet presAssocID="{D3E71262-5DE2-442C-BBAA-D8499F5EE96E}" presName="composite" presStyleCnt="0"/>
      <dgm:spPr/>
    </dgm:pt>
    <dgm:pt modelId="{8A44297E-D6AA-467D-A5B2-B32ADFBA538B}" type="pres">
      <dgm:prSet presAssocID="{D3E71262-5DE2-442C-BBAA-D8499F5EE96E}" presName="background" presStyleLbl="node0" presStyleIdx="0" presStyleCnt="1"/>
      <dgm:spPr/>
    </dgm:pt>
    <dgm:pt modelId="{CDD262EB-ACC3-4A4F-A638-29049DE79C93}" type="pres">
      <dgm:prSet presAssocID="{D3E71262-5DE2-442C-BBAA-D8499F5EE96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06F7715-E132-4564-82B3-86D655E4DE1C}" type="pres">
      <dgm:prSet presAssocID="{D3E71262-5DE2-442C-BBAA-D8499F5EE96E}" presName="hierChild2" presStyleCnt="0"/>
      <dgm:spPr/>
    </dgm:pt>
    <dgm:pt modelId="{400A5C97-B4BF-44A2-B141-37A8BF2F3AD0}" type="pres">
      <dgm:prSet presAssocID="{C1F2DB2C-2E8C-4F83-BD17-10D8BDEFC1C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8AF4A894-5322-4EB8-90CB-223CE942FD2D}" type="pres">
      <dgm:prSet presAssocID="{6852F51F-DFFF-4B33-BCA4-88A767768FF8}" presName="hierRoot2" presStyleCnt="0"/>
      <dgm:spPr/>
    </dgm:pt>
    <dgm:pt modelId="{ECE8F4E3-9959-4150-951E-B64E4A4E4E1B}" type="pres">
      <dgm:prSet presAssocID="{6852F51F-DFFF-4B33-BCA4-88A767768FF8}" presName="composite2" presStyleCnt="0"/>
      <dgm:spPr/>
    </dgm:pt>
    <dgm:pt modelId="{3B3CF3B8-6FD9-4A06-BB2A-473323394E94}" type="pres">
      <dgm:prSet presAssocID="{6852F51F-DFFF-4B33-BCA4-88A767768FF8}" presName="background2" presStyleLbl="node2" presStyleIdx="0" presStyleCnt="2"/>
      <dgm:spPr/>
    </dgm:pt>
    <dgm:pt modelId="{21BB8DF2-6979-4DD6-87DB-F591FD6D6C98}" type="pres">
      <dgm:prSet presAssocID="{6852F51F-DFFF-4B33-BCA4-88A767768FF8}" presName="text2" presStyleLbl="fgAcc2" presStyleIdx="0" presStyleCnt="2" custLinFactNeighborX="-58350" custLinFactNeighborY="12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6948F1-31BD-41DE-AFB3-6D7265CF45F8}" type="pres">
      <dgm:prSet presAssocID="{6852F51F-DFFF-4B33-BCA4-88A767768FF8}" presName="hierChild3" presStyleCnt="0"/>
      <dgm:spPr/>
    </dgm:pt>
    <dgm:pt modelId="{7EAF3086-7323-4C16-B430-7A81B5F016F2}" type="pres">
      <dgm:prSet presAssocID="{253BA22B-6DFA-4B6A-BF7A-B8024F36130B}" presName="Name17" presStyleLbl="parChTrans1D3" presStyleIdx="0" presStyleCnt="4"/>
      <dgm:spPr/>
      <dgm:t>
        <a:bodyPr/>
        <a:lstStyle/>
        <a:p>
          <a:endParaRPr lang="en-US"/>
        </a:p>
      </dgm:t>
    </dgm:pt>
    <dgm:pt modelId="{BC040409-B4CF-4D21-A5F6-76A7EF010CDB}" type="pres">
      <dgm:prSet presAssocID="{7F80F005-3166-4035-80D8-10335221F9A8}" presName="hierRoot3" presStyleCnt="0"/>
      <dgm:spPr/>
    </dgm:pt>
    <dgm:pt modelId="{9C0101B1-6A86-4632-B76F-6B2DEA34AB12}" type="pres">
      <dgm:prSet presAssocID="{7F80F005-3166-4035-80D8-10335221F9A8}" presName="composite3" presStyleCnt="0"/>
      <dgm:spPr/>
    </dgm:pt>
    <dgm:pt modelId="{A4E7E403-A27D-4C46-B7FC-6524437A80F1}" type="pres">
      <dgm:prSet presAssocID="{7F80F005-3166-4035-80D8-10335221F9A8}" presName="background3" presStyleLbl="node3" presStyleIdx="0" presStyleCnt="4"/>
      <dgm:spPr/>
    </dgm:pt>
    <dgm:pt modelId="{26A0572B-79C3-40E3-88CE-212F28E13730}" type="pres">
      <dgm:prSet presAssocID="{7F80F005-3166-4035-80D8-10335221F9A8}" presName="text3" presStyleLbl="fgAcc3" presStyleIdx="0" presStyleCnt="4" custLinFactNeighborX="-74548" custLinFactNeighborY="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ABE533-8DD2-45AA-87C4-9392485F410F}" type="pres">
      <dgm:prSet presAssocID="{7F80F005-3166-4035-80D8-10335221F9A8}" presName="hierChild4" presStyleCnt="0"/>
      <dgm:spPr/>
    </dgm:pt>
    <dgm:pt modelId="{8C694640-1F72-4505-9F2A-159059696AA7}" type="pres">
      <dgm:prSet presAssocID="{501D6BC6-D5DD-4E7A-A215-F705DA0A27A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492D80FA-3004-4B28-A40E-3B4FC8F4658D}" type="pres">
      <dgm:prSet presAssocID="{421275A2-C0C3-4F47-8AFB-7AD3BBB0593F}" presName="hierRoot3" presStyleCnt="0"/>
      <dgm:spPr/>
    </dgm:pt>
    <dgm:pt modelId="{6792640C-763D-47D0-B2E5-17C8F3A6FCDB}" type="pres">
      <dgm:prSet presAssocID="{421275A2-C0C3-4F47-8AFB-7AD3BBB0593F}" presName="composite3" presStyleCnt="0"/>
      <dgm:spPr/>
    </dgm:pt>
    <dgm:pt modelId="{2BBE5B40-76AE-4149-BCA8-81C0C66C4D9C}" type="pres">
      <dgm:prSet presAssocID="{421275A2-C0C3-4F47-8AFB-7AD3BBB0593F}" presName="background3" presStyleLbl="node3" presStyleIdx="1" presStyleCnt="4"/>
      <dgm:spPr/>
    </dgm:pt>
    <dgm:pt modelId="{64167A98-FF55-44F3-A366-D5A541532A6F}" type="pres">
      <dgm:prSet presAssocID="{421275A2-C0C3-4F47-8AFB-7AD3BBB0593F}" presName="text3" presStyleLbl="fgAcc3" presStyleIdx="1" presStyleCnt="4" custLinFactNeighborX="-29175" custLinFactNeighborY="-348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2E02592-C105-404C-84D6-EAEAC8C21F0A}" type="pres">
      <dgm:prSet presAssocID="{421275A2-C0C3-4F47-8AFB-7AD3BBB0593F}" presName="hierChild4" presStyleCnt="0"/>
      <dgm:spPr/>
    </dgm:pt>
    <dgm:pt modelId="{F3F634DA-135F-4A7B-83E6-E634F02E21DD}" type="pres">
      <dgm:prSet presAssocID="{FFED565F-49FB-449E-B97C-2FE6BBF6A2E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E6A4A86-C4E7-46F7-AAA0-2037BE250F11}" type="pres">
      <dgm:prSet presAssocID="{8C74CF8E-1A6F-4D31-A685-3235EA2C1B5E}" presName="hierRoot2" presStyleCnt="0"/>
      <dgm:spPr/>
    </dgm:pt>
    <dgm:pt modelId="{040B1C92-57D3-4755-85A8-669AA4F74D60}" type="pres">
      <dgm:prSet presAssocID="{8C74CF8E-1A6F-4D31-A685-3235EA2C1B5E}" presName="composite2" presStyleCnt="0"/>
      <dgm:spPr/>
    </dgm:pt>
    <dgm:pt modelId="{06732EEB-29A8-473F-AA32-853F7BFB0DFD}" type="pres">
      <dgm:prSet presAssocID="{8C74CF8E-1A6F-4D31-A685-3235EA2C1B5E}" presName="background2" presStyleLbl="node2" presStyleIdx="1" presStyleCnt="2"/>
      <dgm:spPr/>
    </dgm:pt>
    <dgm:pt modelId="{B6B99657-AD67-45F4-ADD3-05E766D99103}" type="pres">
      <dgm:prSet presAssocID="{8C74CF8E-1A6F-4D31-A685-3235EA2C1B5E}" presName="text2" presStyleLbl="fgAcc2" presStyleIdx="1" presStyleCnt="2" custLinFactNeighborX="63724" custLinFactNeighborY="-12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8904DF-422B-445F-A1B5-1357958FD738}" type="pres">
      <dgm:prSet presAssocID="{8C74CF8E-1A6F-4D31-A685-3235EA2C1B5E}" presName="hierChild3" presStyleCnt="0"/>
      <dgm:spPr/>
    </dgm:pt>
    <dgm:pt modelId="{D4531EC2-F645-43CA-A1A4-4898815DE125}" type="pres">
      <dgm:prSet presAssocID="{343774D1-A00C-4FAD-9996-4A37878297DD}" presName="Name17" presStyleLbl="parChTrans1D3" presStyleIdx="2" presStyleCnt="4"/>
      <dgm:spPr/>
      <dgm:t>
        <a:bodyPr/>
        <a:lstStyle/>
        <a:p>
          <a:endParaRPr lang="en-US"/>
        </a:p>
      </dgm:t>
    </dgm:pt>
    <dgm:pt modelId="{AC0CD944-E1A7-4B86-87D0-7DF0FD90F195}" type="pres">
      <dgm:prSet presAssocID="{B6BAD45E-7B36-4424-82B5-918E61449351}" presName="hierRoot3" presStyleCnt="0"/>
      <dgm:spPr/>
    </dgm:pt>
    <dgm:pt modelId="{995DDCBE-308F-4039-8612-63CFB1493372}" type="pres">
      <dgm:prSet presAssocID="{B6BAD45E-7B36-4424-82B5-918E61449351}" presName="composite3" presStyleCnt="0"/>
      <dgm:spPr/>
    </dgm:pt>
    <dgm:pt modelId="{71914150-57D1-47D8-959A-83DC34C7FE73}" type="pres">
      <dgm:prSet presAssocID="{B6BAD45E-7B36-4424-82B5-918E61449351}" presName="background3" presStyleLbl="node3" presStyleIdx="2" presStyleCnt="4"/>
      <dgm:spPr/>
    </dgm:pt>
    <dgm:pt modelId="{E5D47FBB-6898-4FF5-BC51-1A5EE76F22E5}" type="pres">
      <dgm:prSet presAssocID="{B6BAD45E-7B36-4424-82B5-918E61449351}" presName="text3" presStyleLbl="fgAcc3" presStyleIdx="2" presStyleCnt="4" custLinFactNeighborX="19962" custLinFactNeighborY="72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EFEF56-CEA7-4349-93A4-FA1AEB3FDCA5}" type="pres">
      <dgm:prSet presAssocID="{B6BAD45E-7B36-4424-82B5-918E61449351}" presName="hierChild4" presStyleCnt="0"/>
      <dgm:spPr/>
    </dgm:pt>
    <dgm:pt modelId="{B427B7E2-CDA6-4A9C-81F1-EE1576BFA759}" type="pres">
      <dgm:prSet presAssocID="{FC00884D-8D17-4C29-A2A1-357E5BBCA850}" presName="Name17" presStyleLbl="parChTrans1D3" presStyleIdx="3" presStyleCnt="4"/>
      <dgm:spPr/>
      <dgm:t>
        <a:bodyPr/>
        <a:lstStyle/>
        <a:p>
          <a:endParaRPr lang="en-US"/>
        </a:p>
      </dgm:t>
    </dgm:pt>
    <dgm:pt modelId="{2DCAC50C-6B4A-415E-9E30-77EF99ED5DEA}" type="pres">
      <dgm:prSet presAssocID="{6876C141-EA7D-4F3B-B7D0-1627F6BB6E12}" presName="hierRoot3" presStyleCnt="0"/>
      <dgm:spPr/>
    </dgm:pt>
    <dgm:pt modelId="{43B1DE71-E63E-4CDD-984C-FC52A997E618}" type="pres">
      <dgm:prSet presAssocID="{6876C141-EA7D-4F3B-B7D0-1627F6BB6E12}" presName="composite3" presStyleCnt="0"/>
      <dgm:spPr/>
    </dgm:pt>
    <dgm:pt modelId="{CDE9B9E7-E8EB-490B-9831-C817048DA14D}" type="pres">
      <dgm:prSet presAssocID="{6876C141-EA7D-4F3B-B7D0-1627F6BB6E12}" presName="background3" presStyleLbl="node3" presStyleIdx="3" presStyleCnt="4"/>
      <dgm:spPr/>
    </dgm:pt>
    <dgm:pt modelId="{6B621D6A-12F4-4FB0-BF7D-952A3728C2CD}" type="pres">
      <dgm:prSet presAssocID="{6876C141-EA7D-4F3B-B7D0-1627F6BB6E12}" presName="text3" presStyleLbl="fgAcc3" presStyleIdx="3" presStyleCnt="4" custLinFactNeighborX="99041" custLinFactNeighborY="24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6B1951-B4AF-415C-B6B0-9A0B98B2D075}" type="pres">
      <dgm:prSet presAssocID="{6876C141-EA7D-4F3B-B7D0-1627F6BB6E12}" presName="hierChild4" presStyleCnt="0"/>
      <dgm:spPr/>
    </dgm:pt>
  </dgm:ptLst>
  <dgm:cxnLst>
    <dgm:cxn modelId="{8C85D8F8-546F-440C-9557-F06D719F1D1D}" srcId="{6852F51F-DFFF-4B33-BCA4-88A767768FF8}" destId="{7F80F005-3166-4035-80D8-10335221F9A8}" srcOrd="0" destOrd="0" parTransId="{253BA22B-6DFA-4B6A-BF7A-B8024F36130B}" sibTransId="{92D9FA32-4100-4E80-BCDB-927618587E36}"/>
    <dgm:cxn modelId="{28286FD2-943D-4993-934F-48218C3D4789}" type="presOf" srcId="{FC00884D-8D17-4C29-A2A1-357E5BBCA850}" destId="{B427B7E2-CDA6-4A9C-81F1-EE1576BFA759}" srcOrd="0" destOrd="0" presId="urn:microsoft.com/office/officeart/2005/8/layout/hierarchy1"/>
    <dgm:cxn modelId="{0DBA2A18-DA84-4419-9EDC-BCC1A2773A6D}" type="presOf" srcId="{343774D1-A00C-4FAD-9996-4A37878297DD}" destId="{D4531EC2-F645-43CA-A1A4-4898815DE125}" srcOrd="0" destOrd="0" presId="urn:microsoft.com/office/officeart/2005/8/layout/hierarchy1"/>
    <dgm:cxn modelId="{DD38A0E2-1B86-4D9C-95D6-A75A752BC3EC}" srcId="{D3E71262-5DE2-442C-BBAA-D8499F5EE96E}" destId="{6852F51F-DFFF-4B33-BCA4-88A767768FF8}" srcOrd="0" destOrd="0" parTransId="{C1F2DB2C-2E8C-4F83-BD17-10D8BDEFC1C3}" sibTransId="{2D6CC878-BE8A-45A4-8881-73C9D8558BB7}"/>
    <dgm:cxn modelId="{5824115C-E0CF-4B74-8E6F-EB7645E4FA5E}" type="presOf" srcId="{253BA22B-6DFA-4B6A-BF7A-B8024F36130B}" destId="{7EAF3086-7323-4C16-B430-7A81B5F016F2}" srcOrd="0" destOrd="0" presId="urn:microsoft.com/office/officeart/2005/8/layout/hierarchy1"/>
    <dgm:cxn modelId="{0176DC66-6975-4937-A81B-3599255E4A88}" srcId="{6852F51F-DFFF-4B33-BCA4-88A767768FF8}" destId="{421275A2-C0C3-4F47-8AFB-7AD3BBB0593F}" srcOrd="1" destOrd="0" parTransId="{501D6BC6-D5DD-4E7A-A215-F705DA0A27AB}" sibTransId="{14DDC620-A446-4EBA-89D1-8643F8C12B43}"/>
    <dgm:cxn modelId="{7D899FF7-751D-464B-98BA-9E9020191D43}" srcId="{D3E71262-5DE2-442C-BBAA-D8499F5EE96E}" destId="{8C74CF8E-1A6F-4D31-A685-3235EA2C1B5E}" srcOrd="1" destOrd="0" parTransId="{FFED565F-49FB-449E-B97C-2FE6BBF6A2EA}" sibTransId="{E103657D-1B43-4326-BF51-4636C45B5694}"/>
    <dgm:cxn modelId="{131375DC-B798-48D7-9AF0-BB4C8CF6DBBB}" type="presOf" srcId="{6876C141-EA7D-4F3B-B7D0-1627F6BB6E12}" destId="{6B621D6A-12F4-4FB0-BF7D-952A3728C2CD}" srcOrd="0" destOrd="0" presId="urn:microsoft.com/office/officeart/2005/8/layout/hierarchy1"/>
    <dgm:cxn modelId="{EF4FEB18-61F1-4B0A-877C-FA84AE53D340}" srcId="{8B29D881-7DBA-4546-9F09-B37093314D00}" destId="{D3E71262-5DE2-442C-BBAA-D8499F5EE96E}" srcOrd="0" destOrd="0" parTransId="{EE7DD6E6-6CDA-441C-A581-62F799024B7C}" sibTransId="{565BA440-7671-421C-94D6-A18CFE2084DE}"/>
    <dgm:cxn modelId="{6FD93CF6-88A8-477C-A28E-ACCD7FB2221B}" type="presOf" srcId="{B6BAD45E-7B36-4424-82B5-918E61449351}" destId="{E5D47FBB-6898-4FF5-BC51-1A5EE76F22E5}" srcOrd="0" destOrd="0" presId="urn:microsoft.com/office/officeart/2005/8/layout/hierarchy1"/>
    <dgm:cxn modelId="{E0C98400-27FF-4723-84A3-67C428018C4C}" type="presOf" srcId="{421275A2-C0C3-4F47-8AFB-7AD3BBB0593F}" destId="{64167A98-FF55-44F3-A366-D5A541532A6F}" srcOrd="0" destOrd="0" presId="urn:microsoft.com/office/officeart/2005/8/layout/hierarchy1"/>
    <dgm:cxn modelId="{90A4596A-8F16-4997-A7F1-DF141D181777}" srcId="{8C74CF8E-1A6F-4D31-A685-3235EA2C1B5E}" destId="{B6BAD45E-7B36-4424-82B5-918E61449351}" srcOrd="0" destOrd="0" parTransId="{343774D1-A00C-4FAD-9996-4A37878297DD}" sibTransId="{4B4E01E3-A128-48AE-8D8D-62B3A202266B}"/>
    <dgm:cxn modelId="{4282ED18-34BC-4726-BBB9-7DB7B264D0A3}" type="presOf" srcId="{C1F2DB2C-2E8C-4F83-BD17-10D8BDEFC1C3}" destId="{400A5C97-B4BF-44A2-B141-37A8BF2F3AD0}" srcOrd="0" destOrd="0" presId="urn:microsoft.com/office/officeart/2005/8/layout/hierarchy1"/>
    <dgm:cxn modelId="{CB8DE8C8-8870-4F3D-8272-FE52666E5EF8}" type="presOf" srcId="{501D6BC6-D5DD-4E7A-A215-F705DA0A27AB}" destId="{8C694640-1F72-4505-9F2A-159059696AA7}" srcOrd="0" destOrd="0" presId="urn:microsoft.com/office/officeart/2005/8/layout/hierarchy1"/>
    <dgm:cxn modelId="{DEC39F3A-E897-45D8-A3EA-9FDB71673668}" type="presOf" srcId="{8B29D881-7DBA-4546-9F09-B37093314D00}" destId="{888AAD3F-7C21-4C99-8C5C-175AE0CB28B0}" srcOrd="0" destOrd="0" presId="urn:microsoft.com/office/officeart/2005/8/layout/hierarchy1"/>
    <dgm:cxn modelId="{6A4DE12A-D66A-4B06-A979-BACC251C1083}" srcId="{8C74CF8E-1A6F-4D31-A685-3235EA2C1B5E}" destId="{6876C141-EA7D-4F3B-B7D0-1627F6BB6E12}" srcOrd="1" destOrd="0" parTransId="{FC00884D-8D17-4C29-A2A1-357E5BBCA850}" sibTransId="{7C16C37E-AC48-449B-9B1F-770EA8E22BB7}"/>
    <dgm:cxn modelId="{42FE4E9E-4FAA-4977-ABAB-26924487D010}" type="presOf" srcId="{FFED565F-49FB-449E-B97C-2FE6BBF6A2EA}" destId="{F3F634DA-135F-4A7B-83E6-E634F02E21DD}" srcOrd="0" destOrd="0" presId="urn:microsoft.com/office/officeart/2005/8/layout/hierarchy1"/>
    <dgm:cxn modelId="{30AC0558-E2D9-4F8B-AC5C-025E35762CDA}" type="presOf" srcId="{6852F51F-DFFF-4B33-BCA4-88A767768FF8}" destId="{21BB8DF2-6979-4DD6-87DB-F591FD6D6C98}" srcOrd="0" destOrd="0" presId="urn:microsoft.com/office/officeart/2005/8/layout/hierarchy1"/>
    <dgm:cxn modelId="{314164C2-105C-43CA-B650-3CDDB8433869}" type="presOf" srcId="{D3E71262-5DE2-442C-BBAA-D8499F5EE96E}" destId="{CDD262EB-ACC3-4A4F-A638-29049DE79C93}" srcOrd="0" destOrd="0" presId="urn:microsoft.com/office/officeart/2005/8/layout/hierarchy1"/>
    <dgm:cxn modelId="{473BD44A-D8D4-4365-B0C8-9000AE6B2413}" type="presOf" srcId="{7F80F005-3166-4035-80D8-10335221F9A8}" destId="{26A0572B-79C3-40E3-88CE-212F28E13730}" srcOrd="0" destOrd="0" presId="urn:microsoft.com/office/officeart/2005/8/layout/hierarchy1"/>
    <dgm:cxn modelId="{77D9B85D-CD75-4D78-A2D2-ECD1C5C03577}" type="presOf" srcId="{8C74CF8E-1A6F-4D31-A685-3235EA2C1B5E}" destId="{B6B99657-AD67-45F4-ADD3-05E766D99103}" srcOrd="0" destOrd="0" presId="urn:microsoft.com/office/officeart/2005/8/layout/hierarchy1"/>
    <dgm:cxn modelId="{1C036294-B228-457A-A50C-C21AE58AAD77}" type="presParOf" srcId="{888AAD3F-7C21-4C99-8C5C-175AE0CB28B0}" destId="{98BDE43E-F2A1-4CD8-B69A-DAB8441E93A4}" srcOrd="0" destOrd="0" presId="urn:microsoft.com/office/officeart/2005/8/layout/hierarchy1"/>
    <dgm:cxn modelId="{19638378-FD80-435F-900B-4867D74B8D2D}" type="presParOf" srcId="{98BDE43E-F2A1-4CD8-B69A-DAB8441E93A4}" destId="{9818DB0E-F0F3-4CD5-A0E3-C652C4DB943D}" srcOrd="0" destOrd="0" presId="urn:microsoft.com/office/officeart/2005/8/layout/hierarchy1"/>
    <dgm:cxn modelId="{22A60499-8E3B-41BC-A84F-D3665566F079}" type="presParOf" srcId="{9818DB0E-F0F3-4CD5-A0E3-C652C4DB943D}" destId="{8A44297E-D6AA-467D-A5B2-B32ADFBA538B}" srcOrd="0" destOrd="0" presId="urn:microsoft.com/office/officeart/2005/8/layout/hierarchy1"/>
    <dgm:cxn modelId="{0E00FC58-9BBF-4A11-AC71-C6B842461F26}" type="presParOf" srcId="{9818DB0E-F0F3-4CD5-A0E3-C652C4DB943D}" destId="{CDD262EB-ACC3-4A4F-A638-29049DE79C93}" srcOrd="1" destOrd="0" presId="urn:microsoft.com/office/officeart/2005/8/layout/hierarchy1"/>
    <dgm:cxn modelId="{B0D1BEF3-1FBB-43D5-BEA5-B284F7A6FE36}" type="presParOf" srcId="{98BDE43E-F2A1-4CD8-B69A-DAB8441E93A4}" destId="{306F7715-E132-4564-82B3-86D655E4DE1C}" srcOrd="1" destOrd="0" presId="urn:microsoft.com/office/officeart/2005/8/layout/hierarchy1"/>
    <dgm:cxn modelId="{27CBF162-C15B-4E3B-BD46-6B635AE08D30}" type="presParOf" srcId="{306F7715-E132-4564-82B3-86D655E4DE1C}" destId="{400A5C97-B4BF-44A2-B141-37A8BF2F3AD0}" srcOrd="0" destOrd="0" presId="urn:microsoft.com/office/officeart/2005/8/layout/hierarchy1"/>
    <dgm:cxn modelId="{E8BC0EEA-8A09-4BBD-8789-B0F3180DC518}" type="presParOf" srcId="{306F7715-E132-4564-82B3-86D655E4DE1C}" destId="{8AF4A894-5322-4EB8-90CB-223CE942FD2D}" srcOrd="1" destOrd="0" presId="urn:microsoft.com/office/officeart/2005/8/layout/hierarchy1"/>
    <dgm:cxn modelId="{6146119D-8FE5-4C4F-97C5-4C7CDC65EC70}" type="presParOf" srcId="{8AF4A894-5322-4EB8-90CB-223CE942FD2D}" destId="{ECE8F4E3-9959-4150-951E-B64E4A4E4E1B}" srcOrd="0" destOrd="0" presId="urn:microsoft.com/office/officeart/2005/8/layout/hierarchy1"/>
    <dgm:cxn modelId="{088D7542-34F2-4E3D-8BF4-EF27B2CD6E89}" type="presParOf" srcId="{ECE8F4E3-9959-4150-951E-B64E4A4E4E1B}" destId="{3B3CF3B8-6FD9-4A06-BB2A-473323394E94}" srcOrd="0" destOrd="0" presId="urn:microsoft.com/office/officeart/2005/8/layout/hierarchy1"/>
    <dgm:cxn modelId="{DA6D3B64-26B2-4927-9538-B5CC105BC1D8}" type="presParOf" srcId="{ECE8F4E3-9959-4150-951E-B64E4A4E4E1B}" destId="{21BB8DF2-6979-4DD6-87DB-F591FD6D6C98}" srcOrd="1" destOrd="0" presId="urn:microsoft.com/office/officeart/2005/8/layout/hierarchy1"/>
    <dgm:cxn modelId="{2EFF5834-2E36-4E7B-B0F6-14B45D9C3D8D}" type="presParOf" srcId="{8AF4A894-5322-4EB8-90CB-223CE942FD2D}" destId="{E16948F1-31BD-41DE-AFB3-6D7265CF45F8}" srcOrd="1" destOrd="0" presId="urn:microsoft.com/office/officeart/2005/8/layout/hierarchy1"/>
    <dgm:cxn modelId="{2875538B-BDA7-45C6-B542-63611A6A0276}" type="presParOf" srcId="{E16948F1-31BD-41DE-AFB3-6D7265CF45F8}" destId="{7EAF3086-7323-4C16-B430-7A81B5F016F2}" srcOrd="0" destOrd="0" presId="urn:microsoft.com/office/officeart/2005/8/layout/hierarchy1"/>
    <dgm:cxn modelId="{1912C851-E589-4511-8D06-5CDEEC50AEC2}" type="presParOf" srcId="{E16948F1-31BD-41DE-AFB3-6D7265CF45F8}" destId="{BC040409-B4CF-4D21-A5F6-76A7EF010CDB}" srcOrd="1" destOrd="0" presId="urn:microsoft.com/office/officeart/2005/8/layout/hierarchy1"/>
    <dgm:cxn modelId="{0D774A3B-CF0E-496A-8ECD-E88446F667B8}" type="presParOf" srcId="{BC040409-B4CF-4D21-A5F6-76A7EF010CDB}" destId="{9C0101B1-6A86-4632-B76F-6B2DEA34AB12}" srcOrd="0" destOrd="0" presId="urn:microsoft.com/office/officeart/2005/8/layout/hierarchy1"/>
    <dgm:cxn modelId="{4581758D-7798-438B-9221-57468848DB87}" type="presParOf" srcId="{9C0101B1-6A86-4632-B76F-6B2DEA34AB12}" destId="{A4E7E403-A27D-4C46-B7FC-6524437A80F1}" srcOrd="0" destOrd="0" presId="urn:microsoft.com/office/officeart/2005/8/layout/hierarchy1"/>
    <dgm:cxn modelId="{58216308-52B0-4CF9-85A4-EDEB8D7E6436}" type="presParOf" srcId="{9C0101B1-6A86-4632-B76F-6B2DEA34AB12}" destId="{26A0572B-79C3-40E3-88CE-212F28E13730}" srcOrd="1" destOrd="0" presId="urn:microsoft.com/office/officeart/2005/8/layout/hierarchy1"/>
    <dgm:cxn modelId="{E920B3F7-D585-4E46-B893-0283E7FA41D1}" type="presParOf" srcId="{BC040409-B4CF-4D21-A5F6-76A7EF010CDB}" destId="{58ABE533-8DD2-45AA-87C4-9392485F410F}" srcOrd="1" destOrd="0" presId="urn:microsoft.com/office/officeart/2005/8/layout/hierarchy1"/>
    <dgm:cxn modelId="{6647076E-0645-447C-A3D9-DB0D02E98C44}" type="presParOf" srcId="{E16948F1-31BD-41DE-AFB3-6D7265CF45F8}" destId="{8C694640-1F72-4505-9F2A-159059696AA7}" srcOrd="2" destOrd="0" presId="urn:microsoft.com/office/officeart/2005/8/layout/hierarchy1"/>
    <dgm:cxn modelId="{A4DF1338-D95A-4154-9EC4-776FE62F3AC7}" type="presParOf" srcId="{E16948F1-31BD-41DE-AFB3-6D7265CF45F8}" destId="{492D80FA-3004-4B28-A40E-3B4FC8F4658D}" srcOrd="3" destOrd="0" presId="urn:microsoft.com/office/officeart/2005/8/layout/hierarchy1"/>
    <dgm:cxn modelId="{C792F63A-E06C-494E-A3AA-CE9E584A0A33}" type="presParOf" srcId="{492D80FA-3004-4B28-A40E-3B4FC8F4658D}" destId="{6792640C-763D-47D0-B2E5-17C8F3A6FCDB}" srcOrd="0" destOrd="0" presId="urn:microsoft.com/office/officeart/2005/8/layout/hierarchy1"/>
    <dgm:cxn modelId="{2DDB6F84-EF2F-41EB-A3B8-0627F7971A8A}" type="presParOf" srcId="{6792640C-763D-47D0-B2E5-17C8F3A6FCDB}" destId="{2BBE5B40-76AE-4149-BCA8-81C0C66C4D9C}" srcOrd="0" destOrd="0" presId="urn:microsoft.com/office/officeart/2005/8/layout/hierarchy1"/>
    <dgm:cxn modelId="{48D07461-F0F9-472C-8859-22AF5C0D8EC0}" type="presParOf" srcId="{6792640C-763D-47D0-B2E5-17C8F3A6FCDB}" destId="{64167A98-FF55-44F3-A366-D5A541532A6F}" srcOrd="1" destOrd="0" presId="urn:microsoft.com/office/officeart/2005/8/layout/hierarchy1"/>
    <dgm:cxn modelId="{482356CA-DCD4-4855-B5CA-EB63AD035129}" type="presParOf" srcId="{492D80FA-3004-4B28-A40E-3B4FC8F4658D}" destId="{72E02592-C105-404C-84D6-EAEAC8C21F0A}" srcOrd="1" destOrd="0" presId="urn:microsoft.com/office/officeart/2005/8/layout/hierarchy1"/>
    <dgm:cxn modelId="{88D2D317-9616-4ED0-8C97-2C9D5991020A}" type="presParOf" srcId="{306F7715-E132-4564-82B3-86D655E4DE1C}" destId="{F3F634DA-135F-4A7B-83E6-E634F02E21DD}" srcOrd="2" destOrd="0" presId="urn:microsoft.com/office/officeart/2005/8/layout/hierarchy1"/>
    <dgm:cxn modelId="{80167EBC-5466-4169-8513-9DBD5352DAB2}" type="presParOf" srcId="{306F7715-E132-4564-82B3-86D655E4DE1C}" destId="{CE6A4A86-C4E7-46F7-AAA0-2037BE250F11}" srcOrd="3" destOrd="0" presId="urn:microsoft.com/office/officeart/2005/8/layout/hierarchy1"/>
    <dgm:cxn modelId="{A30332FB-3893-446A-A066-F47716384C92}" type="presParOf" srcId="{CE6A4A86-C4E7-46F7-AAA0-2037BE250F11}" destId="{040B1C92-57D3-4755-85A8-669AA4F74D60}" srcOrd="0" destOrd="0" presId="urn:microsoft.com/office/officeart/2005/8/layout/hierarchy1"/>
    <dgm:cxn modelId="{D9B436C4-C33B-458D-9DFA-23A04FA93DC6}" type="presParOf" srcId="{040B1C92-57D3-4755-85A8-669AA4F74D60}" destId="{06732EEB-29A8-473F-AA32-853F7BFB0DFD}" srcOrd="0" destOrd="0" presId="urn:microsoft.com/office/officeart/2005/8/layout/hierarchy1"/>
    <dgm:cxn modelId="{BFF28FE7-3FC0-470A-A774-5DF42F3CECFB}" type="presParOf" srcId="{040B1C92-57D3-4755-85A8-669AA4F74D60}" destId="{B6B99657-AD67-45F4-ADD3-05E766D99103}" srcOrd="1" destOrd="0" presId="urn:microsoft.com/office/officeart/2005/8/layout/hierarchy1"/>
    <dgm:cxn modelId="{4A4CBF30-D6C4-4F96-877C-BC13B0C655D0}" type="presParOf" srcId="{CE6A4A86-C4E7-46F7-AAA0-2037BE250F11}" destId="{458904DF-422B-445F-A1B5-1357958FD738}" srcOrd="1" destOrd="0" presId="urn:microsoft.com/office/officeart/2005/8/layout/hierarchy1"/>
    <dgm:cxn modelId="{65CA502D-E0F6-4F29-BCD2-318276B86261}" type="presParOf" srcId="{458904DF-422B-445F-A1B5-1357958FD738}" destId="{D4531EC2-F645-43CA-A1A4-4898815DE125}" srcOrd="0" destOrd="0" presId="urn:microsoft.com/office/officeart/2005/8/layout/hierarchy1"/>
    <dgm:cxn modelId="{1B8877B8-8035-44E4-BBB0-89D4F915FD1B}" type="presParOf" srcId="{458904DF-422B-445F-A1B5-1357958FD738}" destId="{AC0CD944-E1A7-4B86-87D0-7DF0FD90F195}" srcOrd="1" destOrd="0" presId="urn:microsoft.com/office/officeart/2005/8/layout/hierarchy1"/>
    <dgm:cxn modelId="{FEA3B7A8-102E-4D75-9E3E-DE3FB8BCA540}" type="presParOf" srcId="{AC0CD944-E1A7-4B86-87D0-7DF0FD90F195}" destId="{995DDCBE-308F-4039-8612-63CFB1493372}" srcOrd="0" destOrd="0" presId="urn:microsoft.com/office/officeart/2005/8/layout/hierarchy1"/>
    <dgm:cxn modelId="{0CAADCA0-D2C0-4999-8148-A0A50FFED54A}" type="presParOf" srcId="{995DDCBE-308F-4039-8612-63CFB1493372}" destId="{71914150-57D1-47D8-959A-83DC34C7FE73}" srcOrd="0" destOrd="0" presId="urn:microsoft.com/office/officeart/2005/8/layout/hierarchy1"/>
    <dgm:cxn modelId="{D2FA0C40-C08D-4D9A-8CA6-AD6C4B53F417}" type="presParOf" srcId="{995DDCBE-308F-4039-8612-63CFB1493372}" destId="{E5D47FBB-6898-4FF5-BC51-1A5EE76F22E5}" srcOrd="1" destOrd="0" presId="urn:microsoft.com/office/officeart/2005/8/layout/hierarchy1"/>
    <dgm:cxn modelId="{133489D0-E3E0-4B40-8EEF-1B8D4F715714}" type="presParOf" srcId="{AC0CD944-E1A7-4B86-87D0-7DF0FD90F195}" destId="{0BEFEF56-CEA7-4349-93A4-FA1AEB3FDCA5}" srcOrd="1" destOrd="0" presId="urn:microsoft.com/office/officeart/2005/8/layout/hierarchy1"/>
    <dgm:cxn modelId="{58D20544-0E58-4D4F-951E-EA0CC5A2D57F}" type="presParOf" srcId="{458904DF-422B-445F-A1B5-1357958FD738}" destId="{B427B7E2-CDA6-4A9C-81F1-EE1576BFA759}" srcOrd="2" destOrd="0" presId="urn:microsoft.com/office/officeart/2005/8/layout/hierarchy1"/>
    <dgm:cxn modelId="{6460B15D-F27A-4E56-B1C8-3A4C4961FBA4}" type="presParOf" srcId="{458904DF-422B-445F-A1B5-1357958FD738}" destId="{2DCAC50C-6B4A-415E-9E30-77EF99ED5DEA}" srcOrd="3" destOrd="0" presId="urn:microsoft.com/office/officeart/2005/8/layout/hierarchy1"/>
    <dgm:cxn modelId="{C75EDB43-0900-4F44-B463-892D69E16700}" type="presParOf" srcId="{2DCAC50C-6B4A-415E-9E30-77EF99ED5DEA}" destId="{43B1DE71-E63E-4CDD-984C-FC52A997E618}" srcOrd="0" destOrd="0" presId="urn:microsoft.com/office/officeart/2005/8/layout/hierarchy1"/>
    <dgm:cxn modelId="{CB45584E-50FA-4949-98C9-135B28915421}" type="presParOf" srcId="{43B1DE71-E63E-4CDD-984C-FC52A997E618}" destId="{CDE9B9E7-E8EB-490B-9831-C817048DA14D}" srcOrd="0" destOrd="0" presId="urn:microsoft.com/office/officeart/2005/8/layout/hierarchy1"/>
    <dgm:cxn modelId="{7EEB2AB5-9B35-40ED-B869-07B6499CAE58}" type="presParOf" srcId="{43B1DE71-E63E-4CDD-984C-FC52A997E618}" destId="{6B621D6A-12F4-4FB0-BF7D-952A3728C2CD}" srcOrd="1" destOrd="0" presId="urn:microsoft.com/office/officeart/2005/8/layout/hierarchy1"/>
    <dgm:cxn modelId="{7233A4F7-81CA-46B8-BC63-9C015089654C}" type="presParOf" srcId="{2DCAC50C-6B4A-415E-9E30-77EF99ED5DEA}" destId="{106B1951-B4AF-415C-B6B0-9A0B98B2D0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B7E2-CDA6-4A9C-81F1-EE1576BFA759}">
      <dsp:nvSpPr>
        <dsp:cNvPr id="0" name=""/>
        <dsp:cNvSpPr/>
      </dsp:nvSpPr>
      <dsp:spPr>
        <a:xfrm>
          <a:off x="8283788" y="2606852"/>
          <a:ext cx="1206694" cy="502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831"/>
              </a:lnTo>
              <a:lnTo>
                <a:pt x="1206694" y="346831"/>
              </a:lnTo>
              <a:lnTo>
                <a:pt x="1206694" y="502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31EC2-F645-43CA-A1A4-4898815DE125}">
      <dsp:nvSpPr>
        <dsp:cNvPr id="0" name=""/>
        <dsp:cNvSpPr/>
      </dsp:nvSpPr>
      <dsp:spPr>
        <a:xfrm>
          <a:off x="6524579" y="2606852"/>
          <a:ext cx="1759208" cy="502229"/>
        </a:xfrm>
        <a:custGeom>
          <a:avLst/>
          <a:gdLst/>
          <a:ahLst/>
          <a:cxnLst/>
          <a:rect l="0" t="0" r="0" b="0"/>
          <a:pathLst>
            <a:path>
              <a:moveTo>
                <a:pt x="1759208" y="0"/>
              </a:moveTo>
              <a:lnTo>
                <a:pt x="1759208" y="346831"/>
              </a:lnTo>
              <a:lnTo>
                <a:pt x="0" y="346831"/>
              </a:lnTo>
              <a:lnTo>
                <a:pt x="0" y="502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634DA-135F-4A7B-83E6-E634F02E21DD}">
      <dsp:nvSpPr>
        <dsp:cNvPr id="0" name=""/>
        <dsp:cNvSpPr/>
      </dsp:nvSpPr>
      <dsp:spPr>
        <a:xfrm>
          <a:off x="5164607" y="1066678"/>
          <a:ext cx="3119181" cy="474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585"/>
              </a:lnTo>
              <a:lnTo>
                <a:pt x="3119181" y="319585"/>
              </a:lnTo>
              <a:lnTo>
                <a:pt x="3119181" y="4749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94640-1F72-4505-9F2A-159059696AA7}">
      <dsp:nvSpPr>
        <dsp:cNvPr id="0" name=""/>
        <dsp:cNvSpPr/>
      </dsp:nvSpPr>
      <dsp:spPr>
        <a:xfrm>
          <a:off x="2135573" y="2632609"/>
          <a:ext cx="1514517" cy="437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442"/>
              </a:lnTo>
              <a:lnTo>
                <a:pt x="1514517" y="282442"/>
              </a:lnTo>
              <a:lnTo>
                <a:pt x="1514517" y="43784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F3086-7323-4C16-B430-7A81B5F016F2}">
      <dsp:nvSpPr>
        <dsp:cNvPr id="0" name=""/>
        <dsp:cNvSpPr/>
      </dsp:nvSpPr>
      <dsp:spPr>
        <a:xfrm>
          <a:off x="838740" y="2632609"/>
          <a:ext cx="1296832" cy="476473"/>
        </a:xfrm>
        <a:custGeom>
          <a:avLst/>
          <a:gdLst/>
          <a:ahLst/>
          <a:cxnLst/>
          <a:rect l="0" t="0" r="0" b="0"/>
          <a:pathLst>
            <a:path>
              <a:moveTo>
                <a:pt x="1296832" y="0"/>
              </a:moveTo>
              <a:lnTo>
                <a:pt x="1296832" y="321075"/>
              </a:lnTo>
              <a:lnTo>
                <a:pt x="0" y="321075"/>
              </a:lnTo>
              <a:lnTo>
                <a:pt x="0" y="4764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A5C97-B4BF-44A2-B141-37A8BF2F3AD0}">
      <dsp:nvSpPr>
        <dsp:cNvPr id="0" name=""/>
        <dsp:cNvSpPr/>
      </dsp:nvSpPr>
      <dsp:spPr>
        <a:xfrm>
          <a:off x="2135573" y="1066678"/>
          <a:ext cx="3029034" cy="500740"/>
        </a:xfrm>
        <a:custGeom>
          <a:avLst/>
          <a:gdLst/>
          <a:ahLst/>
          <a:cxnLst/>
          <a:rect l="0" t="0" r="0" b="0"/>
          <a:pathLst>
            <a:path>
              <a:moveTo>
                <a:pt x="3029034" y="0"/>
              </a:moveTo>
              <a:lnTo>
                <a:pt x="3029034" y="345342"/>
              </a:lnTo>
              <a:lnTo>
                <a:pt x="0" y="345342"/>
              </a:lnTo>
              <a:lnTo>
                <a:pt x="0" y="50074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4297E-D6AA-467D-A5B2-B32ADFBA538B}">
      <dsp:nvSpPr>
        <dsp:cNvPr id="0" name=""/>
        <dsp:cNvSpPr/>
      </dsp:nvSpPr>
      <dsp:spPr>
        <a:xfrm>
          <a:off x="4325875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262EB-ACC3-4A4F-A638-29049DE79C93}">
      <dsp:nvSpPr>
        <dsp:cNvPr id="0" name=""/>
        <dsp:cNvSpPr/>
      </dsp:nvSpPr>
      <dsp:spPr>
        <a:xfrm>
          <a:off x="4512260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600" kern="1200" dirty="0" smtClean="0"/>
            <a:t>x(n)</a:t>
          </a:r>
          <a:endParaRPr lang="en-IN" sz="4600" kern="1200" dirty="0"/>
        </a:p>
      </dsp:txBody>
      <dsp:txXfrm>
        <a:off x="4543458" y="209752"/>
        <a:ext cx="1615068" cy="1002793"/>
      </dsp:txXfrm>
    </dsp:sp>
    <dsp:sp modelId="{3B3CF3B8-6FD9-4A06-BB2A-473323394E94}">
      <dsp:nvSpPr>
        <dsp:cNvPr id="0" name=""/>
        <dsp:cNvSpPr/>
      </dsp:nvSpPr>
      <dsp:spPr>
        <a:xfrm>
          <a:off x="1296841" y="1567419"/>
          <a:ext cx="1677464" cy="10651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B8DF2-6979-4DD6-87DB-F591FD6D6C98}">
      <dsp:nvSpPr>
        <dsp:cNvPr id="0" name=""/>
        <dsp:cNvSpPr/>
      </dsp:nvSpPr>
      <dsp:spPr>
        <a:xfrm>
          <a:off x="1483226" y="1744485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600" kern="1200" dirty="0" smtClean="0"/>
            <a:t>g(m)</a:t>
          </a:r>
          <a:endParaRPr lang="en-IN" sz="4600" kern="1200" dirty="0"/>
        </a:p>
      </dsp:txBody>
      <dsp:txXfrm>
        <a:off x="1514424" y="1775683"/>
        <a:ext cx="1615068" cy="1002793"/>
      </dsp:txXfrm>
    </dsp:sp>
    <dsp:sp modelId="{A4E7E403-A27D-4C46-B7FC-6524437A80F1}">
      <dsp:nvSpPr>
        <dsp:cNvPr id="0" name=""/>
        <dsp:cNvSpPr/>
      </dsp:nvSpPr>
      <dsp:spPr>
        <a:xfrm>
          <a:off x="8" y="3109082"/>
          <a:ext cx="1677464" cy="10651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0572B-79C3-40E3-88CE-212F28E13730}">
      <dsp:nvSpPr>
        <dsp:cNvPr id="0" name=""/>
        <dsp:cNvSpPr/>
      </dsp:nvSpPr>
      <dsp:spPr>
        <a:xfrm>
          <a:off x="186393" y="3286148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600" kern="1200" dirty="0" smtClean="0"/>
            <a:t>p1(l)</a:t>
          </a:r>
          <a:endParaRPr lang="en-IN" sz="4600" kern="1200" dirty="0"/>
        </a:p>
      </dsp:txBody>
      <dsp:txXfrm>
        <a:off x="217591" y="3317346"/>
        <a:ext cx="1615068" cy="1002793"/>
      </dsp:txXfrm>
    </dsp:sp>
    <dsp:sp modelId="{2BBE5B40-76AE-4149-BCA8-81C0C66C4D9C}">
      <dsp:nvSpPr>
        <dsp:cNvPr id="0" name=""/>
        <dsp:cNvSpPr/>
      </dsp:nvSpPr>
      <dsp:spPr>
        <a:xfrm>
          <a:off x="2811358" y="3070450"/>
          <a:ext cx="1677464" cy="10651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67A98-FF55-44F3-A366-D5A541532A6F}">
      <dsp:nvSpPr>
        <dsp:cNvPr id="0" name=""/>
        <dsp:cNvSpPr/>
      </dsp:nvSpPr>
      <dsp:spPr>
        <a:xfrm>
          <a:off x="2997743" y="324751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600" kern="1200" dirty="0" smtClean="0"/>
            <a:t>p2(l)</a:t>
          </a:r>
          <a:endParaRPr lang="en-IN" sz="4600" kern="1200" dirty="0"/>
        </a:p>
      </dsp:txBody>
      <dsp:txXfrm>
        <a:off x="3028941" y="3278714"/>
        <a:ext cx="1615068" cy="1002793"/>
      </dsp:txXfrm>
    </dsp:sp>
    <dsp:sp modelId="{06732EEB-29A8-473F-AA32-853F7BFB0DFD}">
      <dsp:nvSpPr>
        <dsp:cNvPr id="0" name=""/>
        <dsp:cNvSpPr/>
      </dsp:nvSpPr>
      <dsp:spPr>
        <a:xfrm>
          <a:off x="7445056" y="1541663"/>
          <a:ext cx="1677464" cy="10651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99657-AD67-45F4-ADD3-05E766D99103}">
      <dsp:nvSpPr>
        <dsp:cNvPr id="0" name=""/>
        <dsp:cNvSpPr/>
      </dsp:nvSpPr>
      <dsp:spPr>
        <a:xfrm>
          <a:off x="7631441" y="1718728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600" kern="1200" dirty="0" smtClean="0"/>
            <a:t>h(m)</a:t>
          </a:r>
          <a:endParaRPr lang="en-IN" sz="4600" kern="1200" dirty="0"/>
        </a:p>
      </dsp:txBody>
      <dsp:txXfrm>
        <a:off x="7662639" y="1749926"/>
        <a:ext cx="1615068" cy="1002793"/>
      </dsp:txXfrm>
    </dsp:sp>
    <dsp:sp modelId="{71914150-57D1-47D8-959A-83DC34C7FE73}">
      <dsp:nvSpPr>
        <dsp:cNvPr id="0" name=""/>
        <dsp:cNvSpPr/>
      </dsp:nvSpPr>
      <dsp:spPr>
        <a:xfrm>
          <a:off x="5685847" y="3109082"/>
          <a:ext cx="1677464" cy="10651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47FBB-6898-4FF5-BC51-1A5EE76F22E5}">
      <dsp:nvSpPr>
        <dsp:cNvPr id="0" name=""/>
        <dsp:cNvSpPr/>
      </dsp:nvSpPr>
      <dsp:spPr>
        <a:xfrm>
          <a:off x="5872232" y="3286148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600" kern="1200" dirty="0" smtClean="0"/>
            <a:t>q1(l)</a:t>
          </a:r>
          <a:endParaRPr lang="en-IN" sz="4600" kern="1200" dirty="0"/>
        </a:p>
      </dsp:txBody>
      <dsp:txXfrm>
        <a:off x="5903430" y="3317346"/>
        <a:ext cx="1615068" cy="1002793"/>
      </dsp:txXfrm>
    </dsp:sp>
    <dsp:sp modelId="{CDE9B9E7-E8EB-490B-9831-C817048DA14D}">
      <dsp:nvSpPr>
        <dsp:cNvPr id="0" name=""/>
        <dsp:cNvSpPr/>
      </dsp:nvSpPr>
      <dsp:spPr>
        <a:xfrm>
          <a:off x="8651750" y="3109082"/>
          <a:ext cx="1677464" cy="10651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21D6A-12F4-4FB0-BF7D-952A3728C2CD}">
      <dsp:nvSpPr>
        <dsp:cNvPr id="0" name=""/>
        <dsp:cNvSpPr/>
      </dsp:nvSpPr>
      <dsp:spPr>
        <a:xfrm>
          <a:off x="8838135" y="3286148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600" kern="1200" dirty="0" smtClean="0"/>
            <a:t>q2(l)</a:t>
          </a:r>
          <a:endParaRPr lang="en-IN" sz="4600" kern="1200" dirty="0"/>
        </a:p>
      </dsp:txBody>
      <dsp:txXfrm>
        <a:off x="8869333" y="3317346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1CE-CD44-469E-A875-55403E4F2CE3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807-1BF7-478D-B10C-FE5D282A9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6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1CE-CD44-469E-A875-55403E4F2CE3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807-1BF7-478D-B10C-FE5D282A9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36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1CE-CD44-469E-A875-55403E4F2CE3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807-1BF7-478D-B10C-FE5D282A9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3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1CE-CD44-469E-A875-55403E4F2CE3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807-1BF7-478D-B10C-FE5D282A9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4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1CE-CD44-469E-A875-55403E4F2CE3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807-1BF7-478D-B10C-FE5D282A9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8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1CE-CD44-469E-A875-55403E4F2CE3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807-1BF7-478D-B10C-FE5D282A9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77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1CE-CD44-469E-A875-55403E4F2CE3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807-1BF7-478D-B10C-FE5D282A9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03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1CE-CD44-469E-A875-55403E4F2CE3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807-1BF7-478D-B10C-FE5D282A9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16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1CE-CD44-469E-A875-55403E4F2CE3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807-1BF7-478D-B10C-FE5D282A9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5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1CE-CD44-469E-A875-55403E4F2CE3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807-1BF7-478D-B10C-FE5D282A9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29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01CE-CD44-469E-A875-55403E4F2CE3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8807-1BF7-478D-B10C-FE5D282A9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8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01CE-CD44-469E-A875-55403E4F2CE3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48807-1BF7-478D-B10C-FE5D282A9F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8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9" Type="http://schemas.openxmlformats.org/officeDocument/2006/relationships/image" Target="../media/image61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34" Type="http://schemas.openxmlformats.org/officeDocument/2006/relationships/image" Target="../media/image5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image" Target="../media/image60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37" Type="http://schemas.openxmlformats.org/officeDocument/2006/relationships/image" Target="../media/image59.png"/><Relationship Id="rId40" Type="http://schemas.openxmlformats.org/officeDocument/2006/relationships/image" Target="../media/image62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36" Type="http://schemas.openxmlformats.org/officeDocument/2006/relationships/image" Target="../media/image58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0258" y="2175765"/>
            <a:ext cx="8540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Radix-2 DIT FFT Algorithm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0121" y="4536827"/>
            <a:ext cx="5054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SAMIRAN BASAK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719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Radix-2 Decimation In Time (DIT) FFT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785444"/>
                <a:ext cx="10515600" cy="4847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dirty="0" smtClean="0"/>
                  <a:t>Now if we consider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dirty="0" smtClean="0"/>
                  <a:t> is N/2 point DFT of g(m) and h(m) respectively</a:t>
                </a:r>
              </a:p>
              <a:p>
                <a:pPr marL="0" indent="0">
                  <a:buNone/>
                </a:pPr>
                <a:endParaRPr lang="en-IN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And</a:t>
                </a:r>
              </a:p>
              <a:p>
                <a:pPr marL="0" indent="0">
                  <a:buNone/>
                </a:pPr>
                <a:endParaRPr lang="en-IN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IN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sup>
                          <m:r>
                            <a:rPr lang="en-I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444"/>
                <a:ext cx="10515600" cy="4847175"/>
              </a:xfrm>
              <a:prstGeom prst="rect">
                <a:avLst/>
              </a:prstGeom>
              <a:blipFill rotWithShape="0">
                <a:blip r:embed="rId2"/>
                <a:stretch>
                  <a:fillRect l="-1217" t="-2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2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Radix-2 Decimation In Time (DIT) FFT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785444"/>
                <a:ext cx="10515600" cy="4847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 smtClean="0"/>
                  <a:t>The N/2 point DFTs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IN" dirty="0" smtClean="0"/>
                  <a:t> are periodic with N/2 period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Hence,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444"/>
                <a:ext cx="10515600" cy="4847175"/>
              </a:xfrm>
              <a:prstGeom prst="rect">
                <a:avLst/>
              </a:prstGeom>
              <a:blipFill rotWithShape="0">
                <a:blip r:embed="rId2"/>
                <a:stretch>
                  <a:fillRect l="-1043" t="-2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36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Radix-2 Decimation In Time (DIT) FFT Algorithm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242607" y="1671543"/>
            <a:ext cx="3096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Butterfly diagram</a:t>
            </a:r>
            <a:endParaRPr lang="en-IN" sz="32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13595" y="3196804"/>
                <a:ext cx="1278612" cy="605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I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595" y="3196804"/>
                <a:ext cx="1278612" cy="605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83730" y="5207373"/>
                <a:ext cx="13355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I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30" y="5207373"/>
                <a:ext cx="1335507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7837230" y="3292483"/>
            <a:ext cx="957173" cy="605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prstClr val="black"/>
                </a:solidFill>
              </a:rPr>
              <a:t>X(k)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12" name="Flowchart: Or 11"/>
          <p:cNvSpPr/>
          <p:nvPr/>
        </p:nvSpPr>
        <p:spPr>
          <a:xfrm>
            <a:off x="5892687" y="3223122"/>
            <a:ext cx="562981" cy="573951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14" name="Straight Arrow Connector 13"/>
          <p:cNvCxnSpPr>
            <a:stCxn id="15" idx="3"/>
            <a:endCxn id="12" idx="2"/>
          </p:cNvCxnSpPr>
          <p:nvPr/>
        </p:nvCxnSpPr>
        <p:spPr>
          <a:xfrm>
            <a:off x="3292207" y="3499704"/>
            <a:ext cx="2600480" cy="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" idx="6"/>
          </p:cNvCxnSpPr>
          <p:nvPr/>
        </p:nvCxnSpPr>
        <p:spPr>
          <a:xfrm>
            <a:off x="6455666" y="3510098"/>
            <a:ext cx="1279298" cy="1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319237" y="3713020"/>
            <a:ext cx="2655897" cy="1725186"/>
            <a:chOff x="3319237" y="3713020"/>
            <a:chExt cx="2655897" cy="1725186"/>
          </a:xfrm>
        </p:grpSpPr>
        <p:cxnSp>
          <p:nvCxnSpPr>
            <p:cNvPr id="119" name="Straight Arrow Connector 118"/>
            <p:cNvCxnSpPr>
              <a:stCxn id="16" idx="3"/>
              <a:endCxn id="12" idx="3"/>
            </p:cNvCxnSpPr>
            <p:nvPr/>
          </p:nvCxnSpPr>
          <p:spPr>
            <a:xfrm flipV="1">
              <a:off x="3319237" y="3713020"/>
              <a:ext cx="2655897" cy="1725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4950221" y="3898283"/>
                  <a:ext cx="840535" cy="49919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0221" y="3898283"/>
                  <a:ext cx="840535" cy="4991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/>
          <p:cNvSpPr txBox="1"/>
          <p:nvPr/>
        </p:nvSpPr>
        <p:spPr>
          <a:xfrm>
            <a:off x="7891293" y="5222229"/>
            <a:ext cx="1852091" cy="60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prstClr val="black"/>
                </a:solidFill>
              </a:rPr>
              <a:t>X(</a:t>
            </a:r>
            <a:r>
              <a:rPr lang="en-IN" sz="2400" dirty="0" err="1" smtClean="0">
                <a:solidFill>
                  <a:prstClr val="black"/>
                </a:solidFill>
              </a:rPr>
              <a:t>k+N</a:t>
            </a:r>
            <a:r>
              <a:rPr lang="en-IN" sz="2400" dirty="0" smtClean="0">
                <a:solidFill>
                  <a:prstClr val="black"/>
                </a:solidFill>
              </a:rPr>
              <a:t>/2)</a:t>
            </a:r>
            <a:endParaRPr lang="en-IN" sz="2400" dirty="0">
              <a:solidFill>
                <a:prstClr val="black"/>
              </a:solidFill>
            </a:endParaRPr>
          </a:p>
        </p:txBody>
      </p:sp>
      <p:sp>
        <p:nvSpPr>
          <p:cNvPr id="24" name="Flowchart: Or 23"/>
          <p:cNvSpPr/>
          <p:nvPr/>
        </p:nvSpPr>
        <p:spPr>
          <a:xfrm>
            <a:off x="5994953" y="5138176"/>
            <a:ext cx="562981" cy="573951"/>
          </a:xfrm>
          <a:prstGeom prst="flowChar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25" name="Straight Arrow Connector 24"/>
          <p:cNvCxnSpPr>
            <a:stCxn id="15" idx="3"/>
            <a:endCxn id="24" idx="1"/>
          </p:cNvCxnSpPr>
          <p:nvPr/>
        </p:nvCxnSpPr>
        <p:spPr>
          <a:xfrm>
            <a:off x="3292207" y="3499704"/>
            <a:ext cx="2785193" cy="17225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6"/>
          </p:cNvCxnSpPr>
          <p:nvPr/>
        </p:nvCxnSpPr>
        <p:spPr>
          <a:xfrm>
            <a:off x="6557933" y="5425151"/>
            <a:ext cx="1279297" cy="130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3"/>
            <a:endCxn id="24" idx="2"/>
          </p:cNvCxnSpPr>
          <p:nvPr/>
        </p:nvCxnSpPr>
        <p:spPr>
          <a:xfrm flipV="1">
            <a:off x="3319237" y="5425152"/>
            <a:ext cx="2675716" cy="1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71793" y="5169842"/>
                <a:ext cx="1087727" cy="499196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793" y="5169842"/>
                <a:ext cx="1087727" cy="4991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3"/>
          <a:stretch/>
        </p:blipFill>
        <p:spPr>
          <a:xfrm>
            <a:off x="9263799" y="3062371"/>
            <a:ext cx="2090001" cy="267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9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5" grpId="0"/>
      <p:bldP spid="16" grpId="0"/>
      <p:bldP spid="90" grpId="0"/>
      <p:bldP spid="12" grpId="0" animBg="1"/>
      <p:bldP spid="23" grpId="0"/>
      <p:bldP spid="24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Radix-2 Decimation In Time (DIT) FFT Algorithm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0123" y="310797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x(0)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995367" y="342994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x(1)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000123" y="372616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x(2)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995367" y="404813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x(3)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000123" y="43837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x(4)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995367" y="470575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x(5)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000123" y="500197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x(6)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995367" y="532394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x(7)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021123" y="254659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x(n)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149438" y="2457047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h(m)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3141329" y="582186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g(m)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709113" y="2788882"/>
            <a:ext cx="2341808" cy="1545465"/>
            <a:chOff x="3709113" y="1977505"/>
            <a:chExt cx="2341808" cy="1545465"/>
          </a:xfrm>
        </p:grpSpPr>
        <p:grpSp>
          <p:nvGrpSpPr>
            <p:cNvPr id="33" name="Group 32"/>
            <p:cNvGrpSpPr/>
            <p:nvPr/>
          </p:nvGrpSpPr>
          <p:grpSpPr>
            <a:xfrm>
              <a:off x="3709113" y="1977505"/>
              <a:ext cx="1674254" cy="1545465"/>
              <a:chOff x="3709113" y="3649684"/>
              <a:chExt cx="1674254" cy="1545465"/>
            </a:xfrm>
          </p:grpSpPr>
          <p:sp>
            <p:nvSpPr>
              <p:cNvPr id="34" name="Flowchart: Process 33"/>
              <p:cNvSpPr/>
              <p:nvPr/>
            </p:nvSpPr>
            <p:spPr>
              <a:xfrm>
                <a:off x="4378815" y="3649684"/>
                <a:ext cx="1004552" cy="154546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4 point DFT</a:t>
                </a:r>
                <a:endParaRPr lang="en-IN" dirty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3709113" y="3881504"/>
                <a:ext cx="6697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3709113" y="4190597"/>
                <a:ext cx="6697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709113" y="4512568"/>
                <a:ext cx="6697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3709113" y="4821661"/>
                <a:ext cx="6697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/>
            <p:cNvCxnSpPr/>
            <p:nvPr/>
          </p:nvCxnSpPr>
          <p:spPr>
            <a:xfrm>
              <a:off x="5381219" y="2220056"/>
              <a:ext cx="6697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381219" y="2529149"/>
              <a:ext cx="6697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381219" y="2851120"/>
              <a:ext cx="6697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381219" y="3160213"/>
              <a:ext cx="6697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709113" y="4461061"/>
            <a:ext cx="2352539" cy="1545465"/>
            <a:chOff x="3709113" y="3649684"/>
            <a:chExt cx="2352539" cy="1545465"/>
          </a:xfrm>
        </p:grpSpPr>
        <p:grpSp>
          <p:nvGrpSpPr>
            <p:cNvPr id="32" name="Group 31"/>
            <p:cNvGrpSpPr/>
            <p:nvPr/>
          </p:nvGrpSpPr>
          <p:grpSpPr>
            <a:xfrm>
              <a:off x="3709113" y="3649684"/>
              <a:ext cx="1674254" cy="1545465"/>
              <a:chOff x="3709113" y="3649684"/>
              <a:chExt cx="1674254" cy="1545465"/>
            </a:xfrm>
          </p:grpSpPr>
          <p:sp>
            <p:nvSpPr>
              <p:cNvPr id="23" name="Flowchart: Process 22"/>
              <p:cNvSpPr/>
              <p:nvPr/>
            </p:nvSpPr>
            <p:spPr>
              <a:xfrm>
                <a:off x="4378815" y="3649684"/>
                <a:ext cx="1004552" cy="1545465"/>
              </a:xfrm>
              <a:prstGeom prst="flowChart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4 point DFT</a:t>
                </a:r>
                <a:endParaRPr lang="en-IN" dirty="0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709113" y="3881504"/>
                <a:ext cx="6697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709113" y="4190597"/>
                <a:ext cx="6697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709113" y="4512568"/>
                <a:ext cx="6697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709113" y="4821661"/>
                <a:ext cx="6697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>
              <a:off x="5391950" y="3892162"/>
              <a:ext cx="6697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391950" y="4201255"/>
              <a:ext cx="6697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391950" y="4523226"/>
              <a:ext cx="6697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391950" y="4832319"/>
              <a:ext cx="6697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6034796" y="248038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H(k)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6061652" y="582186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</a:t>
            </a:r>
            <a:r>
              <a:rPr lang="en-IN" dirty="0" smtClean="0"/>
              <a:t>(k)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6048224" y="284321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H(0)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6061652" y="315230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H(1)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6061652" y="342994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H(2)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6061652" y="377830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H(3)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6048224" y="451328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</a:t>
            </a:r>
            <a:r>
              <a:rPr lang="en-IN" dirty="0" smtClean="0"/>
              <a:t>(0)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6061652" y="482237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</a:t>
            </a:r>
            <a:r>
              <a:rPr lang="en-IN" dirty="0" smtClean="0"/>
              <a:t>(1)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6061652" y="510001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</a:t>
            </a:r>
            <a:r>
              <a:rPr lang="en-IN" dirty="0" smtClean="0"/>
              <a:t>(2)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6061652" y="544837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</a:t>
            </a:r>
            <a:r>
              <a:rPr lang="en-IN" dirty="0" smtClean="0"/>
              <a:t>(3)</a:t>
            </a:r>
            <a:endParaRPr lang="en-IN" dirty="0"/>
          </a:p>
        </p:txBody>
      </p:sp>
      <p:sp>
        <p:nvSpPr>
          <p:cNvPr id="5" name="Flowchart: Or 4"/>
          <p:cNvSpPr/>
          <p:nvPr/>
        </p:nvSpPr>
        <p:spPr>
          <a:xfrm>
            <a:off x="8538692" y="2903053"/>
            <a:ext cx="303555" cy="292824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>
            <a:stCxn id="52" idx="3"/>
            <a:endCxn id="5" idx="2"/>
          </p:cNvCxnSpPr>
          <p:nvPr/>
        </p:nvCxnSpPr>
        <p:spPr>
          <a:xfrm>
            <a:off x="6635244" y="3027882"/>
            <a:ext cx="1903448" cy="2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</p:cNvCxnSpPr>
          <p:nvPr/>
        </p:nvCxnSpPr>
        <p:spPr>
          <a:xfrm flipV="1">
            <a:off x="8842247" y="3038673"/>
            <a:ext cx="739635" cy="1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613953" y="3183825"/>
            <a:ext cx="2053623" cy="1502073"/>
            <a:chOff x="6613953" y="2372448"/>
            <a:chExt cx="2053623" cy="1502073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6613953" y="2372448"/>
              <a:ext cx="2053623" cy="1502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388083" y="2914783"/>
                  <a:ext cx="578941" cy="374911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8083" y="2914783"/>
                  <a:ext cx="578941" cy="3749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Box 60"/>
          <p:cNvSpPr txBox="1"/>
          <p:nvPr/>
        </p:nvSpPr>
        <p:spPr>
          <a:xfrm>
            <a:off x="9627262" y="442131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X(4)</a:t>
            </a:r>
            <a:endParaRPr lang="en-IN" dirty="0"/>
          </a:p>
        </p:txBody>
      </p:sp>
      <p:sp>
        <p:nvSpPr>
          <p:cNvPr id="62" name="Flowchart: Or 61"/>
          <p:cNvSpPr/>
          <p:nvPr/>
        </p:nvSpPr>
        <p:spPr>
          <a:xfrm>
            <a:off x="8550517" y="3198717"/>
            <a:ext cx="303555" cy="292824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Arrow Connector 62"/>
          <p:cNvCxnSpPr>
            <a:endCxn id="62" idx="2"/>
          </p:cNvCxnSpPr>
          <p:nvPr/>
        </p:nvCxnSpPr>
        <p:spPr>
          <a:xfrm>
            <a:off x="6647069" y="3323546"/>
            <a:ext cx="1903448" cy="2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6"/>
          </p:cNvCxnSpPr>
          <p:nvPr/>
        </p:nvCxnSpPr>
        <p:spPr>
          <a:xfrm flipV="1">
            <a:off x="8854072" y="3334337"/>
            <a:ext cx="739635" cy="1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674851" y="3482572"/>
            <a:ext cx="2053623" cy="1502073"/>
            <a:chOff x="6573913" y="2823679"/>
            <a:chExt cx="2053623" cy="1502073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6573913" y="2823679"/>
              <a:ext cx="2053623" cy="1502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245719" y="3404100"/>
                  <a:ext cx="578941" cy="374911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5719" y="3404100"/>
                  <a:ext cx="578941" cy="37491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TextBox 67"/>
          <p:cNvSpPr txBox="1"/>
          <p:nvPr/>
        </p:nvSpPr>
        <p:spPr>
          <a:xfrm>
            <a:off x="9674287" y="313170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X(1)</a:t>
            </a:r>
            <a:endParaRPr lang="en-IN" dirty="0"/>
          </a:p>
        </p:txBody>
      </p:sp>
      <p:sp>
        <p:nvSpPr>
          <p:cNvPr id="69" name="Flowchart: Or 68"/>
          <p:cNvSpPr/>
          <p:nvPr/>
        </p:nvSpPr>
        <p:spPr>
          <a:xfrm>
            <a:off x="8548914" y="3517300"/>
            <a:ext cx="303555" cy="292824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Arrow Connector 69"/>
          <p:cNvCxnSpPr>
            <a:endCxn id="69" idx="2"/>
          </p:cNvCxnSpPr>
          <p:nvPr/>
        </p:nvCxnSpPr>
        <p:spPr>
          <a:xfrm>
            <a:off x="6645466" y="3642129"/>
            <a:ext cx="1903448" cy="2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6"/>
          </p:cNvCxnSpPr>
          <p:nvPr/>
        </p:nvCxnSpPr>
        <p:spPr>
          <a:xfrm flipV="1">
            <a:off x="8852469" y="3652920"/>
            <a:ext cx="739635" cy="1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625902" y="3771926"/>
            <a:ext cx="2053623" cy="1502073"/>
            <a:chOff x="6622532" y="2434773"/>
            <a:chExt cx="2053623" cy="1502073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6622532" y="2434773"/>
              <a:ext cx="2053623" cy="1502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7359872" y="3041034"/>
                  <a:ext cx="578941" cy="373179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872" y="3041034"/>
                  <a:ext cx="578941" cy="3731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TextBox 74"/>
          <p:cNvSpPr txBox="1"/>
          <p:nvPr/>
        </p:nvSpPr>
        <p:spPr>
          <a:xfrm>
            <a:off x="9672684" y="345028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X(2)</a:t>
            </a:r>
            <a:endParaRPr lang="en-IN" dirty="0"/>
          </a:p>
        </p:txBody>
      </p:sp>
      <p:sp>
        <p:nvSpPr>
          <p:cNvPr id="76" name="Flowchart: Or 75"/>
          <p:cNvSpPr/>
          <p:nvPr/>
        </p:nvSpPr>
        <p:spPr>
          <a:xfrm>
            <a:off x="8576696" y="3815174"/>
            <a:ext cx="303555" cy="292824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7" name="Straight Arrow Connector 76"/>
          <p:cNvCxnSpPr>
            <a:endCxn id="76" idx="2"/>
          </p:cNvCxnSpPr>
          <p:nvPr/>
        </p:nvCxnSpPr>
        <p:spPr>
          <a:xfrm>
            <a:off x="6673248" y="3940003"/>
            <a:ext cx="1903448" cy="2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6"/>
          </p:cNvCxnSpPr>
          <p:nvPr/>
        </p:nvCxnSpPr>
        <p:spPr>
          <a:xfrm flipV="1">
            <a:off x="8880251" y="3950794"/>
            <a:ext cx="739635" cy="1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679498" y="4139388"/>
            <a:ext cx="2053623" cy="1502073"/>
            <a:chOff x="6535571" y="3157004"/>
            <a:chExt cx="2053623" cy="1502073"/>
          </a:xfrm>
        </p:grpSpPr>
        <p:cxnSp>
          <p:nvCxnSpPr>
            <p:cNvPr id="80" name="Straight Arrow Connector 79"/>
            <p:cNvCxnSpPr/>
            <p:nvPr/>
          </p:nvCxnSpPr>
          <p:spPr>
            <a:xfrm flipV="1">
              <a:off x="6535571" y="3157004"/>
              <a:ext cx="2053623" cy="1502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455507" y="3581550"/>
                  <a:ext cx="578941" cy="374911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5507" y="3581550"/>
                  <a:ext cx="578941" cy="37491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TextBox 81"/>
          <p:cNvSpPr txBox="1"/>
          <p:nvPr/>
        </p:nvSpPr>
        <p:spPr>
          <a:xfrm>
            <a:off x="9700466" y="374815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X(3)</a:t>
            </a:r>
            <a:endParaRPr lang="en-IN" dirty="0"/>
          </a:p>
        </p:txBody>
      </p:sp>
      <p:sp>
        <p:nvSpPr>
          <p:cNvPr id="83" name="Flowchart: Or 82"/>
          <p:cNvSpPr/>
          <p:nvPr/>
        </p:nvSpPr>
        <p:spPr>
          <a:xfrm>
            <a:off x="8588402" y="4529552"/>
            <a:ext cx="303555" cy="292824"/>
          </a:xfrm>
          <a:prstGeom prst="flowChar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9" name="Group 88"/>
          <p:cNvGrpSpPr/>
          <p:nvPr/>
        </p:nvGrpSpPr>
        <p:grpSpPr>
          <a:xfrm>
            <a:off x="6675828" y="4499226"/>
            <a:ext cx="1939849" cy="372025"/>
            <a:chOff x="6675828" y="3687849"/>
            <a:chExt cx="1939849" cy="37202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6675828" y="3847752"/>
              <a:ext cx="1939849" cy="5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809142" y="3687849"/>
                  <a:ext cx="752065" cy="372025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9142" y="3687849"/>
                  <a:ext cx="752065" cy="37202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Straight Arrow Connector 85"/>
          <p:cNvCxnSpPr>
            <a:stCxn id="52" idx="3"/>
            <a:endCxn id="83" idx="1"/>
          </p:cNvCxnSpPr>
          <p:nvPr/>
        </p:nvCxnSpPr>
        <p:spPr>
          <a:xfrm>
            <a:off x="6635244" y="3027882"/>
            <a:ext cx="1997613" cy="154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842247" y="4662492"/>
            <a:ext cx="739635" cy="1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672683" y="280547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X(0)</a:t>
            </a:r>
            <a:endParaRPr lang="en-IN" dirty="0"/>
          </a:p>
        </p:txBody>
      </p:sp>
      <p:sp>
        <p:nvSpPr>
          <p:cNvPr id="91" name="TextBox 90"/>
          <p:cNvSpPr txBox="1"/>
          <p:nvPr/>
        </p:nvSpPr>
        <p:spPr>
          <a:xfrm>
            <a:off x="9614179" y="469068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X(5)</a:t>
            </a:r>
            <a:endParaRPr lang="en-IN" dirty="0"/>
          </a:p>
        </p:txBody>
      </p:sp>
      <p:sp>
        <p:nvSpPr>
          <p:cNvPr id="92" name="Flowchart: Or 91"/>
          <p:cNvSpPr/>
          <p:nvPr/>
        </p:nvSpPr>
        <p:spPr>
          <a:xfrm>
            <a:off x="8575319" y="4798927"/>
            <a:ext cx="303555" cy="292824"/>
          </a:xfrm>
          <a:prstGeom prst="flowChar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3" name="Group 92"/>
          <p:cNvGrpSpPr/>
          <p:nvPr/>
        </p:nvGrpSpPr>
        <p:grpSpPr>
          <a:xfrm>
            <a:off x="6623764" y="4768601"/>
            <a:ext cx="1939849" cy="378822"/>
            <a:chOff x="6636847" y="3687849"/>
            <a:chExt cx="1939849" cy="378822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6636847" y="3886573"/>
              <a:ext cx="1939849" cy="5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6809142" y="3687849"/>
                  <a:ext cx="752064" cy="37882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9142" y="3687849"/>
                  <a:ext cx="752064" cy="37882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Straight Arrow Connector 95"/>
          <p:cNvCxnSpPr/>
          <p:nvPr/>
        </p:nvCxnSpPr>
        <p:spPr>
          <a:xfrm>
            <a:off x="6622161" y="3297257"/>
            <a:ext cx="1997613" cy="154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8829164" y="4931867"/>
            <a:ext cx="739635" cy="1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614511" y="50015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X(6)</a:t>
            </a:r>
            <a:endParaRPr lang="en-IN" dirty="0"/>
          </a:p>
        </p:txBody>
      </p:sp>
      <p:sp>
        <p:nvSpPr>
          <p:cNvPr id="99" name="Flowchart: Or 98"/>
          <p:cNvSpPr/>
          <p:nvPr/>
        </p:nvSpPr>
        <p:spPr>
          <a:xfrm>
            <a:off x="8575651" y="5109757"/>
            <a:ext cx="303555" cy="292824"/>
          </a:xfrm>
          <a:prstGeom prst="flowChar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0" name="Group 99"/>
          <p:cNvGrpSpPr/>
          <p:nvPr/>
        </p:nvGrpSpPr>
        <p:grpSpPr>
          <a:xfrm>
            <a:off x="6624096" y="5079431"/>
            <a:ext cx="1939849" cy="374911"/>
            <a:chOff x="6636847" y="3687849"/>
            <a:chExt cx="1939849" cy="374911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6636847" y="3886573"/>
              <a:ext cx="1939849" cy="5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6809142" y="3687849"/>
                  <a:ext cx="752064" cy="374911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b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9142" y="3687849"/>
                  <a:ext cx="752064" cy="3749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Straight Arrow Connector 102"/>
          <p:cNvCxnSpPr>
            <a:endCxn id="99" idx="1"/>
          </p:cNvCxnSpPr>
          <p:nvPr/>
        </p:nvCxnSpPr>
        <p:spPr>
          <a:xfrm>
            <a:off x="6622493" y="3608087"/>
            <a:ext cx="1997613" cy="154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8829496" y="5242697"/>
            <a:ext cx="739635" cy="1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25659" y="532184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X(7)</a:t>
            </a:r>
            <a:endParaRPr lang="en-IN" dirty="0"/>
          </a:p>
        </p:txBody>
      </p:sp>
      <p:sp>
        <p:nvSpPr>
          <p:cNvPr id="106" name="Flowchart: Or 105"/>
          <p:cNvSpPr/>
          <p:nvPr/>
        </p:nvSpPr>
        <p:spPr>
          <a:xfrm>
            <a:off x="8586799" y="5430091"/>
            <a:ext cx="303555" cy="292824"/>
          </a:xfrm>
          <a:prstGeom prst="flowChar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7" name="Group 106"/>
          <p:cNvGrpSpPr/>
          <p:nvPr/>
        </p:nvGrpSpPr>
        <p:grpSpPr>
          <a:xfrm>
            <a:off x="6635244" y="5399765"/>
            <a:ext cx="1939849" cy="372025"/>
            <a:chOff x="6636847" y="3687849"/>
            <a:chExt cx="1939849" cy="372025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6636847" y="3886573"/>
              <a:ext cx="1939849" cy="5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809142" y="3687849"/>
                  <a:ext cx="752064" cy="372025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b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9142" y="3687849"/>
                  <a:ext cx="752064" cy="3720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Arrow Connector 109"/>
          <p:cNvCxnSpPr>
            <a:endCxn id="106" idx="1"/>
          </p:cNvCxnSpPr>
          <p:nvPr/>
        </p:nvCxnSpPr>
        <p:spPr>
          <a:xfrm>
            <a:off x="6633641" y="3928421"/>
            <a:ext cx="1997613" cy="154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840644" y="5563031"/>
            <a:ext cx="739635" cy="1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395056" y="1724535"/>
            <a:ext cx="4530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1</a:t>
            </a:r>
            <a:r>
              <a:rPr lang="en-IN" sz="2400" baseline="30000" dirty="0" smtClean="0"/>
              <a:t>st</a:t>
            </a:r>
            <a:r>
              <a:rPr lang="en-IN" sz="2400" dirty="0" smtClean="0"/>
              <a:t> Stage of Decimation 8-Point FFT</a:t>
            </a:r>
            <a:endParaRPr lang="en-IN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9667072" y="233909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  <a:r>
              <a:rPr lang="en-IN" dirty="0" smtClean="0"/>
              <a:t>(k)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8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0.17903 -0.0395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18008 -0.0847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7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17799 -0.1335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022E-16 L 0.17903 -0.178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L 0.18047 0.1555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L 0.17734 0.1122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7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1763 0.0634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1763 0.0180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8" grpId="0"/>
      <p:bldP spid="29" grpId="0"/>
      <p:bldP spid="30" grpId="0"/>
      <p:bldP spid="31" grpId="0"/>
      <p:bldP spid="40" grpId="0"/>
      <p:bldP spid="41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5" grpId="0" animBg="1"/>
      <p:bldP spid="61" grpId="0"/>
      <p:bldP spid="62" grpId="0" animBg="1"/>
      <p:bldP spid="68" grpId="0"/>
      <p:bldP spid="69" grpId="0" animBg="1"/>
      <p:bldP spid="75" grpId="0"/>
      <p:bldP spid="76" grpId="0" animBg="1"/>
      <p:bldP spid="82" grpId="0"/>
      <p:bldP spid="83" grpId="0" animBg="1"/>
      <p:bldP spid="90" grpId="0"/>
      <p:bldP spid="91" grpId="0"/>
      <p:bldP spid="92" grpId="0" animBg="1"/>
      <p:bldP spid="98" grpId="0"/>
      <p:bldP spid="99" grpId="0" animBg="1"/>
      <p:bldP spid="105" grpId="0"/>
      <p:bldP spid="106" grpId="0" animBg="1"/>
      <p:bldP spid="112" grpId="0"/>
      <p:bldP spid="1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Radix-2 Decimation In Time (DIT) FFT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This same idea can be applied for calculating N/2(in above case 4point) DFT of the sequence g(m) and h(m)</a:t>
                </a:r>
              </a:p>
              <a:p>
                <a:r>
                  <a:rPr lang="en-IN" dirty="0" smtClean="0"/>
                  <a:t>It can be obtained by splitting again g(m) and h(m) into their odd and even indexed samples</a:t>
                </a:r>
              </a:p>
              <a:p>
                <a:r>
                  <a:rPr lang="en-IN" dirty="0" smtClean="0"/>
                  <a:t>This idea can be applied recursively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IN" dirty="0" smtClean="0"/>
                  <a:t>times if N is power of 2</a:t>
                </a:r>
              </a:p>
              <a:p>
                <a:r>
                  <a:rPr lang="en-IN" dirty="0" smtClean="0"/>
                  <a:t>If 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IN" dirty="0" smtClean="0"/>
                  <a:t> , then the final stage sequences are all of length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7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Radix-2 Decimation In Time (DIT) FFT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709411" y="1690688"/>
                <a:ext cx="10515600" cy="4847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 smtClean="0"/>
                  <a:t>For a 2point sequence x(n)={x(0</a:t>
                </a:r>
                <a:r>
                  <a:rPr lang="en-IN" dirty="0"/>
                  <a:t>), </a:t>
                </a:r>
                <a:r>
                  <a:rPr lang="en-IN" dirty="0" smtClean="0"/>
                  <a:t>x(1</a:t>
                </a:r>
                <a:r>
                  <a:rPr lang="en-IN" dirty="0"/>
                  <a:t>)}</a:t>
                </a:r>
              </a:p>
              <a:p>
                <a:r>
                  <a:rPr lang="en-IN" dirty="0"/>
                  <a:t>The DFT is like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sSup>
                            <m:sSupPr>
                              <m:ctrlPr>
                                <a:rPr lang="en-IN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IN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 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 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(0) </m:t>
                    </m:r>
                  </m:oMath>
                </a14:m>
                <a:r>
                  <a:rPr lang="en-IN" dirty="0"/>
                  <a:t>+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(0) 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(1) </m:t>
                    </m:r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(0) </m:t>
                    </m:r>
                    <m:r>
                      <m:rPr>
                        <m:nor/>
                      </m:rPr>
                      <a:rPr lang="en-IN" b="0" i="0" dirty="0" smtClean="0"/>
                      <m:t>−</m:t>
                    </m:r>
                    <m:r>
                      <m:rPr>
                        <m:nor/>
                      </m:rPr>
                      <a:rPr lang="en-IN" dirty="0"/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>
                            <a:latin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11" y="1690688"/>
                <a:ext cx="10515600" cy="4847175"/>
              </a:xfrm>
              <a:prstGeom prst="rect">
                <a:avLst/>
              </a:prstGeom>
              <a:blipFill rotWithShape="0">
                <a:blip r:embed="rId2"/>
                <a:stretch>
                  <a:fillRect l="-1043" t="-20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8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Radix-2 Decimation In Time (DIT) FFT Algorithm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3857" y="3122209"/>
            <a:ext cx="821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x(0)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3857" y="5138505"/>
            <a:ext cx="821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x(1)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844" y="4029023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x(n)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92958" y="5138504"/>
            <a:ext cx="2645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X(1) = x(0)-x(1)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158184" y="3131700"/>
            <a:ext cx="272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X(0) = x(0)+x(1)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910210" y="1735612"/>
            <a:ext cx="20546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2-Point FFT</a:t>
            </a:r>
            <a:endParaRPr lang="en-IN" sz="3200" dirty="0">
              <a:solidFill>
                <a:prstClr val="black"/>
              </a:solidFill>
            </a:endParaRPr>
          </a:p>
        </p:txBody>
      </p:sp>
      <p:sp>
        <p:nvSpPr>
          <p:cNvPr id="12" name="Flowchart: Or 11"/>
          <p:cNvSpPr/>
          <p:nvPr/>
        </p:nvSpPr>
        <p:spPr>
          <a:xfrm>
            <a:off x="6096000" y="3094336"/>
            <a:ext cx="612648" cy="61264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stCxn id="15" idx="3"/>
            <a:endCxn id="12" idx="2"/>
          </p:cNvCxnSpPr>
          <p:nvPr/>
        </p:nvCxnSpPr>
        <p:spPr>
          <a:xfrm flipV="1">
            <a:off x="2614916" y="3400660"/>
            <a:ext cx="3481084" cy="1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Or 115"/>
          <p:cNvSpPr/>
          <p:nvPr/>
        </p:nvSpPr>
        <p:spPr>
          <a:xfrm>
            <a:off x="6133392" y="5138505"/>
            <a:ext cx="612648" cy="61264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Arrow Connector 84"/>
          <p:cNvCxnSpPr>
            <a:stCxn id="16" idx="3"/>
            <a:endCxn id="116" idx="2"/>
          </p:cNvCxnSpPr>
          <p:nvPr/>
        </p:nvCxnSpPr>
        <p:spPr>
          <a:xfrm>
            <a:off x="2614916" y="5430893"/>
            <a:ext cx="3518476" cy="1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5" idx="3"/>
            <a:endCxn id="116" idx="1"/>
          </p:cNvCxnSpPr>
          <p:nvPr/>
        </p:nvCxnSpPr>
        <p:spPr>
          <a:xfrm>
            <a:off x="2614916" y="3414597"/>
            <a:ext cx="3608196" cy="181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6" idx="3"/>
            <a:endCxn id="12" idx="3"/>
          </p:cNvCxnSpPr>
          <p:nvPr/>
        </p:nvCxnSpPr>
        <p:spPr>
          <a:xfrm flipV="1">
            <a:off x="2614916" y="3617264"/>
            <a:ext cx="3570804" cy="181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" idx="6"/>
          </p:cNvCxnSpPr>
          <p:nvPr/>
        </p:nvCxnSpPr>
        <p:spPr>
          <a:xfrm>
            <a:off x="6708648" y="3400660"/>
            <a:ext cx="1392163" cy="1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6" idx="6"/>
          </p:cNvCxnSpPr>
          <p:nvPr/>
        </p:nvCxnSpPr>
        <p:spPr>
          <a:xfrm flipV="1">
            <a:off x="6746040" y="5430892"/>
            <a:ext cx="1354771" cy="1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00318" y="5220909"/>
            <a:ext cx="4347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dirty="0" smtClean="0"/>
              <a:t>-1</a:t>
            </a:r>
            <a:endParaRPr lang="en-IN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0838234" y="4135102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prstClr val="black"/>
                </a:solidFill>
              </a:rPr>
              <a:t>X</a:t>
            </a:r>
            <a:r>
              <a:rPr lang="en-IN" sz="3200" dirty="0" smtClean="0">
                <a:solidFill>
                  <a:prstClr val="black"/>
                </a:solidFill>
              </a:rPr>
              <a:t>(k)</a:t>
            </a:r>
            <a:endParaRPr lang="en-IN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9" grpId="0"/>
      <p:bldP spid="68" grpId="0"/>
      <p:bldP spid="90" grpId="0"/>
      <p:bldP spid="112" grpId="0"/>
      <p:bldP spid="12" grpId="0" animBg="1"/>
      <p:bldP spid="116" grpId="0" animBg="1"/>
      <p:bldP spid="124" grpId="0" animBg="1"/>
      <p:bldP spid="1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Radix-2 Decimation In Time (DIT) FFT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For 8 point DFT, we split the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 smtClean="0"/>
                  <a:t> into even and odd parts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Now for 4 point DFT, we split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IN" dirty="0" smtClean="0"/>
                  <a:t>into their </a:t>
                </a:r>
                <a:r>
                  <a:rPr lang="en-IN" dirty="0"/>
                  <a:t>even and odd parts </a:t>
                </a:r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IN" dirty="0" smtClean="0"/>
                  <a:t>contains </a:t>
                </a:r>
                <a:r>
                  <a:rPr lang="en-IN" dirty="0"/>
                  <a:t>even and odd parts </a:t>
                </a:r>
                <a:r>
                  <a:rPr lang="en-IN" dirty="0" smtClean="0"/>
                  <a:t>of g(m) respectively</a:t>
                </a:r>
              </a:p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IN" dirty="0"/>
                  <a:t>contains even and odd parts of </a:t>
                </a:r>
                <a:r>
                  <a:rPr lang="en-IN" dirty="0" smtClean="0"/>
                  <a:t>h(m</a:t>
                </a:r>
                <a:r>
                  <a:rPr lang="en-IN" dirty="0"/>
                  <a:t>) respectively</a:t>
                </a:r>
              </a:p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85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Radix-2 Decimation In Time (DIT) FFT Algorithm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873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7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Radix-2 Decimation In Time (DIT) FFT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18327" y="2196963"/>
                <a:ext cx="1016358" cy="4668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8327" y="2196963"/>
                <a:ext cx="1016358" cy="46681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126329" y="1489646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329" y="1489646"/>
                <a:ext cx="1016358" cy="4668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627550" y="2171202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50" y="2171202"/>
                <a:ext cx="1016358" cy="4668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387403" y="2171202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03" y="2171202"/>
                <a:ext cx="1016358" cy="4668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5196626" y="2171202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626" y="2171202"/>
                <a:ext cx="1016358" cy="4668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000483" y="2171202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83" y="2171202"/>
                <a:ext cx="1016358" cy="4668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6809706" y="2171202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706" y="2171202"/>
                <a:ext cx="1016358" cy="4668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7569559" y="2171202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559" y="2171202"/>
                <a:ext cx="1016358" cy="4668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8378782" y="2171202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782" y="2171202"/>
                <a:ext cx="1016358" cy="4668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085307" y="3276182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307" y="3276182"/>
                <a:ext cx="1016358" cy="46681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89556" y="3751582"/>
            <a:ext cx="3808931" cy="496865"/>
            <a:chOff x="689556" y="3751582"/>
            <a:chExt cx="3808931" cy="496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ontent Placeholder 2"/>
                <p:cNvSpPr txBox="1">
                  <a:spLocks/>
                </p:cNvSpPr>
                <p:nvPr/>
              </p:nvSpPr>
              <p:spPr>
                <a:xfrm>
                  <a:off x="689556" y="3764461"/>
                  <a:ext cx="1016358" cy="4668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IN" sz="20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0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14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56" y="3764461"/>
                  <a:ext cx="1016358" cy="46681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ontent Placeholder 2"/>
                <p:cNvSpPr txBox="1">
                  <a:spLocks/>
                </p:cNvSpPr>
                <p:nvPr/>
              </p:nvSpPr>
              <p:spPr>
                <a:xfrm>
                  <a:off x="1438140" y="3781633"/>
                  <a:ext cx="1016358" cy="4668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IN" sz="20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17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140" y="3781633"/>
                  <a:ext cx="1016358" cy="46681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ontent Placeholder 2"/>
                <p:cNvSpPr txBox="1">
                  <a:spLocks/>
                </p:cNvSpPr>
                <p:nvPr/>
              </p:nvSpPr>
              <p:spPr>
                <a:xfrm>
                  <a:off x="2593486" y="3751582"/>
                  <a:ext cx="1016358" cy="4668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IN" sz="20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19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486" y="3751582"/>
                  <a:ext cx="1016358" cy="46681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/>
                <p:cNvSpPr txBox="1">
                  <a:spLocks/>
                </p:cNvSpPr>
                <p:nvPr/>
              </p:nvSpPr>
              <p:spPr>
                <a:xfrm>
                  <a:off x="3482129" y="3751582"/>
                  <a:ext cx="1016358" cy="46681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IN" sz="20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21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129" y="3751582"/>
                  <a:ext cx="1016358" cy="46681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619214" y="3788352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14" y="3788352"/>
                <a:ext cx="1016358" cy="46681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8112091" y="3205180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091" y="3205180"/>
                <a:ext cx="1016358" cy="46681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7367798" y="3805524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798" y="3805524"/>
                <a:ext cx="1016358" cy="46681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8239806" y="3775473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806" y="3775473"/>
                <a:ext cx="1016358" cy="46681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9128449" y="3775473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49" y="3775473"/>
                <a:ext cx="1016358" cy="46681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271531" y="5330916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31" y="5330916"/>
                <a:ext cx="1016358" cy="46681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838200" y="4674282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i="1" dirty="0" smtClean="0"/>
                  <a:t>p1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2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74282"/>
                <a:ext cx="1016358" cy="466814"/>
              </a:xfrm>
              <a:prstGeom prst="rect">
                <a:avLst/>
              </a:prstGeom>
              <a:blipFill rotWithShape="0">
                <a:blip r:embed="rId22"/>
                <a:stretch>
                  <a:fillRect l="-6627" t="-14474" b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1020115" y="5328490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15" y="5328490"/>
                <a:ext cx="1016358" cy="46681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2913848" y="5328490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48" y="5328490"/>
                <a:ext cx="1016358" cy="46681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3371045" y="4652818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i="1" dirty="0" smtClean="0"/>
                  <a:t>p2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45" y="4652818"/>
                <a:ext cx="1016358" cy="466814"/>
              </a:xfrm>
              <a:prstGeom prst="rect">
                <a:avLst/>
              </a:prstGeom>
              <a:blipFill rotWithShape="0">
                <a:blip r:embed="rId25"/>
                <a:stretch>
                  <a:fillRect l="-6587" t="-12987" b="-1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3624164" y="5300028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164" y="5300028"/>
                <a:ext cx="1016358" cy="466814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631014" y="4718334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i="1" dirty="0"/>
                  <a:t>q</a:t>
                </a:r>
                <a:r>
                  <a:rPr lang="en-IN" sz="2000" i="1" dirty="0" smtClean="0"/>
                  <a:t>1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14" y="4718334"/>
                <a:ext cx="1016358" cy="466814"/>
              </a:xfrm>
              <a:prstGeom prst="rect">
                <a:avLst/>
              </a:prstGeom>
              <a:blipFill rotWithShape="0">
                <a:blip r:embed="rId27"/>
                <a:stretch>
                  <a:fillRect l="-6627" t="-12987" b="-1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/>
              <p:cNvSpPr txBox="1">
                <a:spLocks/>
              </p:cNvSpPr>
              <p:nvPr/>
            </p:nvSpPr>
            <p:spPr>
              <a:xfrm>
                <a:off x="9591058" y="4718334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sz="2000" i="1" dirty="0"/>
                  <a:t>q</a:t>
                </a:r>
                <a:r>
                  <a:rPr lang="en-IN" sz="2000" i="1" dirty="0" smtClean="0"/>
                  <a:t>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058" y="4718334"/>
                <a:ext cx="1016358" cy="466814"/>
              </a:xfrm>
              <a:prstGeom prst="rect">
                <a:avLst/>
              </a:prstGeom>
              <a:blipFill rotWithShape="0">
                <a:blip r:embed="rId28"/>
                <a:stretch>
                  <a:fillRect l="-5988" t="-12987" b="-1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/>
              <p:cNvSpPr txBox="1">
                <a:spLocks/>
              </p:cNvSpPr>
              <p:nvPr/>
            </p:nvSpPr>
            <p:spPr>
              <a:xfrm>
                <a:off x="239872" y="5789913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72" y="5789913"/>
                <a:ext cx="1016358" cy="466814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2918477" y="5738380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477" y="5738380"/>
                <a:ext cx="1016358" cy="466814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/>
              <p:cNvSpPr txBox="1">
                <a:spLocks/>
              </p:cNvSpPr>
              <p:nvPr/>
            </p:nvSpPr>
            <p:spPr>
              <a:xfrm>
                <a:off x="1020115" y="5805401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15" y="5805401"/>
                <a:ext cx="1016358" cy="466814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3627550" y="5770755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50" y="5770755"/>
                <a:ext cx="1016358" cy="466814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>
                <a:off x="6230301" y="5238469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301" y="5238469"/>
                <a:ext cx="1016358" cy="466814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/>
              <p:cNvSpPr txBox="1">
                <a:spLocks/>
              </p:cNvSpPr>
              <p:nvPr/>
            </p:nvSpPr>
            <p:spPr>
              <a:xfrm>
                <a:off x="7201743" y="5222843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743" y="5222843"/>
                <a:ext cx="1016358" cy="466814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/>
              <p:cNvSpPr txBox="1">
                <a:spLocks/>
              </p:cNvSpPr>
              <p:nvPr/>
            </p:nvSpPr>
            <p:spPr>
              <a:xfrm>
                <a:off x="9095476" y="5222843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476" y="5222843"/>
                <a:ext cx="1016358" cy="466814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/>
              <p:cNvSpPr txBox="1">
                <a:spLocks/>
              </p:cNvSpPr>
              <p:nvPr/>
            </p:nvSpPr>
            <p:spPr>
              <a:xfrm>
                <a:off x="9805792" y="5194381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792" y="5194381"/>
                <a:ext cx="1016358" cy="466814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/>
              <p:cNvSpPr txBox="1">
                <a:spLocks/>
              </p:cNvSpPr>
              <p:nvPr/>
            </p:nvSpPr>
            <p:spPr>
              <a:xfrm>
                <a:off x="6237368" y="5659129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368" y="5659129"/>
                <a:ext cx="1016358" cy="466814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/>
              <p:cNvSpPr txBox="1">
                <a:spLocks/>
              </p:cNvSpPr>
              <p:nvPr/>
            </p:nvSpPr>
            <p:spPr>
              <a:xfrm>
                <a:off x="9100105" y="5632733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105" y="5632733"/>
                <a:ext cx="1016358" cy="466814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/>
              <p:cNvSpPr txBox="1">
                <a:spLocks/>
              </p:cNvSpPr>
              <p:nvPr/>
            </p:nvSpPr>
            <p:spPr>
              <a:xfrm>
                <a:off x="7201743" y="5699754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743" y="5699754"/>
                <a:ext cx="1016358" cy="466814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/>
              <p:cNvSpPr txBox="1">
                <a:spLocks/>
              </p:cNvSpPr>
              <p:nvPr/>
            </p:nvSpPr>
            <p:spPr>
              <a:xfrm>
                <a:off x="9809178" y="5665108"/>
                <a:ext cx="1016358" cy="466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N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8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178" y="5665108"/>
                <a:ext cx="1016358" cy="466814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/>
          <p:cNvGrpSpPr/>
          <p:nvPr/>
        </p:nvGrpSpPr>
        <p:grpSpPr>
          <a:xfrm>
            <a:off x="2593486" y="1956460"/>
            <a:ext cx="3041022" cy="1319722"/>
            <a:chOff x="2593486" y="1956460"/>
            <a:chExt cx="3041022" cy="1319722"/>
          </a:xfrm>
        </p:grpSpPr>
        <p:cxnSp>
          <p:nvCxnSpPr>
            <p:cNvPr id="41" name="Straight Arrow Connector 40"/>
            <p:cNvCxnSpPr>
              <a:stCxn id="6" idx="2"/>
              <a:endCxn id="15" idx="0"/>
            </p:cNvCxnSpPr>
            <p:nvPr/>
          </p:nvCxnSpPr>
          <p:spPr>
            <a:xfrm flipH="1">
              <a:off x="2593486" y="1956460"/>
              <a:ext cx="3041022" cy="1319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407872" y="2638016"/>
              <a:ext cx="74878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dirty="0" smtClean="0"/>
                <a:t>Even</a:t>
              </a:r>
              <a:endParaRPr lang="en-IN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346379" y="3742996"/>
            <a:ext cx="1247107" cy="931286"/>
            <a:chOff x="1346379" y="3742996"/>
            <a:chExt cx="1247107" cy="931286"/>
          </a:xfrm>
        </p:grpSpPr>
        <p:cxnSp>
          <p:nvCxnSpPr>
            <p:cNvPr id="58" name="Straight Arrow Connector 57"/>
            <p:cNvCxnSpPr>
              <a:stCxn id="15" idx="2"/>
              <a:endCxn id="29" idx="0"/>
            </p:cNvCxnSpPr>
            <p:nvPr/>
          </p:nvCxnSpPr>
          <p:spPr>
            <a:xfrm flipH="1">
              <a:off x="1346379" y="3742996"/>
              <a:ext cx="1247107" cy="931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445559" y="4170735"/>
              <a:ext cx="748784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dirty="0" smtClean="0"/>
                <a:t>Even</a:t>
              </a:r>
              <a:endParaRPr lang="en-IN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139193" y="3671994"/>
            <a:ext cx="1481077" cy="1046340"/>
            <a:chOff x="7139193" y="3671994"/>
            <a:chExt cx="1481077" cy="1046340"/>
          </a:xfrm>
        </p:grpSpPr>
        <p:cxnSp>
          <p:nvCxnSpPr>
            <p:cNvPr id="62" name="Straight Arrow Connector 61"/>
            <p:cNvCxnSpPr>
              <a:stCxn id="24" idx="2"/>
              <a:endCxn id="35" idx="0"/>
            </p:cNvCxnSpPr>
            <p:nvPr/>
          </p:nvCxnSpPr>
          <p:spPr>
            <a:xfrm flipH="1">
              <a:off x="7139193" y="3671994"/>
              <a:ext cx="1481077" cy="104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289984" y="4230823"/>
              <a:ext cx="748784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dirty="0" smtClean="0"/>
                <a:t>Even</a:t>
              </a:r>
              <a:endParaRPr lang="en-IN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34508" y="1956460"/>
            <a:ext cx="2985762" cy="1248720"/>
            <a:chOff x="5634508" y="1956460"/>
            <a:chExt cx="2985762" cy="1248720"/>
          </a:xfrm>
        </p:grpSpPr>
        <p:cxnSp>
          <p:nvCxnSpPr>
            <p:cNvPr id="44" name="Straight Arrow Connector 43"/>
            <p:cNvCxnSpPr>
              <a:stCxn id="6" idx="2"/>
              <a:endCxn id="24" idx="0"/>
            </p:cNvCxnSpPr>
            <p:nvPr/>
          </p:nvCxnSpPr>
          <p:spPr>
            <a:xfrm>
              <a:off x="5634508" y="1956460"/>
              <a:ext cx="2985762" cy="1248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491022" y="2677843"/>
              <a:ext cx="748784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dirty="0" smtClean="0"/>
                <a:t>Odd</a:t>
              </a:r>
              <a:endParaRPr lang="en-IN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593486" y="3742996"/>
            <a:ext cx="1285738" cy="909822"/>
            <a:chOff x="2593486" y="3742996"/>
            <a:chExt cx="1285738" cy="909822"/>
          </a:xfrm>
        </p:grpSpPr>
        <p:cxnSp>
          <p:nvCxnSpPr>
            <p:cNvPr id="60" name="Straight Arrow Connector 59"/>
            <p:cNvCxnSpPr>
              <a:stCxn id="15" idx="2"/>
              <a:endCxn id="32" idx="0"/>
            </p:cNvCxnSpPr>
            <p:nvPr/>
          </p:nvCxnSpPr>
          <p:spPr>
            <a:xfrm>
              <a:off x="2593486" y="3742996"/>
              <a:ext cx="1285738" cy="90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078933" y="4189018"/>
              <a:ext cx="74878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dirty="0" smtClean="0"/>
                <a:t>Odd</a:t>
              </a:r>
              <a:endParaRPr lang="en-IN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620270" y="3671994"/>
            <a:ext cx="1487384" cy="1046340"/>
            <a:chOff x="8620270" y="3671994"/>
            <a:chExt cx="1487384" cy="1046340"/>
          </a:xfrm>
        </p:grpSpPr>
        <p:cxnSp>
          <p:nvCxnSpPr>
            <p:cNvPr id="64" name="Straight Arrow Connector 63"/>
            <p:cNvCxnSpPr>
              <a:stCxn id="24" idx="2"/>
              <a:endCxn id="38" idx="0"/>
            </p:cNvCxnSpPr>
            <p:nvPr/>
          </p:nvCxnSpPr>
          <p:spPr>
            <a:xfrm>
              <a:off x="8620270" y="3671994"/>
              <a:ext cx="1478967" cy="104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9358870" y="4253080"/>
              <a:ext cx="74878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dirty="0" smtClean="0"/>
                <a:t>Odd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47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8" grpId="0"/>
      <p:bldP spid="65" grpId="0"/>
      <p:bldP spid="67" grpId="0"/>
      <p:bldP spid="69" grpId="0"/>
      <p:bldP spid="71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Idea of Radix-2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While calculating DFT, we have discussed that we always calculate     N-point DFT.</a:t>
                </a:r>
              </a:p>
              <a:p>
                <a:r>
                  <a:rPr lang="en-IN" dirty="0" smtClean="0"/>
                  <a:t>The number N can be factored as,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 ……..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Here every r is prime,</a:t>
                </a:r>
              </a:p>
              <a:p>
                <a:r>
                  <a:rPr lang="en-IN" dirty="0" smtClean="0"/>
                  <a:t>Now if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= ……..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IN" dirty="0" smtClean="0"/>
              </a:p>
              <a:p>
                <a:r>
                  <a:rPr lang="en-IN" dirty="0"/>
                  <a:t>Then we can write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IN" dirty="0"/>
                  <a:t>-------------------------------</a:t>
                </a:r>
                <a:r>
                  <a:rPr lang="en-IN" dirty="0" smtClean="0"/>
                  <a:t>Eq1</a:t>
                </a:r>
              </a:p>
              <a:p>
                <a:r>
                  <a:rPr lang="en-IN" dirty="0"/>
                  <a:t>Here, r is called as radix (base) of FFT algorithm and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IN" dirty="0"/>
                  <a:t>  indicates number of stages in FFT algorithm</a:t>
                </a:r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57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Radix-2 Decimation In Time (DIT) FFT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It showed that, for N=8, initially input sequence like that</a:t>
                </a:r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the first split requires the data to be arranged as follows</a:t>
                </a:r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In the second and final split, the data appear in the following order</a:t>
                </a:r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60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Radix-2 Decimation In Time (DIT) FFT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20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Here index can be calculated by using a very easy method, called ‘Bit reversal method’. Like as following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52732"/>
              </p:ext>
            </p:extLst>
          </p:nvPr>
        </p:nvGraphicFramePr>
        <p:xfrm>
          <a:off x="4188346" y="2753183"/>
          <a:ext cx="122981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8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Original Index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67712"/>
              </p:ext>
            </p:extLst>
          </p:nvPr>
        </p:nvGraphicFramePr>
        <p:xfrm>
          <a:off x="6210489" y="2714514"/>
          <a:ext cx="1229816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98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Binary Form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85941"/>
              </p:ext>
            </p:extLst>
          </p:nvPr>
        </p:nvGraphicFramePr>
        <p:xfrm>
          <a:off x="8205337" y="2730437"/>
          <a:ext cx="1229816" cy="360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98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Reversed Form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011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52464"/>
              </p:ext>
            </p:extLst>
          </p:nvPr>
        </p:nvGraphicFramePr>
        <p:xfrm>
          <a:off x="10241128" y="2760007"/>
          <a:ext cx="1229816" cy="360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98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Final  Index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609230" y="4217158"/>
            <a:ext cx="423080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604078" y="4221705"/>
            <a:ext cx="423080" cy="4094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9626221" y="4221705"/>
            <a:ext cx="423080" cy="4094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0074" y="28587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3778" y="28587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5929" y="285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5929" y="34479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2313" y="34479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56104" y="344791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46992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Radix-2 Decimation In Time (DIT) FFT Algorithm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280" y="239640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x(0)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77280" y="276738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x(1)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77280" y="321460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x(2)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79217" y="379245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x(3)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660511" y="454566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x(4)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601413" y="500173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x(5)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631238" y="546150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x(6)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631238" y="596509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x(7)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631238" y="181993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x(n)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11545587" y="428899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X(4)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11545589" y="274389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X(1)</a:t>
            </a:r>
            <a:endParaRPr lang="en-IN" dirty="0"/>
          </a:p>
        </p:txBody>
      </p:sp>
      <p:sp>
        <p:nvSpPr>
          <p:cNvPr id="105" name="TextBox 104"/>
          <p:cNvSpPr txBox="1"/>
          <p:nvPr/>
        </p:nvSpPr>
        <p:spPr>
          <a:xfrm>
            <a:off x="11545589" y="579262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X(7)</a:t>
            </a:r>
            <a:endParaRPr lang="en-IN" dirty="0"/>
          </a:p>
        </p:txBody>
      </p:sp>
      <p:sp>
        <p:nvSpPr>
          <p:cNvPr id="112" name="Rectangle 111"/>
          <p:cNvSpPr/>
          <p:nvPr/>
        </p:nvSpPr>
        <p:spPr>
          <a:xfrm>
            <a:off x="3549602" y="1262870"/>
            <a:ext cx="423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Final presentation of 8-Point FFT</a:t>
            </a:r>
            <a:endParaRPr lang="en-IN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1545585" y="163526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  <a:r>
              <a:rPr lang="en-IN" dirty="0" smtClean="0"/>
              <a:t>(k)</a:t>
            </a:r>
            <a:endParaRPr lang="en-IN" dirty="0"/>
          </a:p>
        </p:txBody>
      </p:sp>
      <p:grpSp>
        <p:nvGrpSpPr>
          <p:cNvPr id="550" name="Group 549"/>
          <p:cNvGrpSpPr/>
          <p:nvPr/>
        </p:nvGrpSpPr>
        <p:grpSpPr>
          <a:xfrm>
            <a:off x="4359974" y="2243239"/>
            <a:ext cx="2976821" cy="314044"/>
            <a:chOff x="4359974" y="2243239"/>
            <a:chExt cx="2976821" cy="314044"/>
          </a:xfrm>
        </p:grpSpPr>
        <p:sp>
          <p:nvSpPr>
            <p:cNvPr id="135" name="Flowchart: Or 134"/>
            <p:cNvSpPr/>
            <p:nvPr/>
          </p:nvSpPr>
          <p:spPr>
            <a:xfrm>
              <a:off x="7030471" y="2243239"/>
              <a:ext cx="306324" cy="306324"/>
            </a:xfrm>
            <a:prstGeom prst="flowChar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35"/>
            <p:cNvSpPr/>
            <p:nvPr/>
          </p:nvSpPr>
          <p:spPr>
            <a:xfrm>
              <a:off x="5258138" y="2328683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Arrow Connector 136"/>
            <p:cNvCxnSpPr>
              <a:endCxn id="136" idx="2"/>
            </p:cNvCxnSpPr>
            <p:nvPr/>
          </p:nvCxnSpPr>
          <p:spPr>
            <a:xfrm flipV="1">
              <a:off x="4359974" y="2442983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8" name="Straight Arrow Connector 137"/>
            <p:cNvCxnSpPr>
              <a:stCxn id="136" idx="6"/>
              <a:endCxn id="135" idx="2"/>
            </p:cNvCxnSpPr>
            <p:nvPr/>
          </p:nvCxnSpPr>
          <p:spPr>
            <a:xfrm flipV="1">
              <a:off x="5486738" y="2396401"/>
              <a:ext cx="1543733" cy="465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563" name="Group 562"/>
          <p:cNvGrpSpPr/>
          <p:nvPr/>
        </p:nvGrpSpPr>
        <p:grpSpPr>
          <a:xfrm>
            <a:off x="7336795" y="2251575"/>
            <a:ext cx="3311100" cy="306324"/>
            <a:chOff x="7336795" y="2251575"/>
            <a:chExt cx="3311100" cy="306324"/>
          </a:xfrm>
        </p:grpSpPr>
        <p:sp>
          <p:nvSpPr>
            <p:cNvPr id="140" name="Flowchart: Or 139"/>
            <p:cNvSpPr/>
            <p:nvPr/>
          </p:nvSpPr>
          <p:spPr>
            <a:xfrm>
              <a:off x="10341571" y="2251575"/>
              <a:ext cx="306324" cy="306324"/>
            </a:xfrm>
            <a:prstGeom prst="flowChar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40"/>
            <p:cNvSpPr/>
            <p:nvPr/>
          </p:nvSpPr>
          <p:spPr>
            <a:xfrm>
              <a:off x="8234959" y="2290437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/>
            <p:cNvCxnSpPr>
              <a:endCxn id="141" idx="2"/>
            </p:cNvCxnSpPr>
            <p:nvPr/>
          </p:nvCxnSpPr>
          <p:spPr>
            <a:xfrm flipV="1">
              <a:off x="7336795" y="2404737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3" name="Straight Arrow Connector 142"/>
            <p:cNvCxnSpPr>
              <a:stCxn id="141" idx="6"/>
              <a:endCxn id="140" idx="2"/>
            </p:cNvCxnSpPr>
            <p:nvPr/>
          </p:nvCxnSpPr>
          <p:spPr>
            <a:xfrm>
              <a:off x="8463559" y="2404737"/>
              <a:ext cx="1878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51" name="Group 550"/>
          <p:cNvGrpSpPr/>
          <p:nvPr/>
        </p:nvGrpSpPr>
        <p:grpSpPr>
          <a:xfrm>
            <a:off x="4389212" y="2804829"/>
            <a:ext cx="2947583" cy="306324"/>
            <a:chOff x="4389212" y="2804829"/>
            <a:chExt cx="2947583" cy="306324"/>
          </a:xfrm>
        </p:grpSpPr>
        <p:sp>
          <p:nvSpPr>
            <p:cNvPr id="150" name="Flowchart: Or 149"/>
            <p:cNvSpPr/>
            <p:nvPr/>
          </p:nvSpPr>
          <p:spPr>
            <a:xfrm>
              <a:off x="7030471" y="2804829"/>
              <a:ext cx="306324" cy="306324"/>
            </a:xfrm>
            <a:prstGeom prst="flowChar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lowchart: Connector 150"/>
            <p:cNvSpPr/>
            <p:nvPr/>
          </p:nvSpPr>
          <p:spPr>
            <a:xfrm>
              <a:off x="5287376" y="2843691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/>
            <p:cNvCxnSpPr>
              <a:endCxn id="151" idx="2"/>
            </p:cNvCxnSpPr>
            <p:nvPr/>
          </p:nvCxnSpPr>
          <p:spPr>
            <a:xfrm flipV="1">
              <a:off x="4389212" y="2957991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3" name="Straight Arrow Connector 152"/>
            <p:cNvCxnSpPr>
              <a:stCxn id="151" idx="6"/>
              <a:endCxn id="150" idx="2"/>
            </p:cNvCxnSpPr>
            <p:nvPr/>
          </p:nvCxnSpPr>
          <p:spPr>
            <a:xfrm>
              <a:off x="5515976" y="2957991"/>
              <a:ext cx="151449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552" name="Group 551"/>
          <p:cNvGrpSpPr/>
          <p:nvPr/>
        </p:nvGrpSpPr>
        <p:grpSpPr>
          <a:xfrm>
            <a:off x="4387223" y="3228683"/>
            <a:ext cx="2949572" cy="306324"/>
            <a:chOff x="4387223" y="3228683"/>
            <a:chExt cx="2949572" cy="306324"/>
          </a:xfrm>
        </p:grpSpPr>
        <p:sp>
          <p:nvSpPr>
            <p:cNvPr id="294" name="Flowchart: Or 293"/>
            <p:cNvSpPr/>
            <p:nvPr/>
          </p:nvSpPr>
          <p:spPr>
            <a:xfrm>
              <a:off x="7030471" y="3228683"/>
              <a:ext cx="306324" cy="306324"/>
            </a:xfrm>
            <a:prstGeom prst="flowChar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Flowchart: Connector 294"/>
            <p:cNvSpPr/>
            <p:nvPr/>
          </p:nvSpPr>
          <p:spPr>
            <a:xfrm>
              <a:off x="5285387" y="3271526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Straight Arrow Connector 295"/>
            <p:cNvCxnSpPr>
              <a:endCxn id="295" idx="2"/>
            </p:cNvCxnSpPr>
            <p:nvPr/>
          </p:nvCxnSpPr>
          <p:spPr>
            <a:xfrm flipV="1">
              <a:off x="4387223" y="3385826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97" name="Straight Arrow Connector 296"/>
            <p:cNvCxnSpPr>
              <a:stCxn id="295" idx="6"/>
              <a:endCxn id="294" idx="2"/>
            </p:cNvCxnSpPr>
            <p:nvPr/>
          </p:nvCxnSpPr>
          <p:spPr>
            <a:xfrm flipV="1">
              <a:off x="5513987" y="3381845"/>
              <a:ext cx="1516484" cy="39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580" name="Group 579"/>
          <p:cNvGrpSpPr/>
          <p:nvPr/>
        </p:nvGrpSpPr>
        <p:grpSpPr>
          <a:xfrm>
            <a:off x="2168642" y="2307243"/>
            <a:ext cx="2271252" cy="306324"/>
            <a:chOff x="2168642" y="2307243"/>
            <a:chExt cx="2271252" cy="306324"/>
          </a:xfrm>
        </p:grpSpPr>
        <p:sp>
          <p:nvSpPr>
            <p:cNvPr id="10" name="Flowchart: Or 9"/>
            <p:cNvSpPr/>
            <p:nvPr/>
          </p:nvSpPr>
          <p:spPr>
            <a:xfrm>
              <a:off x="4133570" y="2307243"/>
              <a:ext cx="306324" cy="306324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3066806" y="2354441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endCxn id="13" idx="2"/>
            </p:cNvCxnSpPr>
            <p:nvPr/>
          </p:nvCxnSpPr>
          <p:spPr>
            <a:xfrm flipV="1">
              <a:off x="2168642" y="2468741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3" idx="6"/>
              <a:endCxn id="10" idx="2"/>
            </p:cNvCxnSpPr>
            <p:nvPr/>
          </p:nvCxnSpPr>
          <p:spPr>
            <a:xfrm flipV="1">
              <a:off x="3295406" y="2460405"/>
              <a:ext cx="838164" cy="8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1" name="Group 580"/>
          <p:cNvGrpSpPr/>
          <p:nvPr/>
        </p:nvGrpSpPr>
        <p:grpSpPr>
          <a:xfrm>
            <a:off x="2197880" y="2822251"/>
            <a:ext cx="2271252" cy="306324"/>
            <a:chOff x="2197880" y="2822251"/>
            <a:chExt cx="2271252" cy="306324"/>
          </a:xfrm>
        </p:grpSpPr>
        <p:sp>
          <p:nvSpPr>
            <p:cNvPr id="145" name="Flowchart: Or 144"/>
            <p:cNvSpPr/>
            <p:nvPr/>
          </p:nvSpPr>
          <p:spPr>
            <a:xfrm>
              <a:off x="4162808" y="2822251"/>
              <a:ext cx="306324" cy="306324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lowchart: Connector 145"/>
            <p:cNvSpPr/>
            <p:nvPr/>
          </p:nvSpPr>
          <p:spPr>
            <a:xfrm>
              <a:off x="3096044" y="286944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Arrow Connector 146"/>
            <p:cNvCxnSpPr>
              <a:endCxn id="146" idx="2"/>
            </p:cNvCxnSpPr>
            <p:nvPr/>
          </p:nvCxnSpPr>
          <p:spPr>
            <a:xfrm flipV="1">
              <a:off x="2197880" y="2983749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46" idx="6"/>
              <a:endCxn id="145" idx="2"/>
            </p:cNvCxnSpPr>
            <p:nvPr/>
          </p:nvCxnSpPr>
          <p:spPr>
            <a:xfrm flipV="1">
              <a:off x="3324644" y="2975413"/>
              <a:ext cx="838164" cy="8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0" name="Straight Arrow Connector 249"/>
          <p:cNvCxnSpPr>
            <a:stCxn id="13" idx="5"/>
            <a:endCxn id="145" idx="1"/>
          </p:cNvCxnSpPr>
          <p:nvPr/>
        </p:nvCxnSpPr>
        <p:spPr>
          <a:xfrm>
            <a:off x="3261928" y="2549563"/>
            <a:ext cx="945740" cy="317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46" idx="7"/>
            <a:endCxn id="10" idx="3"/>
          </p:cNvCxnSpPr>
          <p:nvPr/>
        </p:nvCxnSpPr>
        <p:spPr>
          <a:xfrm flipV="1">
            <a:off x="3291166" y="2568707"/>
            <a:ext cx="887264" cy="33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3579948" y="2902927"/>
            <a:ext cx="3097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-1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/>
              <p:cNvSpPr txBox="1"/>
              <p:nvPr/>
            </p:nvSpPr>
            <p:spPr>
              <a:xfrm>
                <a:off x="2402632" y="2869449"/>
                <a:ext cx="488660" cy="31072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3" name="TextBox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632" y="2869449"/>
                <a:ext cx="488660" cy="3107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/>
          <p:cNvCxnSpPr>
            <a:stCxn id="136" idx="5"/>
            <a:endCxn id="294" idx="1"/>
          </p:cNvCxnSpPr>
          <p:nvPr/>
        </p:nvCxnSpPr>
        <p:spPr>
          <a:xfrm>
            <a:off x="5453260" y="2523805"/>
            <a:ext cx="1622071" cy="749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151" idx="5"/>
            <a:endCxn id="309" idx="1"/>
          </p:cNvCxnSpPr>
          <p:nvPr/>
        </p:nvCxnSpPr>
        <p:spPr>
          <a:xfrm>
            <a:off x="5482498" y="3038813"/>
            <a:ext cx="1592833" cy="74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295" idx="7"/>
            <a:endCxn id="135" idx="3"/>
          </p:cNvCxnSpPr>
          <p:nvPr/>
        </p:nvCxnSpPr>
        <p:spPr>
          <a:xfrm flipV="1">
            <a:off x="5480509" y="2504703"/>
            <a:ext cx="1594822" cy="800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>
            <a:stCxn id="310" idx="7"/>
            <a:endCxn id="150" idx="3"/>
          </p:cNvCxnSpPr>
          <p:nvPr/>
        </p:nvCxnSpPr>
        <p:spPr>
          <a:xfrm flipV="1">
            <a:off x="5509747" y="3066293"/>
            <a:ext cx="1565584" cy="753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9" name="Group 558"/>
          <p:cNvGrpSpPr/>
          <p:nvPr/>
        </p:nvGrpSpPr>
        <p:grpSpPr>
          <a:xfrm>
            <a:off x="4621213" y="3265799"/>
            <a:ext cx="2335070" cy="326532"/>
            <a:chOff x="4621213" y="3265799"/>
            <a:chExt cx="2335070" cy="326532"/>
          </a:xfrm>
        </p:grpSpPr>
        <p:sp>
          <p:nvSpPr>
            <p:cNvPr id="345" name="TextBox 344"/>
            <p:cNvSpPr txBox="1"/>
            <p:nvPr/>
          </p:nvSpPr>
          <p:spPr>
            <a:xfrm>
              <a:off x="6646583" y="3315332"/>
              <a:ext cx="309700" cy="2769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-1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TextBox 345"/>
                <p:cNvSpPr txBox="1"/>
                <p:nvPr/>
              </p:nvSpPr>
              <p:spPr>
                <a:xfrm>
                  <a:off x="4621213" y="3265799"/>
                  <a:ext cx="488660" cy="31072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6" name="TextBox 3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213" y="3265799"/>
                  <a:ext cx="488660" cy="31072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3" name="Group 552"/>
          <p:cNvGrpSpPr/>
          <p:nvPr/>
        </p:nvGrpSpPr>
        <p:grpSpPr>
          <a:xfrm>
            <a:off x="4416461" y="3739336"/>
            <a:ext cx="2920334" cy="306324"/>
            <a:chOff x="4416461" y="3739336"/>
            <a:chExt cx="2920334" cy="306324"/>
          </a:xfrm>
        </p:grpSpPr>
        <p:sp>
          <p:nvSpPr>
            <p:cNvPr id="309" name="Flowchart: Or 308"/>
            <p:cNvSpPr/>
            <p:nvPr/>
          </p:nvSpPr>
          <p:spPr>
            <a:xfrm>
              <a:off x="7030471" y="3739336"/>
              <a:ext cx="306324" cy="306324"/>
            </a:xfrm>
            <a:prstGeom prst="flowChar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Flowchart: Connector 309"/>
            <p:cNvSpPr/>
            <p:nvPr/>
          </p:nvSpPr>
          <p:spPr>
            <a:xfrm>
              <a:off x="5314625" y="3786534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Arrow Connector 310"/>
            <p:cNvCxnSpPr>
              <a:endCxn id="310" idx="2"/>
            </p:cNvCxnSpPr>
            <p:nvPr/>
          </p:nvCxnSpPr>
          <p:spPr>
            <a:xfrm flipV="1">
              <a:off x="4416461" y="3900834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12" name="Straight Arrow Connector 311"/>
            <p:cNvCxnSpPr>
              <a:stCxn id="310" idx="6"/>
              <a:endCxn id="309" idx="2"/>
            </p:cNvCxnSpPr>
            <p:nvPr/>
          </p:nvCxnSpPr>
          <p:spPr>
            <a:xfrm flipV="1">
              <a:off x="5543225" y="3892498"/>
              <a:ext cx="1487246" cy="83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582" name="Group 581"/>
          <p:cNvGrpSpPr/>
          <p:nvPr/>
        </p:nvGrpSpPr>
        <p:grpSpPr>
          <a:xfrm>
            <a:off x="4358363" y="4377861"/>
            <a:ext cx="2976821" cy="1857873"/>
            <a:chOff x="4358363" y="4377861"/>
            <a:chExt cx="2976821" cy="1857873"/>
          </a:xfrm>
        </p:grpSpPr>
        <p:grpSp>
          <p:nvGrpSpPr>
            <p:cNvPr id="558" name="Group 557"/>
            <p:cNvGrpSpPr/>
            <p:nvPr/>
          </p:nvGrpSpPr>
          <p:grpSpPr>
            <a:xfrm>
              <a:off x="4358363" y="4377861"/>
              <a:ext cx="2976821" cy="314044"/>
              <a:chOff x="4358363" y="4377861"/>
              <a:chExt cx="2976821" cy="314044"/>
            </a:xfrm>
          </p:grpSpPr>
          <p:sp>
            <p:nvSpPr>
              <p:cNvPr id="352" name="Flowchart: Or 351"/>
              <p:cNvSpPr/>
              <p:nvPr/>
            </p:nvSpPr>
            <p:spPr>
              <a:xfrm>
                <a:off x="7028860" y="4377861"/>
                <a:ext cx="306324" cy="306324"/>
              </a:xfrm>
              <a:prstGeom prst="flowChar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Flowchart: Connector 352"/>
              <p:cNvSpPr/>
              <p:nvPr/>
            </p:nvSpPr>
            <p:spPr>
              <a:xfrm>
                <a:off x="5256527" y="4463305"/>
                <a:ext cx="228600" cy="22860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4" name="Straight Arrow Connector 353"/>
              <p:cNvCxnSpPr>
                <a:endCxn id="353" idx="2"/>
              </p:cNvCxnSpPr>
              <p:nvPr/>
            </p:nvCxnSpPr>
            <p:spPr>
              <a:xfrm flipV="1">
                <a:off x="4358363" y="4577605"/>
                <a:ext cx="898164" cy="191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55" name="Straight Arrow Connector 354"/>
              <p:cNvCxnSpPr>
                <a:stCxn id="353" idx="6"/>
                <a:endCxn id="352" idx="2"/>
              </p:cNvCxnSpPr>
              <p:nvPr/>
            </p:nvCxnSpPr>
            <p:spPr>
              <a:xfrm flipV="1">
                <a:off x="5485127" y="4531023"/>
                <a:ext cx="1543733" cy="4658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555" name="Group 554"/>
            <p:cNvGrpSpPr/>
            <p:nvPr/>
          </p:nvGrpSpPr>
          <p:grpSpPr>
            <a:xfrm>
              <a:off x="4387601" y="4939451"/>
              <a:ext cx="2947583" cy="306324"/>
              <a:chOff x="4387601" y="4939451"/>
              <a:chExt cx="2947583" cy="306324"/>
            </a:xfrm>
          </p:grpSpPr>
          <p:sp>
            <p:nvSpPr>
              <p:cNvPr id="361" name="Flowchart: Or 360"/>
              <p:cNvSpPr/>
              <p:nvPr/>
            </p:nvSpPr>
            <p:spPr>
              <a:xfrm>
                <a:off x="7028860" y="4939451"/>
                <a:ext cx="306324" cy="306324"/>
              </a:xfrm>
              <a:prstGeom prst="flowChar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Flowchart: Connector 361"/>
              <p:cNvSpPr/>
              <p:nvPr/>
            </p:nvSpPr>
            <p:spPr>
              <a:xfrm>
                <a:off x="5285765" y="4978313"/>
                <a:ext cx="228600" cy="22860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3" name="Straight Arrow Connector 362"/>
              <p:cNvCxnSpPr>
                <a:endCxn id="362" idx="2"/>
              </p:cNvCxnSpPr>
              <p:nvPr/>
            </p:nvCxnSpPr>
            <p:spPr>
              <a:xfrm flipV="1">
                <a:off x="4387601" y="5092613"/>
                <a:ext cx="898164" cy="191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64" name="Straight Arrow Connector 363"/>
              <p:cNvCxnSpPr>
                <a:stCxn id="362" idx="6"/>
                <a:endCxn id="361" idx="2"/>
              </p:cNvCxnSpPr>
              <p:nvPr/>
            </p:nvCxnSpPr>
            <p:spPr>
              <a:xfrm>
                <a:off x="5514365" y="5092613"/>
                <a:ext cx="151449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556" name="Group 555"/>
            <p:cNvGrpSpPr/>
            <p:nvPr/>
          </p:nvGrpSpPr>
          <p:grpSpPr>
            <a:xfrm>
              <a:off x="4385612" y="5363305"/>
              <a:ext cx="2949572" cy="306324"/>
              <a:chOff x="4385612" y="5363305"/>
              <a:chExt cx="2949572" cy="306324"/>
            </a:xfrm>
          </p:grpSpPr>
          <p:sp>
            <p:nvSpPr>
              <p:cNvPr id="373" name="Flowchart: Or 372"/>
              <p:cNvSpPr/>
              <p:nvPr/>
            </p:nvSpPr>
            <p:spPr>
              <a:xfrm>
                <a:off x="7028860" y="5363305"/>
                <a:ext cx="306324" cy="306324"/>
              </a:xfrm>
              <a:prstGeom prst="flowChar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Flowchart: Connector 373"/>
              <p:cNvSpPr/>
              <p:nvPr/>
            </p:nvSpPr>
            <p:spPr>
              <a:xfrm>
                <a:off x="5283776" y="5406148"/>
                <a:ext cx="228600" cy="22860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5" name="Straight Arrow Connector 374"/>
              <p:cNvCxnSpPr>
                <a:endCxn id="374" idx="2"/>
              </p:cNvCxnSpPr>
              <p:nvPr/>
            </p:nvCxnSpPr>
            <p:spPr>
              <a:xfrm flipV="1">
                <a:off x="4385612" y="5520448"/>
                <a:ext cx="898164" cy="191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76" name="Straight Arrow Connector 375"/>
              <p:cNvCxnSpPr>
                <a:stCxn id="374" idx="6"/>
                <a:endCxn id="373" idx="2"/>
              </p:cNvCxnSpPr>
              <p:nvPr/>
            </p:nvCxnSpPr>
            <p:spPr>
              <a:xfrm flipV="1">
                <a:off x="5512376" y="5516467"/>
                <a:ext cx="1516484" cy="39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557" name="Group 556"/>
            <p:cNvGrpSpPr/>
            <p:nvPr/>
          </p:nvGrpSpPr>
          <p:grpSpPr>
            <a:xfrm>
              <a:off x="4414850" y="5873958"/>
              <a:ext cx="2920334" cy="306324"/>
              <a:chOff x="4414850" y="5873958"/>
              <a:chExt cx="2920334" cy="306324"/>
            </a:xfrm>
          </p:grpSpPr>
          <p:sp>
            <p:nvSpPr>
              <p:cNvPr id="382" name="Flowchart: Or 381"/>
              <p:cNvSpPr/>
              <p:nvPr/>
            </p:nvSpPr>
            <p:spPr>
              <a:xfrm>
                <a:off x="7028860" y="5873958"/>
                <a:ext cx="306324" cy="306324"/>
              </a:xfrm>
              <a:prstGeom prst="flowChar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Flowchart: Connector 382"/>
              <p:cNvSpPr/>
              <p:nvPr/>
            </p:nvSpPr>
            <p:spPr>
              <a:xfrm>
                <a:off x="5313014" y="5921156"/>
                <a:ext cx="228600" cy="228600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4" name="Straight Arrow Connector 383"/>
              <p:cNvCxnSpPr>
                <a:endCxn id="383" idx="2"/>
              </p:cNvCxnSpPr>
              <p:nvPr/>
            </p:nvCxnSpPr>
            <p:spPr>
              <a:xfrm flipV="1">
                <a:off x="4414850" y="6035456"/>
                <a:ext cx="898164" cy="191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85" name="Straight Arrow Connector 384"/>
              <p:cNvCxnSpPr>
                <a:stCxn id="383" idx="6"/>
                <a:endCxn id="382" idx="2"/>
              </p:cNvCxnSpPr>
              <p:nvPr/>
            </p:nvCxnSpPr>
            <p:spPr>
              <a:xfrm flipV="1">
                <a:off x="5541614" y="6027120"/>
                <a:ext cx="1487246" cy="83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cxnSp>
          <p:nvCxnSpPr>
            <p:cNvPr id="392" name="Straight Arrow Connector 391"/>
            <p:cNvCxnSpPr>
              <a:stCxn id="353" idx="5"/>
              <a:endCxn id="373" idx="1"/>
            </p:cNvCxnSpPr>
            <p:nvPr/>
          </p:nvCxnSpPr>
          <p:spPr>
            <a:xfrm>
              <a:off x="5451649" y="4658427"/>
              <a:ext cx="1622071" cy="7497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362" idx="5"/>
              <a:endCxn id="382" idx="1"/>
            </p:cNvCxnSpPr>
            <p:nvPr/>
          </p:nvCxnSpPr>
          <p:spPr>
            <a:xfrm>
              <a:off x="5480887" y="5173435"/>
              <a:ext cx="1592833" cy="7453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>
              <a:stCxn id="374" idx="7"/>
              <a:endCxn id="352" idx="3"/>
            </p:cNvCxnSpPr>
            <p:nvPr/>
          </p:nvCxnSpPr>
          <p:spPr>
            <a:xfrm flipV="1">
              <a:off x="5478898" y="4639325"/>
              <a:ext cx="1594822" cy="800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>
              <a:stCxn id="383" idx="7"/>
              <a:endCxn id="361" idx="3"/>
            </p:cNvCxnSpPr>
            <p:nvPr/>
          </p:nvCxnSpPr>
          <p:spPr>
            <a:xfrm flipV="1">
              <a:off x="5508136" y="5200915"/>
              <a:ext cx="1565584" cy="753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62" name="Group 561"/>
            <p:cNvGrpSpPr/>
            <p:nvPr/>
          </p:nvGrpSpPr>
          <p:grpSpPr>
            <a:xfrm>
              <a:off x="4619602" y="5925008"/>
              <a:ext cx="2182670" cy="310726"/>
              <a:chOff x="4619602" y="5925008"/>
              <a:chExt cx="2182670" cy="3107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TextBox 388"/>
                  <p:cNvSpPr txBox="1"/>
                  <p:nvPr/>
                </p:nvSpPr>
                <p:spPr>
                  <a:xfrm>
                    <a:off x="4619602" y="5925008"/>
                    <a:ext cx="488660" cy="310726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IN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89" name="TextBox 3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9602" y="5925008"/>
                    <a:ext cx="488660" cy="31072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6" name="TextBox 395"/>
              <p:cNvSpPr txBox="1"/>
              <p:nvPr/>
            </p:nvSpPr>
            <p:spPr>
              <a:xfrm>
                <a:off x="6492572" y="5938581"/>
                <a:ext cx="309700" cy="2769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-1</a:t>
                </a:r>
                <a:endParaRPr lang="en-US" sz="1200" dirty="0"/>
              </a:p>
            </p:txBody>
          </p:sp>
        </p:grpSp>
        <p:grpSp>
          <p:nvGrpSpPr>
            <p:cNvPr id="561" name="Group 560"/>
            <p:cNvGrpSpPr/>
            <p:nvPr/>
          </p:nvGrpSpPr>
          <p:grpSpPr>
            <a:xfrm>
              <a:off x="4619602" y="5400421"/>
              <a:ext cx="2335070" cy="326532"/>
              <a:chOff x="4619602" y="5400421"/>
              <a:chExt cx="2335070" cy="326532"/>
            </a:xfrm>
          </p:grpSpPr>
          <p:sp>
            <p:nvSpPr>
              <p:cNvPr id="397" name="TextBox 396"/>
              <p:cNvSpPr txBox="1"/>
              <p:nvPr/>
            </p:nvSpPr>
            <p:spPr>
              <a:xfrm>
                <a:off x="6644972" y="5449954"/>
                <a:ext cx="309700" cy="2769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-1</a:t>
                </a:r>
                <a:endParaRPr lang="en-US"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/>
                  <p:cNvSpPr txBox="1"/>
                  <p:nvPr/>
                </p:nvSpPr>
                <p:spPr>
                  <a:xfrm>
                    <a:off x="4619602" y="5400421"/>
                    <a:ext cx="488660" cy="310726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IN" sz="14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98" name="TextBox 3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9602" y="5400421"/>
                    <a:ext cx="488660" cy="31072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64" name="Group 563"/>
          <p:cNvGrpSpPr/>
          <p:nvPr/>
        </p:nvGrpSpPr>
        <p:grpSpPr>
          <a:xfrm>
            <a:off x="7336033" y="2779606"/>
            <a:ext cx="3311100" cy="306324"/>
            <a:chOff x="7336033" y="2779606"/>
            <a:chExt cx="3311100" cy="306324"/>
          </a:xfrm>
        </p:grpSpPr>
        <p:sp>
          <p:nvSpPr>
            <p:cNvPr id="405" name="Flowchart: Or 404"/>
            <p:cNvSpPr/>
            <p:nvPr/>
          </p:nvSpPr>
          <p:spPr>
            <a:xfrm>
              <a:off x="10340809" y="2779606"/>
              <a:ext cx="306324" cy="306324"/>
            </a:xfrm>
            <a:prstGeom prst="flowChar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Flowchart: Connector 405"/>
            <p:cNvSpPr/>
            <p:nvPr/>
          </p:nvSpPr>
          <p:spPr>
            <a:xfrm>
              <a:off x="8234197" y="2818468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7" name="Straight Arrow Connector 406"/>
            <p:cNvCxnSpPr>
              <a:endCxn id="406" idx="2"/>
            </p:cNvCxnSpPr>
            <p:nvPr/>
          </p:nvCxnSpPr>
          <p:spPr>
            <a:xfrm flipV="1">
              <a:off x="7336033" y="2932768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08" name="Straight Arrow Connector 407"/>
            <p:cNvCxnSpPr>
              <a:stCxn id="406" idx="6"/>
              <a:endCxn id="405" idx="2"/>
            </p:cNvCxnSpPr>
            <p:nvPr/>
          </p:nvCxnSpPr>
          <p:spPr>
            <a:xfrm>
              <a:off x="8462797" y="2932768"/>
              <a:ext cx="1878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65" name="Group 564"/>
          <p:cNvGrpSpPr/>
          <p:nvPr/>
        </p:nvGrpSpPr>
        <p:grpSpPr>
          <a:xfrm>
            <a:off x="7336795" y="3196264"/>
            <a:ext cx="3311100" cy="306324"/>
            <a:chOff x="7336795" y="3196264"/>
            <a:chExt cx="3311100" cy="306324"/>
          </a:xfrm>
        </p:grpSpPr>
        <p:sp>
          <p:nvSpPr>
            <p:cNvPr id="409" name="Flowchart: Or 408"/>
            <p:cNvSpPr/>
            <p:nvPr/>
          </p:nvSpPr>
          <p:spPr>
            <a:xfrm>
              <a:off x="10341571" y="3196264"/>
              <a:ext cx="306324" cy="306324"/>
            </a:xfrm>
            <a:prstGeom prst="flowChar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Flowchart: Connector 409"/>
            <p:cNvSpPr/>
            <p:nvPr/>
          </p:nvSpPr>
          <p:spPr>
            <a:xfrm>
              <a:off x="8234959" y="3235126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1" name="Straight Arrow Connector 410"/>
            <p:cNvCxnSpPr>
              <a:endCxn id="410" idx="2"/>
            </p:cNvCxnSpPr>
            <p:nvPr/>
          </p:nvCxnSpPr>
          <p:spPr>
            <a:xfrm flipV="1">
              <a:off x="7336795" y="3349426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12" name="Straight Arrow Connector 411"/>
            <p:cNvCxnSpPr>
              <a:stCxn id="410" idx="6"/>
              <a:endCxn id="409" idx="2"/>
            </p:cNvCxnSpPr>
            <p:nvPr/>
          </p:nvCxnSpPr>
          <p:spPr>
            <a:xfrm>
              <a:off x="8463559" y="3349426"/>
              <a:ext cx="1878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66" name="Group 565"/>
          <p:cNvGrpSpPr/>
          <p:nvPr/>
        </p:nvGrpSpPr>
        <p:grpSpPr>
          <a:xfrm>
            <a:off x="7297933" y="3709655"/>
            <a:ext cx="3311100" cy="306324"/>
            <a:chOff x="7297933" y="3709655"/>
            <a:chExt cx="3311100" cy="306324"/>
          </a:xfrm>
        </p:grpSpPr>
        <p:sp>
          <p:nvSpPr>
            <p:cNvPr id="413" name="Flowchart: Or 412"/>
            <p:cNvSpPr/>
            <p:nvPr/>
          </p:nvSpPr>
          <p:spPr>
            <a:xfrm>
              <a:off x="10302709" y="3709655"/>
              <a:ext cx="306324" cy="306324"/>
            </a:xfrm>
            <a:prstGeom prst="flowChar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Flowchart: Connector 413"/>
            <p:cNvSpPr/>
            <p:nvPr/>
          </p:nvSpPr>
          <p:spPr>
            <a:xfrm>
              <a:off x="8196097" y="3748517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5" name="Straight Arrow Connector 414"/>
            <p:cNvCxnSpPr>
              <a:endCxn id="414" idx="2"/>
            </p:cNvCxnSpPr>
            <p:nvPr/>
          </p:nvCxnSpPr>
          <p:spPr>
            <a:xfrm flipV="1">
              <a:off x="7297933" y="3862817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16" name="Straight Arrow Connector 415"/>
            <p:cNvCxnSpPr>
              <a:stCxn id="414" idx="6"/>
              <a:endCxn id="413" idx="2"/>
            </p:cNvCxnSpPr>
            <p:nvPr/>
          </p:nvCxnSpPr>
          <p:spPr>
            <a:xfrm>
              <a:off x="8424697" y="3862817"/>
              <a:ext cx="1878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67" name="Group 566"/>
          <p:cNvGrpSpPr/>
          <p:nvPr/>
        </p:nvGrpSpPr>
        <p:grpSpPr>
          <a:xfrm>
            <a:off x="7335184" y="4352948"/>
            <a:ext cx="3311100" cy="306324"/>
            <a:chOff x="7335184" y="4352948"/>
            <a:chExt cx="3311100" cy="306324"/>
          </a:xfrm>
        </p:grpSpPr>
        <p:sp>
          <p:nvSpPr>
            <p:cNvPr id="417" name="Flowchart: Or 416"/>
            <p:cNvSpPr/>
            <p:nvPr/>
          </p:nvSpPr>
          <p:spPr>
            <a:xfrm>
              <a:off x="10339960" y="4352948"/>
              <a:ext cx="306324" cy="306324"/>
            </a:xfrm>
            <a:prstGeom prst="flowChar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Flowchart: Connector 417"/>
            <p:cNvSpPr/>
            <p:nvPr/>
          </p:nvSpPr>
          <p:spPr>
            <a:xfrm>
              <a:off x="8233348" y="4391810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9" name="Straight Arrow Connector 418"/>
            <p:cNvCxnSpPr>
              <a:endCxn id="418" idx="2"/>
            </p:cNvCxnSpPr>
            <p:nvPr/>
          </p:nvCxnSpPr>
          <p:spPr>
            <a:xfrm flipV="1">
              <a:off x="7335184" y="4506110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20" name="Straight Arrow Connector 419"/>
            <p:cNvCxnSpPr>
              <a:stCxn id="418" idx="6"/>
              <a:endCxn id="417" idx="2"/>
            </p:cNvCxnSpPr>
            <p:nvPr/>
          </p:nvCxnSpPr>
          <p:spPr>
            <a:xfrm>
              <a:off x="8461948" y="4506110"/>
              <a:ext cx="1878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68" name="Group 567"/>
          <p:cNvGrpSpPr/>
          <p:nvPr/>
        </p:nvGrpSpPr>
        <p:grpSpPr>
          <a:xfrm>
            <a:off x="7335184" y="4920407"/>
            <a:ext cx="3311100" cy="306324"/>
            <a:chOff x="7335184" y="4920407"/>
            <a:chExt cx="3311100" cy="306324"/>
          </a:xfrm>
        </p:grpSpPr>
        <p:sp>
          <p:nvSpPr>
            <p:cNvPr id="421" name="Flowchart: Or 420"/>
            <p:cNvSpPr/>
            <p:nvPr/>
          </p:nvSpPr>
          <p:spPr>
            <a:xfrm>
              <a:off x="10339960" y="4920407"/>
              <a:ext cx="306324" cy="306324"/>
            </a:xfrm>
            <a:prstGeom prst="flowChar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Flowchart: Connector 421"/>
            <p:cNvSpPr/>
            <p:nvPr/>
          </p:nvSpPr>
          <p:spPr>
            <a:xfrm>
              <a:off x="8233348" y="495926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3" name="Straight Arrow Connector 422"/>
            <p:cNvCxnSpPr>
              <a:endCxn id="422" idx="2"/>
            </p:cNvCxnSpPr>
            <p:nvPr/>
          </p:nvCxnSpPr>
          <p:spPr>
            <a:xfrm flipV="1">
              <a:off x="7335184" y="5073569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24" name="Straight Arrow Connector 423"/>
            <p:cNvCxnSpPr>
              <a:stCxn id="422" idx="6"/>
              <a:endCxn id="421" idx="2"/>
            </p:cNvCxnSpPr>
            <p:nvPr/>
          </p:nvCxnSpPr>
          <p:spPr>
            <a:xfrm>
              <a:off x="8461948" y="5073569"/>
              <a:ext cx="1878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69" name="Group 568"/>
          <p:cNvGrpSpPr/>
          <p:nvPr/>
        </p:nvGrpSpPr>
        <p:grpSpPr>
          <a:xfrm>
            <a:off x="7335184" y="5348470"/>
            <a:ext cx="3311100" cy="306324"/>
            <a:chOff x="7335184" y="5348470"/>
            <a:chExt cx="3311100" cy="306324"/>
          </a:xfrm>
        </p:grpSpPr>
        <p:sp>
          <p:nvSpPr>
            <p:cNvPr id="425" name="Flowchart: Or 424"/>
            <p:cNvSpPr/>
            <p:nvPr/>
          </p:nvSpPr>
          <p:spPr>
            <a:xfrm>
              <a:off x="10339960" y="5348470"/>
              <a:ext cx="306324" cy="306324"/>
            </a:xfrm>
            <a:prstGeom prst="flowChar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Flowchart: Connector 425"/>
            <p:cNvSpPr/>
            <p:nvPr/>
          </p:nvSpPr>
          <p:spPr>
            <a:xfrm>
              <a:off x="8233348" y="5387332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7" name="Straight Arrow Connector 426"/>
            <p:cNvCxnSpPr>
              <a:endCxn id="426" idx="2"/>
            </p:cNvCxnSpPr>
            <p:nvPr/>
          </p:nvCxnSpPr>
          <p:spPr>
            <a:xfrm flipV="1">
              <a:off x="7335184" y="5501632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28" name="Straight Arrow Connector 427"/>
            <p:cNvCxnSpPr>
              <a:stCxn id="426" idx="6"/>
              <a:endCxn id="425" idx="2"/>
            </p:cNvCxnSpPr>
            <p:nvPr/>
          </p:nvCxnSpPr>
          <p:spPr>
            <a:xfrm>
              <a:off x="8461948" y="5501632"/>
              <a:ext cx="1878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70" name="Group 569"/>
          <p:cNvGrpSpPr/>
          <p:nvPr/>
        </p:nvGrpSpPr>
        <p:grpSpPr>
          <a:xfrm>
            <a:off x="7335184" y="5854272"/>
            <a:ext cx="3311100" cy="306324"/>
            <a:chOff x="7335184" y="5854272"/>
            <a:chExt cx="3311100" cy="306324"/>
          </a:xfrm>
        </p:grpSpPr>
        <p:sp>
          <p:nvSpPr>
            <p:cNvPr id="429" name="Flowchart: Or 428"/>
            <p:cNvSpPr/>
            <p:nvPr/>
          </p:nvSpPr>
          <p:spPr>
            <a:xfrm>
              <a:off x="10339960" y="5854272"/>
              <a:ext cx="306324" cy="306324"/>
            </a:xfrm>
            <a:prstGeom prst="flowChar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Flowchart: Connector 429"/>
            <p:cNvSpPr/>
            <p:nvPr/>
          </p:nvSpPr>
          <p:spPr>
            <a:xfrm>
              <a:off x="8233348" y="5893134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1" name="Straight Arrow Connector 430"/>
            <p:cNvCxnSpPr>
              <a:endCxn id="430" idx="2"/>
            </p:cNvCxnSpPr>
            <p:nvPr/>
          </p:nvCxnSpPr>
          <p:spPr>
            <a:xfrm flipV="1">
              <a:off x="7335184" y="6007434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32" name="Straight Arrow Connector 431"/>
            <p:cNvCxnSpPr>
              <a:stCxn id="430" idx="6"/>
              <a:endCxn id="429" idx="2"/>
            </p:cNvCxnSpPr>
            <p:nvPr/>
          </p:nvCxnSpPr>
          <p:spPr>
            <a:xfrm>
              <a:off x="8461948" y="6007434"/>
              <a:ext cx="1878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cxnSp>
        <p:nvCxnSpPr>
          <p:cNvPr id="434" name="Straight Arrow Connector 433"/>
          <p:cNvCxnSpPr>
            <a:stCxn id="141" idx="5"/>
            <a:endCxn id="417" idx="1"/>
          </p:cNvCxnSpPr>
          <p:nvPr/>
        </p:nvCxnSpPr>
        <p:spPr>
          <a:xfrm>
            <a:off x="8430081" y="2485559"/>
            <a:ext cx="1954739" cy="1912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6" name="Straight Arrow Connector 435"/>
          <p:cNvCxnSpPr>
            <a:stCxn id="406" idx="5"/>
            <a:endCxn id="421" idx="1"/>
          </p:cNvCxnSpPr>
          <p:nvPr/>
        </p:nvCxnSpPr>
        <p:spPr>
          <a:xfrm>
            <a:off x="8429319" y="3013590"/>
            <a:ext cx="1955501" cy="1951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8" name="Straight Arrow Connector 437"/>
          <p:cNvCxnSpPr>
            <a:stCxn id="410" idx="5"/>
            <a:endCxn id="425" idx="1"/>
          </p:cNvCxnSpPr>
          <p:nvPr/>
        </p:nvCxnSpPr>
        <p:spPr>
          <a:xfrm>
            <a:off x="8430081" y="3430248"/>
            <a:ext cx="1954739" cy="1963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0" name="Straight Arrow Connector 439"/>
          <p:cNvCxnSpPr>
            <a:stCxn id="414" idx="5"/>
            <a:endCxn id="429" idx="1"/>
          </p:cNvCxnSpPr>
          <p:nvPr/>
        </p:nvCxnSpPr>
        <p:spPr>
          <a:xfrm>
            <a:off x="8391219" y="3943639"/>
            <a:ext cx="1993601" cy="195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>
            <a:stCxn id="418" idx="7"/>
            <a:endCxn id="140" idx="3"/>
          </p:cNvCxnSpPr>
          <p:nvPr/>
        </p:nvCxnSpPr>
        <p:spPr>
          <a:xfrm flipV="1">
            <a:off x="8428470" y="2513039"/>
            <a:ext cx="1957961" cy="1912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4" name="Straight Arrow Connector 443"/>
          <p:cNvCxnSpPr>
            <a:stCxn id="422" idx="7"/>
            <a:endCxn id="405" idx="3"/>
          </p:cNvCxnSpPr>
          <p:nvPr/>
        </p:nvCxnSpPr>
        <p:spPr>
          <a:xfrm flipV="1">
            <a:off x="8428470" y="3041070"/>
            <a:ext cx="1957199" cy="1951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6" name="Straight Arrow Connector 445"/>
          <p:cNvCxnSpPr>
            <a:stCxn id="426" idx="7"/>
            <a:endCxn id="409" idx="3"/>
          </p:cNvCxnSpPr>
          <p:nvPr/>
        </p:nvCxnSpPr>
        <p:spPr>
          <a:xfrm flipV="1">
            <a:off x="8428470" y="3457728"/>
            <a:ext cx="1957961" cy="1963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8" name="Straight Arrow Connector 447"/>
          <p:cNvCxnSpPr>
            <a:stCxn id="430" idx="7"/>
            <a:endCxn id="413" idx="3"/>
          </p:cNvCxnSpPr>
          <p:nvPr/>
        </p:nvCxnSpPr>
        <p:spPr>
          <a:xfrm flipV="1">
            <a:off x="8428470" y="3971119"/>
            <a:ext cx="1919099" cy="195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71" name="Group 570"/>
          <p:cNvGrpSpPr/>
          <p:nvPr/>
        </p:nvGrpSpPr>
        <p:grpSpPr>
          <a:xfrm>
            <a:off x="7502685" y="4347701"/>
            <a:ext cx="2789630" cy="310726"/>
            <a:chOff x="7502685" y="4347701"/>
            <a:chExt cx="2789630" cy="310726"/>
          </a:xfrm>
        </p:grpSpPr>
        <p:sp>
          <p:nvSpPr>
            <p:cNvPr id="470" name="TextBox 469"/>
            <p:cNvSpPr txBox="1"/>
            <p:nvPr/>
          </p:nvSpPr>
          <p:spPr>
            <a:xfrm>
              <a:off x="9982615" y="4352948"/>
              <a:ext cx="309700" cy="2769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-1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TextBox 474"/>
                <p:cNvSpPr txBox="1"/>
                <p:nvPr/>
              </p:nvSpPr>
              <p:spPr>
                <a:xfrm>
                  <a:off x="7502685" y="4347701"/>
                  <a:ext cx="488660" cy="310726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5" name="TextBox 4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685" y="4347701"/>
                  <a:ext cx="488660" cy="31072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2" name="Group 571"/>
          <p:cNvGrpSpPr/>
          <p:nvPr/>
        </p:nvGrpSpPr>
        <p:grpSpPr>
          <a:xfrm>
            <a:off x="7541547" y="4870439"/>
            <a:ext cx="2750768" cy="366643"/>
            <a:chOff x="7541547" y="4870439"/>
            <a:chExt cx="2750768" cy="366643"/>
          </a:xfrm>
        </p:grpSpPr>
        <p:sp>
          <p:nvSpPr>
            <p:cNvPr id="471" name="TextBox 470"/>
            <p:cNvSpPr txBox="1"/>
            <p:nvPr/>
          </p:nvSpPr>
          <p:spPr>
            <a:xfrm>
              <a:off x="9982615" y="4870439"/>
              <a:ext cx="309700" cy="2769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-1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TextBox 475"/>
                <p:cNvSpPr txBox="1"/>
                <p:nvPr/>
              </p:nvSpPr>
              <p:spPr>
                <a:xfrm>
                  <a:off x="7541547" y="4926356"/>
                  <a:ext cx="488660" cy="310726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6" name="TextBox 4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547" y="4926356"/>
                  <a:ext cx="488660" cy="31072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3" name="Group 572"/>
          <p:cNvGrpSpPr/>
          <p:nvPr/>
        </p:nvGrpSpPr>
        <p:grpSpPr>
          <a:xfrm>
            <a:off x="7541547" y="5335446"/>
            <a:ext cx="2736282" cy="310726"/>
            <a:chOff x="7541547" y="5335446"/>
            <a:chExt cx="2736282" cy="310726"/>
          </a:xfrm>
        </p:grpSpPr>
        <p:sp>
          <p:nvSpPr>
            <p:cNvPr id="472" name="TextBox 471"/>
            <p:cNvSpPr txBox="1"/>
            <p:nvPr/>
          </p:nvSpPr>
          <p:spPr>
            <a:xfrm>
              <a:off x="9968129" y="5369173"/>
              <a:ext cx="309700" cy="2769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-1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TextBox 476"/>
                <p:cNvSpPr txBox="1"/>
                <p:nvPr/>
              </p:nvSpPr>
              <p:spPr>
                <a:xfrm>
                  <a:off x="7541547" y="5335446"/>
                  <a:ext cx="488660" cy="310726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7" name="TextBox 4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547" y="5335446"/>
                  <a:ext cx="488660" cy="31072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4" name="Group 573"/>
          <p:cNvGrpSpPr/>
          <p:nvPr/>
        </p:nvGrpSpPr>
        <p:grpSpPr>
          <a:xfrm>
            <a:off x="7502685" y="5839030"/>
            <a:ext cx="2620294" cy="336484"/>
            <a:chOff x="7502685" y="5839030"/>
            <a:chExt cx="2620294" cy="336484"/>
          </a:xfrm>
        </p:grpSpPr>
        <p:sp>
          <p:nvSpPr>
            <p:cNvPr id="474" name="TextBox 473"/>
            <p:cNvSpPr txBox="1"/>
            <p:nvPr/>
          </p:nvSpPr>
          <p:spPr>
            <a:xfrm>
              <a:off x="9813279" y="5898515"/>
              <a:ext cx="309700" cy="2769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-1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TextBox 477"/>
                <p:cNvSpPr txBox="1"/>
                <p:nvPr/>
              </p:nvSpPr>
              <p:spPr>
                <a:xfrm>
                  <a:off x="7502685" y="5839030"/>
                  <a:ext cx="488660" cy="310726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8" name="TextBox 4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685" y="5839030"/>
                  <a:ext cx="488660" cy="31072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5" name="Group 574"/>
          <p:cNvGrpSpPr/>
          <p:nvPr/>
        </p:nvGrpSpPr>
        <p:grpSpPr>
          <a:xfrm>
            <a:off x="10647895" y="2211735"/>
            <a:ext cx="1460669" cy="369332"/>
            <a:chOff x="10647895" y="2211735"/>
            <a:chExt cx="1460669" cy="369332"/>
          </a:xfrm>
        </p:grpSpPr>
        <p:sp>
          <p:nvSpPr>
            <p:cNvPr id="90" name="TextBox 89"/>
            <p:cNvSpPr txBox="1"/>
            <p:nvPr/>
          </p:nvSpPr>
          <p:spPr>
            <a:xfrm>
              <a:off x="11545589" y="2211735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X(0)</a:t>
              </a:r>
              <a:endParaRPr lang="en-IN" dirty="0"/>
            </a:p>
          </p:txBody>
        </p:sp>
        <p:cxnSp>
          <p:nvCxnSpPr>
            <p:cNvPr id="480" name="Straight Arrow Connector 479"/>
            <p:cNvCxnSpPr>
              <a:stCxn id="140" idx="6"/>
              <a:endCxn id="90" idx="1"/>
            </p:cNvCxnSpPr>
            <p:nvPr/>
          </p:nvCxnSpPr>
          <p:spPr>
            <a:xfrm flipV="1">
              <a:off x="10647895" y="2396401"/>
              <a:ext cx="897694" cy="8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3" name="Straight Arrow Connector 482"/>
          <p:cNvCxnSpPr>
            <a:stCxn id="405" idx="6"/>
            <a:endCxn id="68" idx="1"/>
          </p:cNvCxnSpPr>
          <p:nvPr/>
        </p:nvCxnSpPr>
        <p:spPr>
          <a:xfrm flipV="1">
            <a:off x="10647133" y="2928560"/>
            <a:ext cx="898456" cy="4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6" name="Group 575"/>
          <p:cNvGrpSpPr/>
          <p:nvPr/>
        </p:nvGrpSpPr>
        <p:grpSpPr>
          <a:xfrm>
            <a:off x="10647895" y="3174338"/>
            <a:ext cx="1460669" cy="369332"/>
            <a:chOff x="10647895" y="3174338"/>
            <a:chExt cx="1460669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11545589" y="317433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X(2)</a:t>
              </a:r>
              <a:endParaRPr lang="en-IN" dirty="0"/>
            </a:p>
          </p:txBody>
        </p:sp>
        <p:cxnSp>
          <p:nvCxnSpPr>
            <p:cNvPr id="487" name="Straight Arrow Connector 486"/>
            <p:cNvCxnSpPr>
              <a:stCxn id="409" idx="6"/>
              <a:endCxn id="75" idx="1"/>
            </p:cNvCxnSpPr>
            <p:nvPr/>
          </p:nvCxnSpPr>
          <p:spPr>
            <a:xfrm>
              <a:off x="10647895" y="3349426"/>
              <a:ext cx="897694" cy="95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7" name="Group 576"/>
          <p:cNvGrpSpPr/>
          <p:nvPr/>
        </p:nvGrpSpPr>
        <p:grpSpPr>
          <a:xfrm>
            <a:off x="10609033" y="3687729"/>
            <a:ext cx="1499531" cy="369332"/>
            <a:chOff x="10609033" y="3687729"/>
            <a:chExt cx="1499531" cy="369332"/>
          </a:xfrm>
        </p:grpSpPr>
        <p:sp>
          <p:nvSpPr>
            <p:cNvPr id="82" name="TextBox 81"/>
            <p:cNvSpPr txBox="1"/>
            <p:nvPr/>
          </p:nvSpPr>
          <p:spPr>
            <a:xfrm>
              <a:off x="11545589" y="3687729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X(3)</a:t>
              </a:r>
              <a:endParaRPr lang="en-IN" dirty="0"/>
            </a:p>
          </p:txBody>
        </p:sp>
        <p:cxnSp>
          <p:nvCxnSpPr>
            <p:cNvPr id="490" name="Straight Arrow Connector 489"/>
            <p:cNvCxnSpPr>
              <a:stCxn id="413" idx="6"/>
              <a:endCxn id="82" idx="1"/>
            </p:cNvCxnSpPr>
            <p:nvPr/>
          </p:nvCxnSpPr>
          <p:spPr>
            <a:xfrm>
              <a:off x="10609033" y="3862817"/>
              <a:ext cx="936556" cy="95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2" name="Straight Arrow Connector 491"/>
          <p:cNvCxnSpPr>
            <a:stCxn id="417" idx="6"/>
            <a:endCxn id="61" idx="1"/>
          </p:cNvCxnSpPr>
          <p:nvPr/>
        </p:nvCxnSpPr>
        <p:spPr>
          <a:xfrm flipV="1">
            <a:off x="10646284" y="4473660"/>
            <a:ext cx="899303" cy="3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8" name="Group 577"/>
          <p:cNvGrpSpPr/>
          <p:nvPr/>
        </p:nvGrpSpPr>
        <p:grpSpPr>
          <a:xfrm>
            <a:off x="10646284" y="4888903"/>
            <a:ext cx="1462280" cy="369332"/>
            <a:chOff x="10646284" y="4888903"/>
            <a:chExt cx="1462280" cy="369332"/>
          </a:xfrm>
        </p:grpSpPr>
        <p:sp>
          <p:nvSpPr>
            <p:cNvPr id="91" name="TextBox 90"/>
            <p:cNvSpPr txBox="1"/>
            <p:nvPr/>
          </p:nvSpPr>
          <p:spPr>
            <a:xfrm>
              <a:off x="11545589" y="4888903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X(5)</a:t>
              </a:r>
              <a:endParaRPr lang="en-IN" dirty="0"/>
            </a:p>
          </p:txBody>
        </p:sp>
        <p:cxnSp>
          <p:nvCxnSpPr>
            <p:cNvPr id="494" name="Straight Arrow Connector 493"/>
            <p:cNvCxnSpPr>
              <a:stCxn id="421" idx="6"/>
              <a:endCxn id="91" idx="1"/>
            </p:cNvCxnSpPr>
            <p:nvPr/>
          </p:nvCxnSpPr>
          <p:spPr>
            <a:xfrm>
              <a:off x="10646284" y="5073569"/>
              <a:ext cx="8993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9" name="Group 578"/>
          <p:cNvGrpSpPr/>
          <p:nvPr/>
        </p:nvGrpSpPr>
        <p:grpSpPr>
          <a:xfrm>
            <a:off x="10646284" y="5276840"/>
            <a:ext cx="1462277" cy="369332"/>
            <a:chOff x="10646284" y="5276840"/>
            <a:chExt cx="1462277" cy="369332"/>
          </a:xfrm>
        </p:grpSpPr>
        <p:sp>
          <p:nvSpPr>
            <p:cNvPr id="98" name="TextBox 97"/>
            <p:cNvSpPr txBox="1"/>
            <p:nvPr/>
          </p:nvSpPr>
          <p:spPr>
            <a:xfrm>
              <a:off x="11545586" y="527684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X(6)</a:t>
              </a:r>
              <a:endParaRPr lang="en-IN" dirty="0"/>
            </a:p>
          </p:txBody>
        </p:sp>
        <p:cxnSp>
          <p:nvCxnSpPr>
            <p:cNvPr id="496" name="Straight Arrow Connector 495"/>
            <p:cNvCxnSpPr>
              <a:stCxn id="425" idx="6"/>
              <a:endCxn id="98" idx="1"/>
            </p:cNvCxnSpPr>
            <p:nvPr/>
          </p:nvCxnSpPr>
          <p:spPr>
            <a:xfrm flipV="1">
              <a:off x="10646284" y="5461506"/>
              <a:ext cx="899302" cy="401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0" name="Straight Arrow Connector 499"/>
          <p:cNvCxnSpPr>
            <a:stCxn id="429" idx="6"/>
            <a:endCxn id="105" idx="1"/>
          </p:cNvCxnSpPr>
          <p:nvPr/>
        </p:nvCxnSpPr>
        <p:spPr>
          <a:xfrm flipV="1">
            <a:off x="10646284" y="5977287"/>
            <a:ext cx="899305" cy="30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1" name="Group 510"/>
          <p:cNvGrpSpPr/>
          <p:nvPr/>
        </p:nvGrpSpPr>
        <p:grpSpPr>
          <a:xfrm>
            <a:off x="2123273" y="3265799"/>
            <a:ext cx="2300490" cy="872932"/>
            <a:chOff x="2168642" y="2307243"/>
            <a:chExt cx="2300490" cy="872932"/>
          </a:xfrm>
        </p:grpSpPr>
        <p:sp>
          <p:nvSpPr>
            <p:cNvPr id="512" name="Flowchart: Or 511"/>
            <p:cNvSpPr/>
            <p:nvPr/>
          </p:nvSpPr>
          <p:spPr>
            <a:xfrm>
              <a:off x="4133570" y="2307243"/>
              <a:ext cx="306324" cy="306324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Flowchart: Connector 512"/>
            <p:cNvSpPr/>
            <p:nvPr/>
          </p:nvSpPr>
          <p:spPr>
            <a:xfrm>
              <a:off x="3066806" y="2354441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4" name="Straight Arrow Connector 513"/>
            <p:cNvCxnSpPr>
              <a:endCxn id="513" idx="2"/>
            </p:cNvCxnSpPr>
            <p:nvPr/>
          </p:nvCxnSpPr>
          <p:spPr>
            <a:xfrm flipV="1">
              <a:off x="2168642" y="2468741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Arrow Connector 514"/>
            <p:cNvCxnSpPr>
              <a:stCxn id="513" idx="6"/>
              <a:endCxn id="512" idx="2"/>
            </p:cNvCxnSpPr>
            <p:nvPr/>
          </p:nvCxnSpPr>
          <p:spPr>
            <a:xfrm flipV="1">
              <a:off x="3295406" y="2460405"/>
              <a:ext cx="838164" cy="8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" name="Flowchart: Or 515"/>
            <p:cNvSpPr/>
            <p:nvPr/>
          </p:nvSpPr>
          <p:spPr>
            <a:xfrm>
              <a:off x="4162808" y="2822251"/>
              <a:ext cx="306324" cy="306324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Flowchart: Connector 516"/>
            <p:cNvSpPr/>
            <p:nvPr/>
          </p:nvSpPr>
          <p:spPr>
            <a:xfrm>
              <a:off x="3096044" y="286944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8" name="Straight Arrow Connector 517"/>
            <p:cNvCxnSpPr>
              <a:endCxn id="517" idx="2"/>
            </p:cNvCxnSpPr>
            <p:nvPr/>
          </p:nvCxnSpPr>
          <p:spPr>
            <a:xfrm flipV="1">
              <a:off x="2197880" y="2983749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/>
            <p:cNvCxnSpPr>
              <a:stCxn id="517" idx="6"/>
              <a:endCxn id="516" idx="2"/>
            </p:cNvCxnSpPr>
            <p:nvPr/>
          </p:nvCxnSpPr>
          <p:spPr>
            <a:xfrm flipV="1">
              <a:off x="3324644" y="2975413"/>
              <a:ext cx="838164" cy="8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/>
            <p:cNvCxnSpPr>
              <a:stCxn id="513" idx="5"/>
              <a:endCxn id="516" idx="1"/>
            </p:cNvCxnSpPr>
            <p:nvPr/>
          </p:nvCxnSpPr>
          <p:spPr>
            <a:xfrm>
              <a:off x="3261928" y="2549563"/>
              <a:ext cx="945740" cy="3175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/>
            <p:cNvCxnSpPr>
              <a:stCxn id="517" idx="7"/>
              <a:endCxn id="512" idx="3"/>
            </p:cNvCxnSpPr>
            <p:nvPr/>
          </p:nvCxnSpPr>
          <p:spPr>
            <a:xfrm flipV="1">
              <a:off x="3291166" y="2568707"/>
              <a:ext cx="887264" cy="3342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" name="TextBox 521"/>
            <p:cNvSpPr txBox="1"/>
            <p:nvPr/>
          </p:nvSpPr>
          <p:spPr>
            <a:xfrm>
              <a:off x="3579948" y="2902927"/>
              <a:ext cx="309700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-1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TextBox 522"/>
                <p:cNvSpPr txBox="1"/>
                <p:nvPr/>
              </p:nvSpPr>
              <p:spPr>
                <a:xfrm>
                  <a:off x="2402632" y="2869449"/>
                  <a:ext cx="488660" cy="31072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3" name="TextBox 5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632" y="2869449"/>
                  <a:ext cx="488660" cy="31072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4" name="Group 523"/>
          <p:cNvGrpSpPr/>
          <p:nvPr/>
        </p:nvGrpSpPr>
        <p:grpSpPr>
          <a:xfrm>
            <a:off x="2089900" y="4439269"/>
            <a:ext cx="2300490" cy="872932"/>
            <a:chOff x="2168642" y="2307243"/>
            <a:chExt cx="2300490" cy="872932"/>
          </a:xfrm>
        </p:grpSpPr>
        <p:sp>
          <p:nvSpPr>
            <p:cNvPr id="525" name="Flowchart: Or 524"/>
            <p:cNvSpPr/>
            <p:nvPr/>
          </p:nvSpPr>
          <p:spPr>
            <a:xfrm>
              <a:off x="4133570" y="2307243"/>
              <a:ext cx="306324" cy="306324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Flowchart: Connector 525"/>
            <p:cNvSpPr/>
            <p:nvPr/>
          </p:nvSpPr>
          <p:spPr>
            <a:xfrm>
              <a:off x="3066806" y="2354441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7" name="Straight Arrow Connector 526"/>
            <p:cNvCxnSpPr>
              <a:endCxn id="526" idx="2"/>
            </p:cNvCxnSpPr>
            <p:nvPr/>
          </p:nvCxnSpPr>
          <p:spPr>
            <a:xfrm flipV="1">
              <a:off x="2168642" y="2468741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/>
            <p:cNvCxnSpPr>
              <a:stCxn id="526" idx="6"/>
              <a:endCxn id="525" idx="2"/>
            </p:cNvCxnSpPr>
            <p:nvPr/>
          </p:nvCxnSpPr>
          <p:spPr>
            <a:xfrm flipV="1">
              <a:off x="3295406" y="2460405"/>
              <a:ext cx="838164" cy="8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9" name="Flowchart: Or 528"/>
            <p:cNvSpPr/>
            <p:nvPr/>
          </p:nvSpPr>
          <p:spPr>
            <a:xfrm>
              <a:off x="4162808" y="2822251"/>
              <a:ext cx="306324" cy="306324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Flowchart: Connector 529"/>
            <p:cNvSpPr/>
            <p:nvPr/>
          </p:nvSpPr>
          <p:spPr>
            <a:xfrm>
              <a:off x="3096044" y="286944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1" name="Straight Arrow Connector 530"/>
            <p:cNvCxnSpPr>
              <a:endCxn id="530" idx="2"/>
            </p:cNvCxnSpPr>
            <p:nvPr/>
          </p:nvCxnSpPr>
          <p:spPr>
            <a:xfrm flipV="1">
              <a:off x="2197880" y="2983749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/>
            <p:cNvCxnSpPr>
              <a:stCxn id="530" idx="6"/>
              <a:endCxn id="529" idx="2"/>
            </p:cNvCxnSpPr>
            <p:nvPr/>
          </p:nvCxnSpPr>
          <p:spPr>
            <a:xfrm flipV="1">
              <a:off x="3324644" y="2975413"/>
              <a:ext cx="838164" cy="8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Arrow Connector 532"/>
            <p:cNvCxnSpPr>
              <a:stCxn id="526" idx="5"/>
              <a:endCxn id="529" idx="1"/>
            </p:cNvCxnSpPr>
            <p:nvPr/>
          </p:nvCxnSpPr>
          <p:spPr>
            <a:xfrm>
              <a:off x="3261928" y="2549563"/>
              <a:ext cx="945740" cy="3175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Arrow Connector 533"/>
            <p:cNvCxnSpPr>
              <a:stCxn id="530" idx="7"/>
              <a:endCxn id="525" idx="3"/>
            </p:cNvCxnSpPr>
            <p:nvPr/>
          </p:nvCxnSpPr>
          <p:spPr>
            <a:xfrm flipV="1">
              <a:off x="3291166" y="2568707"/>
              <a:ext cx="887264" cy="3342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" name="TextBox 534"/>
            <p:cNvSpPr txBox="1"/>
            <p:nvPr/>
          </p:nvSpPr>
          <p:spPr>
            <a:xfrm>
              <a:off x="3579948" y="2902927"/>
              <a:ext cx="309700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-1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TextBox 535"/>
                <p:cNvSpPr txBox="1"/>
                <p:nvPr/>
              </p:nvSpPr>
              <p:spPr>
                <a:xfrm>
                  <a:off x="2402632" y="2869449"/>
                  <a:ext cx="488660" cy="31072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36" name="TextBox 5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632" y="2869449"/>
                  <a:ext cx="488660" cy="31072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7" name="Group 536"/>
          <p:cNvGrpSpPr/>
          <p:nvPr/>
        </p:nvGrpSpPr>
        <p:grpSpPr>
          <a:xfrm>
            <a:off x="2090013" y="5371065"/>
            <a:ext cx="2300490" cy="872932"/>
            <a:chOff x="2168642" y="2307243"/>
            <a:chExt cx="2300490" cy="872932"/>
          </a:xfrm>
        </p:grpSpPr>
        <p:sp>
          <p:nvSpPr>
            <p:cNvPr id="538" name="Flowchart: Or 537"/>
            <p:cNvSpPr/>
            <p:nvPr/>
          </p:nvSpPr>
          <p:spPr>
            <a:xfrm>
              <a:off x="4133570" y="2307243"/>
              <a:ext cx="306324" cy="306324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Flowchart: Connector 538"/>
            <p:cNvSpPr/>
            <p:nvPr/>
          </p:nvSpPr>
          <p:spPr>
            <a:xfrm>
              <a:off x="3066806" y="2354441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0" name="Straight Arrow Connector 539"/>
            <p:cNvCxnSpPr>
              <a:endCxn id="539" idx="2"/>
            </p:cNvCxnSpPr>
            <p:nvPr/>
          </p:nvCxnSpPr>
          <p:spPr>
            <a:xfrm flipV="1">
              <a:off x="2168642" y="2468741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Arrow Connector 540"/>
            <p:cNvCxnSpPr>
              <a:stCxn id="539" idx="6"/>
              <a:endCxn id="538" idx="2"/>
            </p:cNvCxnSpPr>
            <p:nvPr/>
          </p:nvCxnSpPr>
          <p:spPr>
            <a:xfrm flipV="1">
              <a:off x="3295406" y="2460405"/>
              <a:ext cx="838164" cy="8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Flowchart: Or 541"/>
            <p:cNvSpPr/>
            <p:nvPr/>
          </p:nvSpPr>
          <p:spPr>
            <a:xfrm>
              <a:off x="4162808" y="2822251"/>
              <a:ext cx="306324" cy="306324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Flowchart: Connector 542"/>
            <p:cNvSpPr/>
            <p:nvPr/>
          </p:nvSpPr>
          <p:spPr>
            <a:xfrm>
              <a:off x="3096044" y="286944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4" name="Straight Arrow Connector 543"/>
            <p:cNvCxnSpPr>
              <a:endCxn id="543" idx="2"/>
            </p:cNvCxnSpPr>
            <p:nvPr/>
          </p:nvCxnSpPr>
          <p:spPr>
            <a:xfrm flipV="1">
              <a:off x="2197880" y="2983749"/>
              <a:ext cx="898164" cy="191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/>
            <p:cNvCxnSpPr>
              <a:stCxn id="543" idx="6"/>
              <a:endCxn id="542" idx="2"/>
            </p:cNvCxnSpPr>
            <p:nvPr/>
          </p:nvCxnSpPr>
          <p:spPr>
            <a:xfrm flipV="1">
              <a:off x="3324644" y="2975413"/>
              <a:ext cx="838164" cy="8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/>
            <p:cNvCxnSpPr>
              <a:stCxn id="539" idx="5"/>
              <a:endCxn id="542" idx="1"/>
            </p:cNvCxnSpPr>
            <p:nvPr/>
          </p:nvCxnSpPr>
          <p:spPr>
            <a:xfrm>
              <a:off x="3261928" y="2549563"/>
              <a:ext cx="945740" cy="3175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Arrow Connector 546"/>
            <p:cNvCxnSpPr>
              <a:stCxn id="543" idx="7"/>
              <a:endCxn id="538" idx="3"/>
            </p:cNvCxnSpPr>
            <p:nvPr/>
          </p:nvCxnSpPr>
          <p:spPr>
            <a:xfrm flipV="1">
              <a:off x="3291166" y="2568707"/>
              <a:ext cx="887264" cy="3342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TextBox 547"/>
            <p:cNvSpPr txBox="1"/>
            <p:nvPr/>
          </p:nvSpPr>
          <p:spPr>
            <a:xfrm>
              <a:off x="3579948" y="2902927"/>
              <a:ext cx="309700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-1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TextBox 548"/>
                <p:cNvSpPr txBox="1"/>
                <p:nvPr/>
              </p:nvSpPr>
              <p:spPr>
                <a:xfrm>
                  <a:off x="2402632" y="2869449"/>
                  <a:ext cx="488660" cy="31072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9" name="TextBox 5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632" y="2869449"/>
                  <a:ext cx="488660" cy="31072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0" name="Group 559"/>
          <p:cNvGrpSpPr/>
          <p:nvPr/>
        </p:nvGrpSpPr>
        <p:grpSpPr>
          <a:xfrm>
            <a:off x="4621213" y="3790386"/>
            <a:ext cx="2182670" cy="310726"/>
            <a:chOff x="4621213" y="3790386"/>
            <a:chExt cx="2182670" cy="310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/>
                <p:cNvSpPr txBox="1"/>
                <p:nvPr/>
              </p:nvSpPr>
              <p:spPr>
                <a:xfrm>
                  <a:off x="4621213" y="3790386"/>
                  <a:ext cx="488660" cy="31072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1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1" name="TextBox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213" y="3790386"/>
                  <a:ext cx="488660" cy="3107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6" name="TextBox 335"/>
            <p:cNvSpPr txBox="1"/>
            <p:nvPr/>
          </p:nvSpPr>
          <p:spPr>
            <a:xfrm>
              <a:off x="6494183" y="3803959"/>
              <a:ext cx="309700" cy="2769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-1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784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245E-6 -7.03053E-7 L 0.08727 -0.010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597E-6 4.57909E-6 L 0.09744 -0.2451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2" y="-122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245E-6 -3.38575E-6 L 0.08962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654E-6 3.321E-6 L 0.1042 -0.2409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" y="-12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245E-6 4.00555E-6 L 0.08623 0.2439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2" y="12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095E-6 -4.16281E-7 L 0.10642 -0.0016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8893E-6 -4.69935E-6 L 0.09743 0.2340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2" y="117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654E-6 3.05273E-7 L 0.10069 -0.004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8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8" grpId="0"/>
      <p:bldP spid="29" grpId="0"/>
      <p:bldP spid="30" grpId="0"/>
      <p:bldP spid="31" grpId="0"/>
      <p:bldP spid="61" grpId="0"/>
      <p:bldP spid="68" grpId="0"/>
      <p:bldP spid="105" grpId="0"/>
      <p:bldP spid="112" grpId="0"/>
      <p:bldP spid="113" grpId="0"/>
      <p:bldP spid="287" grpId="0" animBg="1"/>
      <p:bldP spid="3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5590" y="2967335"/>
            <a:ext cx="580082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8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875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Idea of Radix-2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Now,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 smtClean="0"/>
                  <a:t> = 2 then it is called as radix-2 FFT algorithm. </a:t>
                </a:r>
              </a:p>
              <a:p>
                <a:r>
                  <a:rPr lang="en-IN" dirty="0" smtClean="0"/>
                  <a:t>Then Eq1 can be written as N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IN" dirty="0" smtClean="0"/>
                  <a:t>-------------------Eq2</a:t>
                </a:r>
              </a:p>
              <a:p>
                <a:r>
                  <a:rPr lang="en-IN" dirty="0" smtClean="0"/>
                  <a:t>Thus, if we are computing 8 point DFT then N = 8</a:t>
                </a:r>
              </a:p>
              <a:p>
                <a:r>
                  <a:rPr lang="en-IN" dirty="0" smtClean="0"/>
                  <a:t>So from Eq2 it can </a:t>
                </a:r>
                <a:r>
                  <a:rPr lang="en-IN" dirty="0"/>
                  <a:t>be written as </a:t>
                </a:r>
                <a:r>
                  <a:rPr lang="en-IN" dirty="0" smtClean="0"/>
                  <a:t>8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IN" dirty="0" smtClean="0"/>
                  <a:t> = 3</a:t>
                </a:r>
              </a:p>
              <a:p>
                <a:r>
                  <a:rPr lang="en-IN" dirty="0" smtClean="0"/>
                  <a:t>Therefore, for 8 point DFT, there are 3 stages of FFT algorithm</a:t>
                </a:r>
              </a:p>
              <a:p>
                <a:endParaRPr lang="en-IN" dirty="0" smtClean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properties of </a:t>
            </a:r>
            <a:r>
              <a:rPr lang="en-IN" dirty="0" err="1" smtClean="0"/>
              <a:t>Twidle</a:t>
            </a:r>
            <a:r>
              <a:rPr lang="en-IN" dirty="0" smtClean="0"/>
              <a:t> Factor, used in FFT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IN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IN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f>
                          <m:f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IN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34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Radix-2 Decimation In Time (DIT) FFT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Word ‘Decimation’ means to break into parts.</a:t>
            </a:r>
          </a:p>
          <a:p>
            <a:r>
              <a:rPr lang="en-IN" dirty="0" smtClean="0"/>
              <a:t>DIT indicates dividing or splitting the sequence in time domain.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51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Radix-2 Decimation In Time (DIT) FFT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 be the given input sequence with Length = N</a:t>
                </a:r>
              </a:p>
              <a:p>
                <a:r>
                  <a:rPr lang="en-IN" dirty="0" smtClean="0"/>
                  <a:t>Now for decimation in time, we shall split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 smtClean="0"/>
                  <a:t> into two parts</a:t>
                </a:r>
              </a:p>
              <a:p>
                <a:r>
                  <a:rPr lang="en-IN" dirty="0" smtClean="0"/>
                  <a:t>Even index samples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  <a:r>
                  <a:rPr lang="en-IN" dirty="0" smtClean="0"/>
                  <a:t>and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=0,1,……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 dirty="0">
                        <a:latin typeface="Cambria Math" panose="02040503050406030204" pitchFamily="18" charset="0"/>
                      </a:rPr>
                      <m:t> −1)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Odd index </a:t>
                </a:r>
                <a:r>
                  <a:rPr lang="en-IN" dirty="0"/>
                  <a:t>samples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IN" dirty="0" smtClean="0"/>
                  <a:t> … 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 dirty="0">
                        <a:latin typeface="Cambria Math" panose="02040503050406030204" pitchFamily="18" charset="0"/>
                      </a:rPr>
                      <m:t> −1)</m:t>
                    </m:r>
                  </m:oMath>
                </a14:m>
                <a:endParaRPr lang="en-IN" dirty="0"/>
              </a:p>
              <a:p>
                <a:endParaRPr lang="en-I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IN" dirty="0" smtClean="0"/>
                  <a:t>-----------------------------------Eq3</a:t>
                </a:r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1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Radix-2 Decimation In Time (DIT) FFT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785444"/>
                <a:ext cx="10515600" cy="4847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dirty="0" smtClean="0"/>
                  <a:t>Now according to the definition of DFT, we have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sSup>
                            <m:sSupPr>
                              <m:ctrlPr>
                                <a:rPr lang="en-IN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IN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=0, 1, ….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  <m:box>
                            <m:box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According to Eq3</a:t>
                </a:r>
              </a:p>
              <a:p>
                <a:pPr marL="0" indent="0">
                  <a:buNone/>
                </a:pPr>
                <a:endParaRPr lang="en-IN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𝑒𝑣𝑒𝑛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𝑜𝑑𝑑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444"/>
                <a:ext cx="10515600" cy="4847175"/>
              </a:xfrm>
              <a:prstGeom prst="rect">
                <a:avLst/>
              </a:prstGeom>
              <a:blipFill rotWithShape="0">
                <a:blip r:embed="rId2"/>
                <a:stretch>
                  <a:fillRect l="-1217" t="-2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97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Radix-2 Decimation In Time (DIT) FFT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785444"/>
                <a:ext cx="10515600" cy="4847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dirty="0" smtClean="0"/>
                  <a:t>Now we can write</a:t>
                </a:r>
              </a:p>
              <a:p>
                <a:pPr marL="0" indent="0">
                  <a:buNone/>
                </a:pPr>
                <a:endParaRPr lang="en-IN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IN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444"/>
                <a:ext cx="10515600" cy="4847175"/>
              </a:xfrm>
              <a:prstGeom prst="rect">
                <a:avLst/>
              </a:prstGeom>
              <a:blipFill rotWithShape="0">
                <a:blip r:embed="rId2"/>
                <a:stretch>
                  <a:fillRect l="-1217" t="-2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3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Radix-2 Decimation In Time (DIT) FFT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785444"/>
                <a:ext cx="10515600" cy="4847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sup>
                          <m:r>
                            <a:rPr lang="en-I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sup>
                          <m:r>
                            <a:rPr lang="en-I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444"/>
                <a:ext cx="10515600" cy="4847175"/>
              </a:xfrm>
              <a:prstGeom prst="rect">
                <a:avLst/>
              </a:prstGeom>
              <a:blipFill rotWithShape="0">
                <a:blip r:embed="rId2"/>
                <a:stretch>
                  <a:fillRect t="-2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60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2088</Words>
  <Application>Microsoft Office PowerPoint</Application>
  <PresentationFormat>Custom</PresentationFormat>
  <Paragraphs>299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Basic Idea of Radix-2 Algorithm</vt:lpstr>
      <vt:lpstr>Basic Idea of Radix-2 Algorithm</vt:lpstr>
      <vt:lpstr>Some properties of Twidle Factor, used in FFT</vt:lpstr>
      <vt:lpstr>Radix-2 Decimation In Time (DIT) FFT Algorithm</vt:lpstr>
      <vt:lpstr>Radix-2 Decimation In Time (DIT) FFT Algorithm</vt:lpstr>
      <vt:lpstr>Radix-2 Decimation In Time (DIT) FFT Algorithm</vt:lpstr>
      <vt:lpstr>Radix-2 Decimation In Time (DIT) FFT Algorithm</vt:lpstr>
      <vt:lpstr>Radix-2 Decimation In Time (DIT) FFT Algorithm</vt:lpstr>
      <vt:lpstr>Radix-2 Decimation In Time (DIT) FFT Algorithm</vt:lpstr>
      <vt:lpstr>Radix-2 Decimation In Time (DIT) FFT Algorithm</vt:lpstr>
      <vt:lpstr>Radix-2 Decimation In Time (DIT) FFT Algorithm</vt:lpstr>
      <vt:lpstr>Radix-2 Decimation In Time (DIT) FFT Algorithm</vt:lpstr>
      <vt:lpstr>Radix-2 Decimation In Time (DIT) FFT Algorithm</vt:lpstr>
      <vt:lpstr>Radix-2 Decimation In Time (DIT) FFT Algorithm</vt:lpstr>
      <vt:lpstr>Radix-2 Decimation In Time (DIT) FFT Algorithm</vt:lpstr>
      <vt:lpstr>Radix-2 Decimation In Time (DIT) FFT Algorithm</vt:lpstr>
      <vt:lpstr>Radix-2 Decimation In Time (DIT) FFT Algorithm</vt:lpstr>
      <vt:lpstr>Radix-2 Decimation In Time (DIT) FFT Algorithm</vt:lpstr>
      <vt:lpstr>Radix-2 Decimation In Time (DIT) FFT Algorithm</vt:lpstr>
      <vt:lpstr>Radix-2 Decimation In Time (DIT) FFT Algorithm</vt:lpstr>
      <vt:lpstr>Radix-2 Decimation In Time (DIT) FFT Algorithm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Radix-2 DIT FFT Algorithm</dc:title>
  <dc:creator>sb10</dc:creator>
  <cp:lastModifiedBy>Samiran Basak</cp:lastModifiedBy>
  <cp:revision>82</cp:revision>
  <dcterms:created xsi:type="dcterms:W3CDTF">2020-04-25T06:02:37Z</dcterms:created>
  <dcterms:modified xsi:type="dcterms:W3CDTF">2020-05-06T10:20:52Z</dcterms:modified>
</cp:coreProperties>
</file>