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  <p:sldId id="263" r:id="rId7"/>
    <p:sldId id="271" r:id="rId8"/>
    <p:sldId id="273" r:id="rId9"/>
    <p:sldId id="274" r:id="rId10"/>
    <p:sldId id="275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695.059 6623.13,'-15'790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680.059 7429.13,'3004'0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7549.07 4063.57,'-624'0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6925.07 4063.57,'-15'1516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6910.07 5579.57,'891'-60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44:19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7549.07 4063.57,'-624'0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44:19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6925.07 4063.57,'-15'1516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44:19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6910.07 5579.57,'891'-60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9540.07 5525.57,'342'0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9882.07 5525.57,'0'-89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3684.06 7429.13,'0'-269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9882.07 5436.57,'490'-15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10372.1 5421.57,'654'-193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11026.1 5228.57,'669'-30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11695.1 5198.57,'15'1694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11710.1 6892.57,'1278'-15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9525.07 6580.57,'342'-15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9867.07 6565.57,'30'134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9897.07 6699.57,'505'0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10402.1 6699.57,'579'178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10981.1 6877.57,'476'0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3684.06 7160.13,'522'0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11457.1 6877.57,'15'-2764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11472.1 4113.57,'-2645'-29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5555.57,'0'-951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4604.57,'2928'0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3908.07 4604.57,'104'0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4589.57,'0'342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4931.57,'133'15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4160.07 4946.57,'625'223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4844.07 5183.57,'594'-14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5438.07 5169.57,'75'1753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4206.06 7160.13,'570'-237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5513.07 6922.57,'460'-15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1307.07 4048.57,'-669'74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638.065 4122.57,'45'1427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683.065 5549.57,'282'0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5555.57,'0'-951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4604.57,'2928'0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3908.07 4604.57,'104'0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4589.57,'0'342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4931.57,'133'15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4792.06 6891.13,'427'0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4160.07 4946.57,'625'223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4844.07 5183.57,'594'-14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5438.07 5169.57,'75'1753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5513.07 6922.57,'460'-15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1307.07 4048.57,'-669'74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638.065 4122.57,'45'1427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683.065 5549.57,'282'0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12988.1 6916.57,'-15'550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12973.1 7466.57,'2719'-59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15692.1 7407.57,'45'-253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5203.06 6891.13,'0'-2767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15737.1 7154.57,'371'-15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16108.1 7139.57,'743'-223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16851.1 6916.57,'387'-15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17238.1 6901.57,'-15'-2823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17223.1 4078.57,'-2645'-15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13879.1 4039.57,'-1263'15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12601.1 4039.57,'60'1427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12661.1 5466.57,'862'15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5555.57,'0'-951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5203.06 4124.13,'-1345'-16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4604.57,'2928'0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3908.07 4604.57,'104'0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4589.57,'0'342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4931.57,'133'15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4160.07 4946.57,'625'223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4844.07 5183.57,'594'-14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5438.07 5169.57,'75'1753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5513.07 6922.57,'460'-15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1307.07 4048.57,'-669'74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638.065 4122.57,'45'1427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695.059 6623.13,'-15'790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683.065 5549.57,'282'0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7534.07 4069.57,'-609'15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6925.07 4084.57,'14'1411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6939.07 5495.57,'283'15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7222.07 5510.57,'15'-847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7237.07 4663.57,'2972'-74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10209.1 4589.57,'15'327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10224.1 4916.57,'193'30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10417.1 4946.57,'594'237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11011.1 5183.57,'669'15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680.059 7429.13,'3004'0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11680.1 5198.57,'45'1709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11725.1 6907.57,'475'0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7177.07 6565.57,'0'862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7177.07 7427.57,'2749'15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9926.07 7442.57,'30'-327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9956.07 7115.57,'461'0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10417.1 7115.57,'669'-223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11100.1 6892.57,'342'0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11442.1 6892.57,'45'-2838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11487.1 4054.57,'-2690'0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3684.06 7429.13,'0'-269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5555.57,'0'-951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4604.57,'2928'0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3908.07 4604.57,'104'0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4589.57,'0'342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4931.57,'133'15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4160.07 4946.57,'625'223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4844.07 5183.57,'594'-14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5438.07 5169.57,'75'1753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5513.07 6922.57,'460'-15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680.059 7429.13,'3004'0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3684.06 7160.13,'522'0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1307.07 4048.57,'-669'74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638.065 4122.57,'45'1427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683.065 5549.57,'282'0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7534.07 4069.57,'-609'15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6925.07 4084.57,'14'1411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6939.07 5495.57,'283'15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7222.07 5510.57,'15'-847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7237.07 4663.57,'2972'-74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10209.1 4589.57,'15'327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10224.1 4916.57,'193'30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4206.06 7160.13,'570'-237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10417.1 4946.57,'594'237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11011.1 5183.57,'669'15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11680.1 5198.57,'45'1709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11725.1 6907.57,'475'0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7177.07 6565.57,'0'862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7177.07 7427.57,'2749'15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9926.07 7442.57,'30'-327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9956.07 7115.57,'461'0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10417.1 7115.57,'669'-223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11100.1 6892.57,'342'0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4792.06 6891.13,'427'0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11442.1 6892.57,'45'-2838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11487.1 4054.57,'-2690'0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15663.1 5436.57,'460'0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16123.1 5436.57,'624'-223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16747.1 5213.57,'1249'-30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17996.1 5183.57,'29'1694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18025.1 6877.57,'521'15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15380.1 6551.57,'743'89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16123.1 6640.57,'654'237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16777.1 6877.57,'461'15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5203.06 6891.13,'0'-2767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17238.1 6892.57,'0'-2793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17238.1 4099.57,'-2631'0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5555.57,'0'-951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980.065 4604.57,'2928'0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3908.07 4604.57,'104'0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4589.57,'0'342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4027.07 4931.57,'133'15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4160.07 4946.57,'625'223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4844.07 5183.57,'594'-14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5203.06 4124.13,'-1345'-16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5438.07 5169.57,'75'1753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5513.07 6922.57,'460'-15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1307.07 4048.57,'-669'74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638.065 4122.57,'45'1427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58:22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683.065 5549.57,'282'0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7177.07 6565.57,'0'862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7177.07 7427.57,'2749'15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9926.07 7442.57,'30'-327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9956.07 7115.57,'461'0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10417.1 7115.57,'669'-223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1277.59 4078.77,'-591'0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11100.1 6892.57,'342'0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11442.1 6892.57,'45'-2838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4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11487.1 4054.57,'-2690'0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8:12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15663.1 5436.57,'460'0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8:12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16123.1 5436.57,'624'-223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8:12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16747.1 5213.57,'1249'-30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8:12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17996.1 5183.57,'29'1694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8:12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18025.1 6877.57,'521'15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8:12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16777.1 6877.57,'461'15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8:12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17238.1 6892.57,'0'-2793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686.586 4078.77,'16'1438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28:12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17238.1 4099.57,'-2631'0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12973.1 6863.57,'15'639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12988.1 7502.57,'2734'-90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15722.1 7412.57,'30'-208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15752.1 7204.57,'416'-14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16168.1 7190.57,'594'-298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16183.1 5466.57,'564'-253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16747.1 5198.57,'1204'0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702.586 5516.77,'766'0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17951.1 5198.57,'60'1679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18011.1 6877.57,'505'30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15663.1 6640.57,'549'0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16212.1 6640.57,'580'282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16792.1 6922.57,'461'-15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17253.1 6907.57,'-15'-2838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17238.1 4069.57,'-2616'-15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9867.07 5466.57,'520'0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10387.1 5466.57,'609'-283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10996.1 5183.57,'699'0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1:33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1277.59 4078.77,'-591'0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11695.1 5183.57,'0'1665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11695.1 6848.57,'490'29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9867.07 6655.57,'0'0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9867.07 6655.57,'520'-15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10387.1 6640.57,'669'267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11056.1 6907.57,'431'0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11487.1 6907.57,'0'-2823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11487.1 4084.57,'-2616'-15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16792.1 6922.57,'461'-15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1:33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686.586 4078.77,'16'1438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17253.1 6907.57,'-15'-2838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17238.1 4069.57,'-2616'-15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9867.07 6655.57,'0'0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13850.1 4099.57,'-1189'14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12661.1 4113.57,'44'1457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12705.1 5570.57,'283'-15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12988.1 5555.57,'15'-951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13003.1 4604.57,'2972'15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15975.1 4619.57,'29'312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16004.1 4931.57,'208'0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3684.06 7429.13,'0'-269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1:33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702.586 5516.77,'766'0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16227.1 4916.57,'535'267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16807.1 5183.57,'1189'45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17996.1 5228.57,'15'1649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2daf49"/>
      <inkml:brushProperty name="ignorePressure" value="0"/>
    </inkml:brush>
  </inkml:definitions>
  <inkml:trace contextRef="#ctx0" brushRef="#br0">18011.1 6877.57,'475'0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16807.1 6892.57,'-684'283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16123.1 7175.57,'-416'-15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15707.1 7160.57,'-15'312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15692.1 7472.57,'-2660'-45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13032.1 7427.57,'-74'-550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3337.59 5484.77,'815'-16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9867.07 6655.57,'0'0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7519.07 4113.57,'-684'0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6820.07 4099.57,'60'1382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6880.07 5481.57,'327'29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7207.07 5510.57,'15'-862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7222.07 4648.57,'2957'-14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10179.1 4634.57,'119'297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10298.1 4931.57,'683'238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10981.1 5169.57,'684'14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11680.1 5183.57,'30'1665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4168.59 5468.77,'607'-272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11710.1 6848.57,'505'0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6360.07 1706.57,'0'0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9867.07 6655.57,'0'0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7519.07 4113.57,'-684'0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6820.07 4099.57,'60'1382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6880.07 5481.57,'327'29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7207.07 5510.57,'15'-862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7222.07 4648.57,'2957'-14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10179.1 4634.57,'119'297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4791.59 5196.77,'639'0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10298.1 4931.57,'683'238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10981.1 5169.57,'684'14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11680.1 5183.57,'30'1665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11710.1 6848.57,'505'0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6360.07 1706.57,'0'0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15663.1 5436.57,'505'30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16168.1 5466.57,'594'-223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16777.1 5258.57,'1174'-89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17951.1 5169.57,'119'1723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18070.1 6892.57,'476'0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5430.59 5196.77,'64'1710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15692.1 6625.57,'491'0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16183.1 6625.57,'624'297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16807.1 6922.57,'386'15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17208.1 6922.57,'30'-2809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17238.1 4113.57,'-2616'-44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9867.07 6655.57,'0'0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6360.07 1706.57,'0'0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3:46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16777.1 5258.57,'1174'-89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3:46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17951.1 5169.57,'119'1723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5494.59 6906.77,'479'-32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3:46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18070.1 6892.57,'476'0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13879.1 4099.57,'-1144'29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12720.1 4113.57,'-30'1382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12690.1 5495.57,'342'0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13003.1 5466.57,'-15'-818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12988.1 4648.57,'2912'-74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15900.1 4574.57,'104'357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16004.1 4931.57,'134'15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16138.1 4946.57,'669'252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12988.1 6937.57,'0'475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3273.59 6554.77,'368'0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12988.1 7412.57,'2704'45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15707.1 7442.57,'0'-282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15707.1 7160.57,'387'15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16094.1 7175.57,'668'-283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16762.1 6892.57,'476'0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17238.1 6892.57,'0'-2779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17238.1 4113.57,'-2675'-74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9867.07 6655.57,'0'0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6360.07 1706.57,'0'0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3641.59 6554.77,'16'112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9867.07 6655.57,'0'0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6360.07 1706.57,'0'0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6:42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15767.1 5421.57,'475'0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6:42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16242.1 5421.57,'505'-193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6:42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16747.1 5228.57,'1219'0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6:42"/>
    </inkml:context>
    <inkml:brush xml:id="br0">
      <inkml:brushProperty name="width" value="0.100806252691481" units="cm"/>
      <inkml:brushProperty name="height" value="0.100806252691481" units="cm"/>
      <inkml:brushProperty name="color" value="#fff700"/>
      <inkml:brushProperty name="ignorePressure" value="0"/>
    </inkml:brush>
  </inkml:definitions>
  <inkml:trace contextRef="#ctx0" brushRef="#br0">17966.1 5228.57,'0'1620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6:42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15663.1 6655.57,'431'0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6:42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16094.1 6655.57,'728'297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6:42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16822.1 6952.57,'460'-30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3657.59 6666.77,'527'16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6:42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17297.1 6907.57,'15'-2808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6:42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17312.1 4099.57,'-2719'-30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46:57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9867.07 6655.57,'0'0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2:28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6360.07 1706.57,'0'0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6925.07-611.435,'0'0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13924.1 4070.57,'-1248'0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12676.1 4070.57,'-15'1457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12661.1 5527.57,'401'0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12973.1 5527.57,'0'-907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4168.59 6682.77,'575'176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12973.1 4620.57,'2913'0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15930.1 4620.57,'149'372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16079.1 4992.57,'698'223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16777.1 5215.57,'1248'14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18025.1 5229.57,'30'1665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7030a0"/>
      <inkml:brushProperty name="ignorePressure" value="0"/>
    </inkml:brush>
  </inkml:definitions>
  <inkml:trace contextRef="#ctx0" brushRef="#br0">18055.1 6894.57,'461'15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3684.06 7160.13,'522'0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4743.59 6858.77,'479'16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5222.59 6874.77,'16'-2812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5238.59 4062.77,'-1453'32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1:33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1277.59 4078.77,'-591'0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1:33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686.586 4078.77,'16'1438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1:33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702.586 5516.77,'766'0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3337.59 5484.77,'815'-16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4168.59 5468.77,'607'-272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4791.59 5196.77,'639'0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4206.06 7160.13,'570'-237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5430.59 5196.77,'64'1710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5494.59 6906.77,'479'-32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3273.59 6554.77,'368'0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3641.59 6554.77,'16'112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3657.59 6666.77,'527'16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4168.59 6682.77,'575'176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4743.59 6858.77,'479'16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5222.59 6874.77,'16'-2812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5238.59 4062.77,'-1453'32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4792.06 6891.13,'427'0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1:33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1277.59 4078.77,'-591'0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1:33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686.586 4078.77,'16'1438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1:33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702.586 5516.77,'766'0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3337.59 5484.77,'815'-16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4168.59 5468.77,'607'-272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4791.59 5196.77,'639'0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5430.59 5196.77,'64'1710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5494.59 6906.77,'479'-32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3273.59 6554.77,'368'0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3641.59 6554.77,'16'112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5203.06 6891.13,'0'-2767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3657.59 6666.77,'527'16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4168.59 6682.77,'575'176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4743.59 6858.77,'479'16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5222.59 6874.77,'16'-2812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5238.59 4062.77,'-1453'32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6568.07 6827.57,'550'0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7118.07 6827.57,'44'0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7162.07 6827.57,'45'-267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7207.07 6560.57,'30'862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5203.06 4124.13,'-1345'-16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7237.07 7422.57,'2689'-15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9926.07 7407.57,'30'-253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9956.07 7154.57,'446'0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10402.1 7154.57,'684'-267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11086.1 6887.57,'371'14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11457.1 6901.57,'-15'-2838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3:58:18"/>
    </inkml:context>
    <inkml:brush xml:id="br0">
      <inkml:brushProperty name="width" value="0.100806252691481" units="cm"/>
      <inkml:brushProperty name="height" value="0.100806252691481" units="cm"/>
      <inkml:brushProperty name="color" value="#ffc000"/>
      <inkml:brushProperty name="ignorePressure" value="0"/>
    </inkml:brush>
  </inkml:definitions>
  <inkml:trace contextRef="#ctx0" brushRef="#br0">11442.1 4063.57,'-2675'0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3337.59 5484.77,'815'-16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4168.59 5468.77,'607'-272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4791.59 5196.77,'639'0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1:55:44"/>
    </inkml:context>
    <inkml:brush xml:id="br0">
      <inkml:brushProperty name="width" value="0.100806252691481" units="cm"/>
      <inkml:brushProperty name="height" value="0.100806252691481" units="cm"/>
      <inkml:brushProperty name="color" value="#f80600"/>
      <inkml:brushProperty name="ignorePressure" value="0"/>
    </inkml:brush>
  </inkml:definitions>
  <inkml:trace contextRef="#ctx0" brushRef="#br0">695.059 6623.13,'-15'790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5430.59 5196.77,'64'1710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1b7ccb"/>
      <inkml:brushProperty name="ignorePressure" value="0"/>
    </inkml:brush>
  </inkml:definitions>
  <inkml:trace contextRef="#ctx0" brushRef="#br0">5494.59 6906.77,'479'-32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3273.59 6554.77,'368'0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3641.59 6554.77,'16'112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3657.59 6666.77,'527'16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4168.59 6682.77,'575'176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4743.59 6858.77,'479'16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5222.59 6874.77,'16'-2812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5238.59 4062.77,'-1453'32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3-06T22:34:54"/>
    </inkml:context>
    <inkml:brush xml:id="br0">
      <inkml:brushProperty name="width" value="0.100806252691481" units="cm"/>
      <inkml:brushProperty name="height" value="0.100806252691481" units="cm"/>
      <inkml:brushProperty name="color" value="#92d050"/>
      <inkml:brushProperty name="ignorePressure" value="0"/>
    </inkml:brush>
  </inkml:definitions>
  <inkml:trace contextRef="#ctx0" brushRef="#br0">5446.59-553.233,'0'0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customXml" Target="../ink/ink90.xml"/><Relationship Id="rId7" Type="http://schemas.openxmlformats.org/officeDocument/2006/relationships/image" Target="../media/image15.png"/><Relationship Id="rId6" Type="http://schemas.openxmlformats.org/officeDocument/2006/relationships/customXml" Target="../ink/ink89.xml"/><Relationship Id="rId5" Type="http://schemas.openxmlformats.org/officeDocument/2006/relationships/image" Target="../media/image14.png"/><Relationship Id="rId4" Type="http://schemas.openxmlformats.org/officeDocument/2006/relationships/customXml" Target="../ink/ink88.xml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39.png"/><Relationship Id="rId32" Type="http://schemas.openxmlformats.org/officeDocument/2006/relationships/customXml" Target="../ink/ink102.xml"/><Relationship Id="rId31" Type="http://schemas.openxmlformats.org/officeDocument/2006/relationships/image" Target="../media/image38.png"/><Relationship Id="rId30" Type="http://schemas.openxmlformats.org/officeDocument/2006/relationships/customXml" Target="../ink/ink101.xml"/><Relationship Id="rId3" Type="http://schemas.openxmlformats.org/officeDocument/2006/relationships/image" Target="../media/image13.png"/><Relationship Id="rId29" Type="http://schemas.openxmlformats.org/officeDocument/2006/relationships/image" Target="../media/image37.png"/><Relationship Id="rId28" Type="http://schemas.openxmlformats.org/officeDocument/2006/relationships/customXml" Target="../ink/ink100.xml"/><Relationship Id="rId27" Type="http://schemas.openxmlformats.org/officeDocument/2006/relationships/image" Target="../media/image25.png"/><Relationship Id="rId26" Type="http://schemas.openxmlformats.org/officeDocument/2006/relationships/customXml" Target="../ink/ink99.xml"/><Relationship Id="rId25" Type="http://schemas.openxmlformats.org/officeDocument/2006/relationships/image" Target="../media/image24.png"/><Relationship Id="rId24" Type="http://schemas.openxmlformats.org/officeDocument/2006/relationships/customXml" Target="../ink/ink98.xml"/><Relationship Id="rId23" Type="http://schemas.openxmlformats.org/officeDocument/2006/relationships/image" Target="../media/image23.png"/><Relationship Id="rId22" Type="http://schemas.openxmlformats.org/officeDocument/2006/relationships/customXml" Target="../ink/ink97.xml"/><Relationship Id="rId21" Type="http://schemas.openxmlformats.org/officeDocument/2006/relationships/image" Target="../media/image22.png"/><Relationship Id="rId20" Type="http://schemas.openxmlformats.org/officeDocument/2006/relationships/customXml" Target="../ink/ink96.xml"/><Relationship Id="rId2" Type="http://schemas.openxmlformats.org/officeDocument/2006/relationships/customXml" Target="../ink/ink87.xml"/><Relationship Id="rId19" Type="http://schemas.openxmlformats.org/officeDocument/2006/relationships/image" Target="../media/image21.png"/><Relationship Id="rId18" Type="http://schemas.openxmlformats.org/officeDocument/2006/relationships/customXml" Target="../ink/ink95.xml"/><Relationship Id="rId17" Type="http://schemas.openxmlformats.org/officeDocument/2006/relationships/image" Target="../media/image20.png"/><Relationship Id="rId16" Type="http://schemas.openxmlformats.org/officeDocument/2006/relationships/customXml" Target="../ink/ink94.xml"/><Relationship Id="rId15" Type="http://schemas.openxmlformats.org/officeDocument/2006/relationships/image" Target="../media/image19.png"/><Relationship Id="rId14" Type="http://schemas.openxmlformats.org/officeDocument/2006/relationships/customXml" Target="../ink/ink93.xml"/><Relationship Id="rId13" Type="http://schemas.openxmlformats.org/officeDocument/2006/relationships/image" Target="../media/image18.png"/><Relationship Id="rId12" Type="http://schemas.openxmlformats.org/officeDocument/2006/relationships/customXml" Target="../ink/ink92.xml"/><Relationship Id="rId11" Type="http://schemas.openxmlformats.org/officeDocument/2006/relationships/image" Target="../media/image17.png"/><Relationship Id="rId10" Type="http://schemas.openxmlformats.org/officeDocument/2006/relationships/customXml" Target="../ink/ink9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customXml" Target="../ink/ink106.xml"/><Relationship Id="rId7" Type="http://schemas.openxmlformats.org/officeDocument/2006/relationships/image" Target="../media/image38.png"/><Relationship Id="rId6" Type="http://schemas.openxmlformats.org/officeDocument/2006/relationships/customXml" Target="../ink/ink105.xml"/><Relationship Id="rId5" Type="http://schemas.openxmlformats.org/officeDocument/2006/relationships/image" Target="../media/image37.png"/><Relationship Id="rId4" Type="http://schemas.openxmlformats.org/officeDocument/2006/relationships/customXml" Target="../ink/ink104.xml"/><Relationship Id="rId3" Type="http://schemas.openxmlformats.org/officeDocument/2006/relationships/image" Target="../media/image25.png"/><Relationship Id="rId2" Type="http://schemas.openxmlformats.org/officeDocument/2006/relationships/customXml" Target="../ink/ink10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customXml" Target="../ink/ink110.xml"/><Relationship Id="rId7" Type="http://schemas.openxmlformats.org/officeDocument/2006/relationships/image" Target="../media/image41.png"/><Relationship Id="rId6" Type="http://schemas.openxmlformats.org/officeDocument/2006/relationships/customXml" Target="../ink/ink109.xml"/><Relationship Id="rId56" Type="http://schemas.openxmlformats.org/officeDocument/2006/relationships/slideLayout" Target="../slideLayouts/slideLayout2.xml"/><Relationship Id="rId55" Type="http://schemas.openxmlformats.org/officeDocument/2006/relationships/image" Target="../media/image65.png"/><Relationship Id="rId54" Type="http://schemas.openxmlformats.org/officeDocument/2006/relationships/customXml" Target="../ink/ink133.xml"/><Relationship Id="rId53" Type="http://schemas.openxmlformats.org/officeDocument/2006/relationships/image" Target="../media/image64.png"/><Relationship Id="rId52" Type="http://schemas.openxmlformats.org/officeDocument/2006/relationships/customXml" Target="../ink/ink132.xml"/><Relationship Id="rId51" Type="http://schemas.openxmlformats.org/officeDocument/2006/relationships/image" Target="../media/image63.png"/><Relationship Id="rId50" Type="http://schemas.openxmlformats.org/officeDocument/2006/relationships/customXml" Target="../ink/ink131.xml"/><Relationship Id="rId5" Type="http://schemas.openxmlformats.org/officeDocument/2006/relationships/image" Target="../media/image40.png"/><Relationship Id="rId49" Type="http://schemas.openxmlformats.org/officeDocument/2006/relationships/image" Target="../media/image62.png"/><Relationship Id="rId48" Type="http://schemas.openxmlformats.org/officeDocument/2006/relationships/customXml" Target="../ink/ink130.xml"/><Relationship Id="rId47" Type="http://schemas.openxmlformats.org/officeDocument/2006/relationships/image" Target="../media/image61.png"/><Relationship Id="rId46" Type="http://schemas.openxmlformats.org/officeDocument/2006/relationships/customXml" Target="../ink/ink129.xml"/><Relationship Id="rId45" Type="http://schemas.openxmlformats.org/officeDocument/2006/relationships/image" Target="../media/image60.png"/><Relationship Id="rId44" Type="http://schemas.openxmlformats.org/officeDocument/2006/relationships/customXml" Target="../ink/ink128.xml"/><Relationship Id="rId43" Type="http://schemas.openxmlformats.org/officeDocument/2006/relationships/image" Target="../media/image59.png"/><Relationship Id="rId42" Type="http://schemas.openxmlformats.org/officeDocument/2006/relationships/customXml" Target="../ink/ink127.xml"/><Relationship Id="rId41" Type="http://schemas.openxmlformats.org/officeDocument/2006/relationships/image" Target="../media/image58.png"/><Relationship Id="rId40" Type="http://schemas.openxmlformats.org/officeDocument/2006/relationships/customXml" Target="../ink/ink126.xml"/><Relationship Id="rId4" Type="http://schemas.openxmlformats.org/officeDocument/2006/relationships/customXml" Target="../ink/ink108.xml"/><Relationship Id="rId39" Type="http://schemas.openxmlformats.org/officeDocument/2006/relationships/image" Target="../media/image57.png"/><Relationship Id="rId38" Type="http://schemas.openxmlformats.org/officeDocument/2006/relationships/customXml" Target="../ink/ink125.xml"/><Relationship Id="rId37" Type="http://schemas.openxmlformats.org/officeDocument/2006/relationships/image" Target="../media/image56.png"/><Relationship Id="rId36" Type="http://schemas.openxmlformats.org/officeDocument/2006/relationships/customXml" Target="../ink/ink124.xml"/><Relationship Id="rId35" Type="http://schemas.openxmlformats.org/officeDocument/2006/relationships/image" Target="../media/image55.png"/><Relationship Id="rId34" Type="http://schemas.openxmlformats.org/officeDocument/2006/relationships/customXml" Target="../ink/ink123.xml"/><Relationship Id="rId33" Type="http://schemas.openxmlformats.org/officeDocument/2006/relationships/image" Target="../media/image54.png"/><Relationship Id="rId32" Type="http://schemas.openxmlformats.org/officeDocument/2006/relationships/customXml" Target="../ink/ink122.xml"/><Relationship Id="rId31" Type="http://schemas.openxmlformats.org/officeDocument/2006/relationships/image" Target="../media/image53.png"/><Relationship Id="rId30" Type="http://schemas.openxmlformats.org/officeDocument/2006/relationships/customXml" Target="../ink/ink121.xml"/><Relationship Id="rId3" Type="http://schemas.openxmlformats.org/officeDocument/2006/relationships/image" Target="../media/image25.png"/><Relationship Id="rId29" Type="http://schemas.openxmlformats.org/officeDocument/2006/relationships/image" Target="../media/image52.png"/><Relationship Id="rId28" Type="http://schemas.openxmlformats.org/officeDocument/2006/relationships/customXml" Target="../ink/ink120.xml"/><Relationship Id="rId27" Type="http://schemas.openxmlformats.org/officeDocument/2006/relationships/image" Target="../media/image51.png"/><Relationship Id="rId26" Type="http://schemas.openxmlformats.org/officeDocument/2006/relationships/customXml" Target="../ink/ink119.xml"/><Relationship Id="rId25" Type="http://schemas.openxmlformats.org/officeDocument/2006/relationships/image" Target="../media/image50.png"/><Relationship Id="rId24" Type="http://schemas.openxmlformats.org/officeDocument/2006/relationships/customXml" Target="../ink/ink118.xml"/><Relationship Id="rId23" Type="http://schemas.openxmlformats.org/officeDocument/2006/relationships/image" Target="../media/image49.png"/><Relationship Id="rId22" Type="http://schemas.openxmlformats.org/officeDocument/2006/relationships/customXml" Target="../ink/ink117.xml"/><Relationship Id="rId21" Type="http://schemas.openxmlformats.org/officeDocument/2006/relationships/image" Target="../media/image48.png"/><Relationship Id="rId20" Type="http://schemas.openxmlformats.org/officeDocument/2006/relationships/customXml" Target="../ink/ink116.xml"/><Relationship Id="rId2" Type="http://schemas.openxmlformats.org/officeDocument/2006/relationships/customXml" Target="../ink/ink107.xml"/><Relationship Id="rId19" Type="http://schemas.openxmlformats.org/officeDocument/2006/relationships/image" Target="../media/image47.png"/><Relationship Id="rId18" Type="http://schemas.openxmlformats.org/officeDocument/2006/relationships/customXml" Target="../ink/ink115.xml"/><Relationship Id="rId17" Type="http://schemas.openxmlformats.org/officeDocument/2006/relationships/image" Target="../media/image46.png"/><Relationship Id="rId16" Type="http://schemas.openxmlformats.org/officeDocument/2006/relationships/customXml" Target="../ink/ink114.xml"/><Relationship Id="rId15" Type="http://schemas.openxmlformats.org/officeDocument/2006/relationships/image" Target="../media/image45.png"/><Relationship Id="rId14" Type="http://schemas.openxmlformats.org/officeDocument/2006/relationships/customXml" Target="../ink/ink113.xml"/><Relationship Id="rId13" Type="http://schemas.openxmlformats.org/officeDocument/2006/relationships/image" Target="../media/image44.png"/><Relationship Id="rId12" Type="http://schemas.openxmlformats.org/officeDocument/2006/relationships/customXml" Target="../ink/ink112.xml"/><Relationship Id="rId11" Type="http://schemas.openxmlformats.org/officeDocument/2006/relationships/image" Target="../media/image43.png"/><Relationship Id="rId10" Type="http://schemas.openxmlformats.org/officeDocument/2006/relationships/customXml" Target="../ink/ink11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customXml" Target="../ink/ink137.xml"/><Relationship Id="rId7" Type="http://schemas.openxmlformats.org/officeDocument/2006/relationships/image" Target="../media/image55.png"/><Relationship Id="rId6" Type="http://schemas.openxmlformats.org/officeDocument/2006/relationships/customXml" Target="../ink/ink136.xml"/><Relationship Id="rId50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9" Type="http://schemas.openxmlformats.org/officeDocument/2006/relationships/image" Target="../media/image76.png"/><Relationship Id="rId48" Type="http://schemas.openxmlformats.org/officeDocument/2006/relationships/customXml" Target="../ink/ink157.xml"/><Relationship Id="rId47" Type="http://schemas.openxmlformats.org/officeDocument/2006/relationships/image" Target="../media/image75.png"/><Relationship Id="rId46" Type="http://schemas.openxmlformats.org/officeDocument/2006/relationships/customXml" Target="../ink/ink156.xml"/><Relationship Id="rId45" Type="http://schemas.openxmlformats.org/officeDocument/2006/relationships/image" Target="../media/image74.png"/><Relationship Id="rId44" Type="http://schemas.openxmlformats.org/officeDocument/2006/relationships/customXml" Target="../ink/ink155.xml"/><Relationship Id="rId43" Type="http://schemas.openxmlformats.org/officeDocument/2006/relationships/image" Target="../media/image73.png"/><Relationship Id="rId42" Type="http://schemas.openxmlformats.org/officeDocument/2006/relationships/customXml" Target="../ink/ink154.xml"/><Relationship Id="rId41" Type="http://schemas.openxmlformats.org/officeDocument/2006/relationships/image" Target="../media/image72.png"/><Relationship Id="rId40" Type="http://schemas.openxmlformats.org/officeDocument/2006/relationships/customXml" Target="../ink/ink153.xml"/><Relationship Id="rId4" Type="http://schemas.openxmlformats.org/officeDocument/2006/relationships/customXml" Target="../ink/ink135.xml"/><Relationship Id="rId39" Type="http://schemas.openxmlformats.org/officeDocument/2006/relationships/image" Target="../media/image71.png"/><Relationship Id="rId38" Type="http://schemas.openxmlformats.org/officeDocument/2006/relationships/customXml" Target="../ink/ink152.xml"/><Relationship Id="rId37" Type="http://schemas.openxmlformats.org/officeDocument/2006/relationships/image" Target="../media/image70.png"/><Relationship Id="rId36" Type="http://schemas.openxmlformats.org/officeDocument/2006/relationships/customXml" Target="../ink/ink151.xml"/><Relationship Id="rId35" Type="http://schemas.openxmlformats.org/officeDocument/2006/relationships/image" Target="../media/image69.png"/><Relationship Id="rId34" Type="http://schemas.openxmlformats.org/officeDocument/2006/relationships/customXml" Target="../ink/ink150.xml"/><Relationship Id="rId33" Type="http://schemas.openxmlformats.org/officeDocument/2006/relationships/image" Target="../media/image68.png"/><Relationship Id="rId32" Type="http://schemas.openxmlformats.org/officeDocument/2006/relationships/customXml" Target="../ink/ink149.xml"/><Relationship Id="rId31" Type="http://schemas.openxmlformats.org/officeDocument/2006/relationships/image" Target="../media/image67.png"/><Relationship Id="rId30" Type="http://schemas.openxmlformats.org/officeDocument/2006/relationships/customXml" Target="../ink/ink148.xml"/><Relationship Id="rId3" Type="http://schemas.openxmlformats.org/officeDocument/2006/relationships/image" Target="../media/image25.png"/><Relationship Id="rId29" Type="http://schemas.openxmlformats.org/officeDocument/2006/relationships/image" Target="../media/image66.png"/><Relationship Id="rId28" Type="http://schemas.openxmlformats.org/officeDocument/2006/relationships/customXml" Target="../ink/ink147.xml"/><Relationship Id="rId27" Type="http://schemas.openxmlformats.org/officeDocument/2006/relationships/image" Target="../media/image65.png"/><Relationship Id="rId26" Type="http://schemas.openxmlformats.org/officeDocument/2006/relationships/customXml" Target="../ink/ink146.xml"/><Relationship Id="rId25" Type="http://schemas.openxmlformats.org/officeDocument/2006/relationships/image" Target="../media/image64.png"/><Relationship Id="rId24" Type="http://schemas.openxmlformats.org/officeDocument/2006/relationships/customXml" Target="../ink/ink145.xml"/><Relationship Id="rId23" Type="http://schemas.openxmlformats.org/officeDocument/2006/relationships/image" Target="../media/image63.png"/><Relationship Id="rId22" Type="http://schemas.openxmlformats.org/officeDocument/2006/relationships/customXml" Target="../ink/ink144.xml"/><Relationship Id="rId21" Type="http://schemas.openxmlformats.org/officeDocument/2006/relationships/image" Target="../media/image62.png"/><Relationship Id="rId20" Type="http://schemas.openxmlformats.org/officeDocument/2006/relationships/customXml" Target="../ink/ink143.xml"/><Relationship Id="rId2" Type="http://schemas.openxmlformats.org/officeDocument/2006/relationships/customXml" Target="../ink/ink134.xml"/><Relationship Id="rId19" Type="http://schemas.openxmlformats.org/officeDocument/2006/relationships/image" Target="../media/image61.png"/><Relationship Id="rId18" Type="http://schemas.openxmlformats.org/officeDocument/2006/relationships/customXml" Target="../ink/ink142.xml"/><Relationship Id="rId17" Type="http://schemas.openxmlformats.org/officeDocument/2006/relationships/image" Target="../media/image60.png"/><Relationship Id="rId16" Type="http://schemas.openxmlformats.org/officeDocument/2006/relationships/customXml" Target="../ink/ink141.xml"/><Relationship Id="rId15" Type="http://schemas.openxmlformats.org/officeDocument/2006/relationships/image" Target="../media/image59.png"/><Relationship Id="rId14" Type="http://schemas.openxmlformats.org/officeDocument/2006/relationships/customXml" Target="../ink/ink140.xml"/><Relationship Id="rId13" Type="http://schemas.openxmlformats.org/officeDocument/2006/relationships/image" Target="../media/image58.png"/><Relationship Id="rId12" Type="http://schemas.openxmlformats.org/officeDocument/2006/relationships/customXml" Target="../ink/ink139.xml"/><Relationship Id="rId11" Type="http://schemas.openxmlformats.org/officeDocument/2006/relationships/image" Target="../media/image57.png"/><Relationship Id="rId10" Type="http://schemas.openxmlformats.org/officeDocument/2006/relationships/customXml" Target="../ink/ink138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customXml" Target="../ink/ink161.xml"/><Relationship Id="rId7" Type="http://schemas.openxmlformats.org/officeDocument/2006/relationships/image" Target="../media/image55.png"/><Relationship Id="rId66" Type="http://schemas.openxmlformats.org/officeDocument/2006/relationships/slideLayout" Target="../slideLayouts/slideLayout2.xml"/><Relationship Id="rId65" Type="http://schemas.openxmlformats.org/officeDocument/2006/relationships/image" Target="../media/image95.png"/><Relationship Id="rId64" Type="http://schemas.openxmlformats.org/officeDocument/2006/relationships/customXml" Target="../ink/ink189.xml"/><Relationship Id="rId63" Type="http://schemas.openxmlformats.org/officeDocument/2006/relationships/image" Target="../media/image94.png"/><Relationship Id="rId62" Type="http://schemas.openxmlformats.org/officeDocument/2006/relationships/customXml" Target="../ink/ink188.xml"/><Relationship Id="rId61" Type="http://schemas.openxmlformats.org/officeDocument/2006/relationships/image" Target="../media/image93.png"/><Relationship Id="rId60" Type="http://schemas.openxmlformats.org/officeDocument/2006/relationships/customXml" Target="../ink/ink187.xml"/><Relationship Id="rId6" Type="http://schemas.openxmlformats.org/officeDocument/2006/relationships/customXml" Target="../ink/ink160.xml"/><Relationship Id="rId59" Type="http://schemas.openxmlformats.org/officeDocument/2006/relationships/image" Target="../media/image92.png"/><Relationship Id="rId58" Type="http://schemas.openxmlformats.org/officeDocument/2006/relationships/customXml" Target="../ink/ink186.xml"/><Relationship Id="rId57" Type="http://schemas.openxmlformats.org/officeDocument/2006/relationships/image" Target="../media/image91.png"/><Relationship Id="rId56" Type="http://schemas.openxmlformats.org/officeDocument/2006/relationships/customXml" Target="../ink/ink185.xml"/><Relationship Id="rId55" Type="http://schemas.openxmlformats.org/officeDocument/2006/relationships/image" Target="../media/image90.png"/><Relationship Id="rId54" Type="http://schemas.openxmlformats.org/officeDocument/2006/relationships/customXml" Target="../ink/ink184.xml"/><Relationship Id="rId53" Type="http://schemas.openxmlformats.org/officeDocument/2006/relationships/image" Target="../media/image89.png"/><Relationship Id="rId52" Type="http://schemas.openxmlformats.org/officeDocument/2006/relationships/customXml" Target="../ink/ink183.xml"/><Relationship Id="rId51" Type="http://schemas.openxmlformats.org/officeDocument/2006/relationships/image" Target="../media/image88.png"/><Relationship Id="rId50" Type="http://schemas.openxmlformats.org/officeDocument/2006/relationships/customXml" Target="../ink/ink182.xml"/><Relationship Id="rId5" Type="http://schemas.openxmlformats.org/officeDocument/2006/relationships/image" Target="../media/image54.png"/><Relationship Id="rId49" Type="http://schemas.openxmlformats.org/officeDocument/2006/relationships/image" Target="../media/image87.png"/><Relationship Id="rId48" Type="http://schemas.openxmlformats.org/officeDocument/2006/relationships/customXml" Target="../ink/ink181.xml"/><Relationship Id="rId47" Type="http://schemas.openxmlformats.org/officeDocument/2006/relationships/image" Target="../media/image86.png"/><Relationship Id="rId46" Type="http://schemas.openxmlformats.org/officeDocument/2006/relationships/customXml" Target="../ink/ink180.xml"/><Relationship Id="rId45" Type="http://schemas.openxmlformats.org/officeDocument/2006/relationships/image" Target="../media/image85.png"/><Relationship Id="rId44" Type="http://schemas.openxmlformats.org/officeDocument/2006/relationships/customXml" Target="../ink/ink179.xml"/><Relationship Id="rId43" Type="http://schemas.openxmlformats.org/officeDocument/2006/relationships/image" Target="../media/image84.png"/><Relationship Id="rId42" Type="http://schemas.openxmlformats.org/officeDocument/2006/relationships/customXml" Target="../ink/ink178.xml"/><Relationship Id="rId41" Type="http://schemas.openxmlformats.org/officeDocument/2006/relationships/image" Target="../media/image83.png"/><Relationship Id="rId40" Type="http://schemas.openxmlformats.org/officeDocument/2006/relationships/customXml" Target="../ink/ink177.xml"/><Relationship Id="rId4" Type="http://schemas.openxmlformats.org/officeDocument/2006/relationships/customXml" Target="../ink/ink159.xml"/><Relationship Id="rId39" Type="http://schemas.openxmlformats.org/officeDocument/2006/relationships/image" Target="../media/image82.png"/><Relationship Id="rId38" Type="http://schemas.openxmlformats.org/officeDocument/2006/relationships/customXml" Target="../ink/ink176.xml"/><Relationship Id="rId37" Type="http://schemas.openxmlformats.org/officeDocument/2006/relationships/image" Target="../media/image81.png"/><Relationship Id="rId36" Type="http://schemas.openxmlformats.org/officeDocument/2006/relationships/customXml" Target="../ink/ink175.xml"/><Relationship Id="rId35" Type="http://schemas.openxmlformats.org/officeDocument/2006/relationships/image" Target="../media/image80.png"/><Relationship Id="rId34" Type="http://schemas.openxmlformats.org/officeDocument/2006/relationships/customXml" Target="../ink/ink174.xml"/><Relationship Id="rId33" Type="http://schemas.openxmlformats.org/officeDocument/2006/relationships/image" Target="../media/image79.png"/><Relationship Id="rId32" Type="http://schemas.openxmlformats.org/officeDocument/2006/relationships/customXml" Target="../ink/ink173.xml"/><Relationship Id="rId31" Type="http://schemas.openxmlformats.org/officeDocument/2006/relationships/image" Target="../media/image78.png"/><Relationship Id="rId30" Type="http://schemas.openxmlformats.org/officeDocument/2006/relationships/customXml" Target="../ink/ink172.xml"/><Relationship Id="rId3" Type="http://schemas.openxmlformats.org/officeDocument/2006/relationships/image" Target="../media/image25.png"/><Relationship Id="rId29" Type="http://schemas.openxmlformats.org/officeDocument/2006/relationships/image" Target="../media/image77.png"/><Relationship Id="rId28" Type="http://schemas.openxmlformats.org/officeDocument/2006/relationships/customXml" Target="../ink/ink171.xml"/><Relationship Id="rId27" Type="http://schemas.openxmlformats.org/officeDocument/2006/relationships/image" Target="../media/image65.png"/><Relationship Id="rId26" Type="http://schemas.openxmlformats.org/officeDocument/2006/relationships/customXml" Target="../ink/ink170.xml"/><Relationship Id="rId25" Type="http://schemas.openxmlformats.org/officeDocument/2006/relationships/image" Target="../media/image64.png"/><Relationship Id="rId24" Type="http://schemas.openxmlformats.org/officeDocument/2006/relationships/customXml" Target="../ink/ink169.xml"/><Relationship Id="rId23" Type="http://schemas.openxmlformats.org/officeDocument/2006/relationships/image" Target="../media/image63.png"/><Relationship Id="rId22" Type="http://schemas.openxmlformats.org/officeDocument/2006/relationships/customXml" Target="../ink/ink168.xml"/><Relationship Id="rId21" Type="http://schemas.openxmlformats.org/officeDocument/2006/relationships/image" Target="../media/image62.png"/><Relationship Id="rId20" Type="http://schemas.openxmlformats.org/officeDocument/2006/relationships/customXml" Target="../ink/ink167.xml"/><Relationship Id="rId2" Type="http://schemas.openxmlformats.org/officeDocument/2006/relationships/customXml" Target="../ink/ink158.xml"/><Relationship Id="rId19" Type="http://schemas.openxmlformats.org/officeDocument/2006/relationships/image" Target="../media/image61.png"/><Relationship Id="rId18" Type="http://schemas.openxmlformats.org/officeDocument/2006/relationships/customXml" Target="../ink/ink166.xml"/><Relationship Id="rId17" Type="http://schemas.openxmlformats.org/officeDocument/2006/relationships/image" Target="../media/image60.png"/><Relationship Id="rId16" Type="http://schemas.openxmlformats.org/officeDocument/2006/relationships/customXml" Target="../ink/ink165.xml"/><Relationship Id="rId15" Type="http://schemas.openxmlformats.org/officeDocument/2006/relationships/image" Target="../media/image59.png"/><Relationship Id="rId14" Type="http://schemas.openxmlformats.org/officeDocument/2006/relationships/customXml" Target="../ink/ink164.xml"/><Relationship Id="rId13" Type="http://schemas.openxmlformats.org/officeDocument/2006/relationships/image" Target="../media/image58.png"/><Relationship Id="rId12" Type="http://schemas.openxmlformats.org/officeDocument/2006/relationships/customXml" Target="../ink/ink163.xml"/><Relationship Id="rId11" Type="http://schemas.openxmlformats.org/officeDocument/2006/relationships/image" Target="../media/image57.png"/><Relationship Id="rId10" Type="http://schemas.openxmlformats.org/officeDocument/2006/relationships/customXml" Target="../ink/ink16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6" Type="http://schemas.openxmlformats.org/officeDocument/2006/relationships/slideLayout" Target="../slideLayouts/slideLayout2.xml"/><Relationship Id="rId85" Type="http://schemas.openxmlformats.org/officeDocument/2006/relationships/image" Target="../media/image105.png"/><Relationship Id="rId84" Type="http://schemas.openxmlformats.org/officeDocument/2006/relationships/customXml" Target="../ink/ink231.xml"/><Relationship Id="rId83" Type="http://schemas.openxmlformats.org/officeDocument/2006/relationships/image" Target="../media/image104.png"/><Relationship Id="rId82" Type="http://schemas.openxmlformats.org/officeDocument/2006/relationships/customXml" Target="../ink/ink230.xml"/><Relationship Id="rId81" Type="http://schemas.openxmlformats.org/officeDocument/2006/relationships/image" Target="../media/image103.png"/><Relationship Id="rId80" Type="http://schemas.openxmlformats.org/officeDocument/2006/relationships/customXml" Target="../ink/ink229.xml"/><Relationship Id="rId8" Type="http://schemas.openxmlformats.org/officeDocument/2006/relationships/customXml" Target="../ink/ink193.xml"/><Relationship Id="rId79" Type="http://schemas.openxmlformats.org/officeDocument/2006/relationships/image" Target="../media/image102.png"/><Relationship Id="rId78" Type="http://schemas.openxmlformats.org/officeDocument/2006/relationships/customXml" Target="../ink/ink228.xml"/><Relationship Id="rId77" Type="http://schemas.openxmlformats.org/officeDocument/2006/relationships/image" Target="../media/image101.png"/><Relationship Id="rId76" Type="http://schemas.openxmlformats.org/officeDocument/2006/relationships/customXml" Target="../ink/ink227.xml"/><Relationship Id="rId75" Type="http://schemas.openxmlformats.org/officeDocument/2006/relationships/image" Target="../media/image100.png"/><Relationship Id="rId74" Type="http://schemas.openxmlformats.org/officeDocument/2006/relationships/customXml" Target="../ink/ink226.xml"/><Relationship Id="rId73" Type="http://schemas.openxmlformats.org/officeDocument/2006/relationships/image" Target="../media/image99.png"/><Relationship Id="rId72" Type="http://schemas.openxmlformats.org/officeDocument/2006/relationships/customXml" Target="../ink/ink225.xml"/><Relationship Id="rId71" Type="http://schemas.openxmlformats.org/officeDocument/2006/relationships/image" Target="../media/image98.png"/><Relationship Id="rId70" Type="http://schemas.openxmlformats.org/officeDocument/2006/relationships/customXml" Target="../ink/ink224.xml"/><Relationship Id="rId7" Type="http://schemas.openxmlformats.org/officeDocument/2006/relationships/image" Target="../media/image55.png"/><Relationship Id="rId69" Type="http://schemas.openxmlformats.org/officeDocument/2006/relationships/image" Target="../media/image97.png"/><Relationship Id="rId68" Type="http://schemas.openxmlformats.org/officeDocument/2006/relationships/customXml" Target="../ink/ink223.xml"/><Relationship Id="rId67" Type="http://schemas.openxmlformats.org/officeDocument/2006/relationships/image" Target="../media/image96.png"/><Relationship Id="rId66" Type="http://schemas.openxmlformats.org/officeDocument/2006/relationships/customXml" Target="../ink/ink222.xml"/><Relationship Id="rId65" Type="http://schemas.openxmlformats.org/officeDocument/2006/relationships/image" Target="../media/image95.png"/><Relationship Id="rId64" Type="http://schemas.openxmlformats.org/officeDocument/2006/relationships/customXml" Target="../ink/ink221.xml"/><Relationship Id="rId63" Type="http://schemas.openxmlformats.org/officeDocument/2006/relationships/image" Target="../media/image94.png"/><Relationship Id="rId62" Type="http://schemas.openxmlformats.org/officeDocument/2006/relationships/customXml" Target="../ink/ink220.xml"/><Relationship Id="rId61" Type="http://schemas.openxmlformats.org/officeDocument/2006/relationships/image" Target="../media/image93.png"/><Relationship Id="rId60" Type="http://schemas.openxmlformats.org/officeDocument/2006/relationships/customXml" Target="../ink/ink219.xml"/><Relationship Id="rId6" Type="http://schemas.openxmlformats.org/officeDocument/2006/relationships/customXml" Target="../ink/ink192.xml"/><Relationship Id="rId59" Type="http://schemas.openxmlformats.org/officeDocument/2006/relationships/image" Target="../media/image92.png"/><Relationship Id="rId58" Type="http://schemas.openxmlformats.org/officeDocument/2006/relationships/customXml" Target="../ink/ink218.xml"/><Relationship Id="rId57" Type="http://schemas.openxmlformats.org/officeDocument/2006/relationships/image" Target="../media/image91.png"/><Relationship Id="rId56" Type="http://schemas.openxmlformats.org/officeDocument/2006/relationships/customXml" Target="../ink/ink217.xml"/><Relationship Id="rId55" Type="http://schemas.openxmlformats.org/officeDocument/2006/relationships/image" Target="../media/image90.png"/><Relationship Id="rId54" Type="http://schemas.openxmlformats.org/officeDocument/2006/relationships/customXml" Target="../ink/ink216.xml"/><Relationship Id="rId53" Type="http://schemas.openxmlformats.org/officeDocument/2006/relationships/image" Target="../media/image89.png"/><Relationship Id="rId52" Type="http://schemas.openxmlformats.org/officeDocument/2006/relationships/customXml" Target="../ink/ink215.xml"/><Relationship Id="rId51" Type="http://schemas.openxmlformats.org/officeDocument/2006/relationships/image" Target="../media/image88.png"/><Relationship Id="rId50" Type="http://schemas.openxmlformats.org/officeDocument/2006/relationships/customXml" Target="../ink/ink214.xml"/><Relationship Id="rId5" Type="http://schemas.openxmlformats.org/officeDocument/2006/relationships/image" Target="../media/image54.png"/><Relationship Id="rId49" Type="http://schemas.openxmlformats.org/officeDocument/2006/relationships/image" Target="../media/image87.png"/><Relationship Id="rId48" Type="http://schemas.openxmlformats.org/officeDocument/2006/relationships/customXml" Target="../ink/ink213.xml"/><Relationship Id="rId47" Type="http://schemas.openxmlformats.org/officeDocument/2006/relationships/image" Target="../media/image86.png"/><Relationship Id="rId46" Type="http://schemas.openxmlformats.org/officeDocument/2006/relationships/customXml" Target="../ink/ink212.xml"/><Relationship Id="rId45" Type="http://schemas.openxmlformats.org/officeDocument/2006/relationships/image" Target="../media/image85.png"/><Relationship Id="rId44" Type="http://schemas.openxmlformats.org/officeDocument/2006/relationships/customXml" Target="../ink/ink211.xml"/><Relationship Id="rId43" Type="http://schemas.openxmlformats.org/officeDocument/2006/relationships/image" Target="../media/image84.png"/><Relationship Id="rId42" Type="http://schemas.openxmlformats.org/officeDocument/2006/relationships/customXml" Target="../ink/ink210.xml"/><Relationship Id="rId41" Type="http://schemas.openxmlformats.org/officeDocument/2006/relationships/image" Target="../media/image83.png"/><Relationship Id="rId40" Type="http://schemas.openxmlformats.org/officeDocument/2006/relationships/customXml" Target="../ink/ink209.xml"/><Relationship Id="rId4" Type="http://schemas.openxmlformats.org/officeDocument/2006/relationships/customXml" Target="../ink/ink191.xml"/><Relationship Id="rId39" Type="http://schemas.openxmlformats.org/officeDocument/2006/relationships/image" Target="../media/image82.png"/><Relationship Id="rId38" Type="http://schemas.openxmlformats.org/officeDocument/2006/relationships/customXml" Target="../ink/ink208.xml"/><Relationship Id="rId37" Type="http://schemas.openxmlformats.org/officeDocument/2006/relationships/image" Target="../media/image81.png"/><Relationship Id="rId36" Type="http://schemas.openxmlformats.org/officeDocument/2006/relationships/customXml" Target="../ink/ink207.xml"/><Relationship Id="rId35" Type="http://schemas.openxmlformats.org/officeDocument/2006/relationships/image" Target="../media/image80.png"/><Relationship Id="rId34" Type="http://schemas.openxmlformats.org/officeDocument/2006/relationships/customXml" Target="../ink/ink206.xml"/><Relationship Id="rId33" Type="http://schemas.openxmlformats.org/officeDocument/2006/relationships/image" Target="../media/image79.png"/><Relationship Id="rId32" Type="http://schemas.openxmlformats.org/officeDocument/2006/relationships/customXml" Target="../ink/ink205.xml"/><Relationship Id="rId31" Type="http://schemas.openxmlformats.org/officeDocument/2006/relationships/image" Target="../media/image78.png"/><Relationship Id="rId30" Type="http://schemas.openxmlformats.org/officeDocument/2006/relationships/customXml" Target="../ink/ink204.xml"/><Relationship Id="rId3" Type="http://schemas.openxmlformats.org/officeDocument/2006/relationships/image" Target="../media/image25.png"/><Relationship Id="rId29" Type="http://schemas.openxmlformats.org/officeDocument/2006/relationships/image" Target="../media/image77.png"/><Relationship Id="rId28" Type="http://schemas.openxmlformats.org/officeDocument/2006/relationships/customXml" Target="../ink/ink203.xml"/><Relationship Id="rId27" Type="http://schemas.openxmlformats.org/officeDocument/2006/relationships/image" Target="../media/image65.png"/><Relationship Id="rId26" Type="http://schemas.openxmlformats.org/officeDocument/2006/relationships/customXml" Target="../ink/ink202.xml"/><Relationship Id="rId25" Type="http://schemas.openxmlformats.org/officeDocument/2006/relationships/image" Target="../media/image64.png"/><Relationship Id="rId24" Type="http://schemas.openxmlformats.org/officeDocument/2006/relationships/customXml" Target="../ink/ink201.xml"/><Relationship Id="rId23" Type="http://schemas.openxmlformats.org/officeDocument/2006/relationships/image" Target="../media/image63.png"/><Relationship Id="rId22" Type="http://schemas.openxmlformats.org/officeDocument/2006/relationships/customXml" Target="../ink/ink200.xml"/><Relationship Id="rId21" Type="http://schemas.openxmlformats.org/officeDocument/2006/relationships/image" Target="../media/image62.png"/><Relationship Id="rId20" Type="http://schemas.openxmlformats.org/officeDocument/2006/relationships/customXml" Target="../ink/ink199.xml"/><Relationship Id="rId2" Type="http://schemas.openxmlformats.org/officeDocument/2006/relationships/customXml" Target="../ink/ink190.xml"/><Relationship Id="rId19" Type="http://schemas.openxmlformats.org/officeDocument/2006/relationships/image" Target="../media/image61.png"/><Relationship Id="rId18" Type="http://schemas.openxmlformats.org/officeDocument/2006/relationships/customXml" Target="../ink/ink198.xml"/><Relationship Id="rId17" Type="http://schemas.openxmlformats.org/officeDocument/2006/relationships/image" Target="../media/image60.png"/><Relationship Id="rId16" Type="http://schemas.openxmlformats.org/officeDocument/2006/relationships/customXml" Target="../ink/ink197.xml"/><Relationship Id="rId15" Type="http://schemas.openxmlformats.org/officeDocument/2006/relationships/image" Target="../media/image59.png"/><Relationship Id="rId14" Type="http://schemas.openxmlformats.org/officeDocument/2006/relationships/customXml" Target="../ink/ink196.xml"/><Relationship Id="rId13" Type="http://schemas.openxmlformats.org/officeDocument/2006/relationships/image" Target="../media/image58.png"/><Relationship Id="rId12" Type="http://schemas.openxmlformats.org/officeDocument/2006/relationships/customXml" Target="../ink/ink195.xml"/><Relationship Id="rId11" Type="http://schemas.openxmlformats.org/officeDocument/2006/relationships/image" Target="../media/image57.png"/><Relationship Id="rId10" Type="http://schemas.openxmlformats.org/officeDocument/2006/relationships/customXml" Target="../ink/ink194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customXml" Target="../ink/ink235.xml"/><Relationship Id="rId70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69" Type="http://schemas.openxmlformats.org/officeDocument/2006/relationships/image" Target="../media/image110.png"/><Relationship Id="rId68" Type="http://schemas.openxmlformats.org/officeDocument/2006/relationships/customXml" Target="../ink/ink265.xml"/><Relationship Id="rId67" Type="http://schemas.openxmlformats.org/officeDocument/2006/relationships/image" Target="../media/image109.png"/><Relationship Id="rId66" Type="http://schemas.openxmlformats.org/officeDocument/2006/relationships/customXml" Target="../ink/ink264.xml"/><Relationship Id="rId65" Type="http://schemas.openxmlformats.org/officeDocument/2006/relationships/image" Target="../media/image108.png"/><Relationship Id="rId64" Type="http://schemas.openxmlformats.org/officeDocument/2006/relationships/customXml" Target="../ink/ink263.xml"/><Relationship Id="rId63" Type="http://schemas.openxmlformats.org/officeDocument/2006/relationships/image" Target="../media/image107.png"/><Relationship Id="rId62" Type="http://schemas.openxmlformats.org/officeDocument/2006/relationships/customXml" Target="../ink/ink262.xml"/><Relationship Id="rId61" Type="http://schemas.openxmlformats.org/officeDocument/2006/relationships/image" Target="../media/image106.png"/><Relationship Id="rId60" Type="http://schemas.openxmlformats.org/officeDocument/2006/relationships/customXml" Target="../ink/ink261.xml"/><Relationship Id="rId6" Type="http://schemas.openxmlformats.org/officeDocument/2006/relationships/customXml" Target="../ink/ink234.xml"/><Relationship Id="rId59" Type="http://schemas.openxmlformats.org/officeDocument/2006/relationships/image" Target="../media/image105.png"/><Relationship Id="rId58" Type="http://schemas.openxmlformats.org/officeDocument/2006/relationships/customXml" Target="../ink/ink260.xml"/><Relationship Id="rId57" Type="http://schemas.openxmlformats.org/officeDocument/2006/relationships/image" Target="../media/image104.png"/><Relationship Id="rId56" Type="http://schemas.openxmlformats.org/officeDocument/2006/relationships/customXml" Target="../ink/ink259.xml"/><Relationship Id="rId55" Type="http://schemas.openxmlformats.org/officeDocument/2006/relationships/image" Target="../media/image103.png"/><Relationship Id="rId54" Type="http://schemas.openxmlformats.org/officeDocument/2006/relationships/customXml" Target="../ink/ink258.xml"/><Relationship Id="rId53" Type="http://schemas.openxmlformats.org/officeDocument/2006/relationships/image" Target="../media/image100.png"/><Relationship Id="rId52" Type="http://schemas.openxmlformats.org/officeDocument/2006/relationships/customXml" Target="../ink/ink257.xml"/><Relationship Id="rId51" Type="http://schemas.openxmlformats.org/officeDocument/2006/relationships/image" Target="../media/image99.png"/><Relationship Id="rId50" Type="http://schemas.openxmlformats.org/officeDocument/2006/relationships/customXml" Target="../ink/ink256.xml"/><Relationship Id="rId5" Type="http://schemas.openxmlformats.org/officeDocument/2006/relationships/image" Target="../media/image54.png"/><Relationship Id="rId49" Type="http://schemas.openxmlformats.org/officeDocument/2006/relationships/image" Target="../media/image98.png"/><Relationship Id="rId48" Type="http://schemas.openxmlformats.org/officeDocument/2006/relationships/customXml" Target="../ink/ink255.xml"/><Relationship Id="rId47" Type="http://schemas.openxmlformats.org/officeDocument/2006/relationships/image" Target="../media/image97.png"/><Relationship Id="rId46" Type="http://schemas.openxmlformats.org/officeDocument/2006/relationships/customXml" Target="../ink/ink254.xml"/><Relationship Id="rId45" Type="http://schemas.openxmlformats.org/officeDocument/2006/relationships/image" Target="../media/image96.png"/><Relationship Id="rId44" Type="http://schemas.openxmlformats.org/officeDocument/2006/relationships/customXml" Target="../ink/ink253.xml"/><Relationship Id="rId43" Type="http://schemas.openxmlformats.org/officeDocument/2006/relationships/image" Target="../media/image95.png"/><Relationship Id="rId42" Type="http://schemas.openxmlformats.org/officeDocument/2006/relationships/customXml" Target="../ink/ink252.xml"/><Relationship Id="rId41" Type="http://schemas.openxmlformats.org/officeDocument/2006/relationships/image" Target="../media/image94.png"/><Relationship Id="rId40" Type="http://schemas.openxmlformats.org/officeDocument/2006/relationships/customXml" Target="../ink/ink251.xml"/><Relationship Id="rId4" Type="http://schemas.openxmlformats.org/officeDocument/2006/relationships/customXml" Target="../ink/ink233.xml"/><Relationship Id="rId39" Type="http://schemas.openxmlformats.org/officeDocument/2006/relationships/image" Target="../media/image93.png"/><Relationship Id="rId38" Type="http://schemas.openxmlformats.org/officeDocument/2006/relationships/customXml" Target="../ink/ink250.xml"/><Relationship Id="rId37" Type="http://schemas.openxmlformats.org/officeDocument/2006/relationships/image" Target="../media/image92.png"/><Relationship Id="rId36" Type="http://schemas.openxmlformats.org/officeDocument/2006/relationships/customXml" Target="../ink/ink249.xml"/><Relationship Id="rId35" Type="http://schemas.openxmlformats.org/officeDocument/2006/relationships/image" Target="../media/image91.png"/><Relationship Id="rId34" Type="http://schemas.openxmlformats.org/officeDocument/2006/relationships/customXml" Target="../ink/ink248.xml"/><Relationship Id="rId33" Type="http://schemas.openxmlformats.org/officeDocument/2006/relationships/image" Target="../media/image90.png"/><Relationship Id="rId32" Type="http://schemas.openxmlformats.org/officeDocument/2006/relationships/customXml" Target="../ink/ink247.xml"/><Relationship Id="rId31" Type="http://schemas.openxmlformats.org/officeDocument/2006/relationships/image" Target="../media/image89.png"/><Relationship Id="rId30" Type="http://schemas.openxmlformats.org/officeDocument/2006/relationships/customXml" Target="../ink/ink246.xml"/><Relationship Id="rId3" Type="http://schemas.openxmlformats.org/officeDocument/2006/relationships/image" Target="../media/image25.png"/><Relationship Id="rId29" Type="http://schemas.openxmlformats.org/officeDocument/2006/relationships/image" Target="../media/image88.png"/><Relationship Id="rId28" Type="http://schemas.openxmlformats.org/officeDocument/2006/relationships/customXml" Target="../ink/ink245.xml"/><Relationship Id="rId27" Type="http://schemas.openxmlformats.org/officeDocument/2006/relationships/image" Target="../media/image65.png"/><Relationship Id="rId26" Type="http://schemas.openxmlformats.org/officeDocument/2006/relationships/customXml" Target="../ink/ink244.xml"/><Relationship Id="rId25" Type="http://schemas.openxmlformats.org/officeDocument/2006/relationships/image" Target="../media/image64.png"/><Relationship Id="rId24" Type="http://schemas.openxmlformats.org/officeDocument/2006/relationships/customXml" Target="../ink/ink243.xml"/><Relationship Id="rId23" Type="http://schemas.openxmlformats.org/officeDocument/2006/relationships/image" Target="../media/image63.png"/><Relationship Id="rId22" Type="http://schemas.openxmlformats.org/officeDocument/2006/relationships/customXml" Target="../ink/ink242.xml"/><Relationship Id="rId21" Type="http://schemas.openxmlformats.org/officeDocument/2006/relationships/image" Target="../media/image62.png"/><Relationship Id="rId20" Type="http://schemas.openxmlformats.org/officeDocument/2006/relationships/customXml" Target="../ink/ink241.xml"/><Relationship Id="rId2" Type="http://schemas.openxmlformats.org/officeDocument/2006/relationships/customXml" Target="../ink/ink232.xml"/><Relationship Id="rId19" Type="http://schemas.openxmlformats.org/officeDocument/2006/relationships/image" Target="../media/image61.png"/><Relationship Id="rId18" Type="http://schemas.openxmlformats.org/officeDocument/2006/relationships/customXml" Target="../ink/ink240.xml"/><Relationship Id="rId17" Type="http://schemas.openxmlformats.org/officeDocument/2006/relationships/image" Target="../media/image60.png"/><Relationship Id="rId16" Type="http://schemas.openxmlformats.org/officeDocument/2006/relationships/customXml" Target="../ink/ink239.xml"/><Relationship Id="rId15" Type="http://schemas.openxmlformats.org/officeDocument/2006/relationships/image" Target="../media/image59.png"/><Relationship Id="rId14" Type="http://schemas.openxmlformats.org/officeDocument/2006/relationships/customXml" Target="../ink/ink238.xml"/><Relationship Id="rId13" Type="http://schemas.openxmlformats.org/officeDocument/2006/relationships/image" Target="../media/image58.png"/><Relationship Id="rId12" Type="http://schemas.openxmlformats.org/officeDocument/2006/relationships/customXml" Target="../ink/ink237.xml"/><Relationship Id="rId11" Type="http://schemas.openxmlformats.org/officeDocument/2006/relationships/image" Target="../media/image57.png"/><Relationship Id="rId10" Type="http://schemas.openxmlformats.org/officeDocument/2006/relationships/customXml" Target="../ink/ink236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customXml" Target="../ink/ink266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customXml" Target="../ink/ink270.xml"/><Relationship Id="rId7" Type="http://schemas.openxmlformats.org/officeDocument/2006/relationships/image" Target="../media/image112.png"/><Relationship Id="rId6" Type="http://schemas.openxmlformats.org/officeDocument/2006/relationships/customXml" Target="../ink/ink269.xml"/><Relationship Id="rId5" Type="http://schemas.openxmlformats.org/officeDocument/2006/relationships/image" Target="../media/image111.png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129.png"/><Relationship Id="rId41" Type="http://schemas.openxmlformats.org/officeDocument/2006/relationships/customXml" Target="../ink/ink287.xml"/><Relationship Id="rId40" Type="http://schemas.openxmlformats.org/officeDocument/2006/relationships/image" Target="../media/image128.png"/><Relationship Id="rId4" Type="http://schemas.openxmlformats.org/officeDocument/2006/relationships/customXml" Target="../ink/ink268.xml"/><Relationship Id="rId39" Type="http://schemas.openxmlformats.org/officeDocument/2006/relationships/customXml" Target="../ink/ink286.xml"/><Relationship Id="rId38" Type="http://schemas.openxmlformats.org/officeDocument/2006/relationships/image" Target="../media/image127.png"/><Relationship Id="rId37" Type="http://schemas.openxmlformats.org/officeDocument/2006/relationships/customXml" Target="../ink/ink285.xml"/><Relationship Id="rId36" Type="http://schemas.openxmlformats.org/officeDocument/2006/relationships/image" Target="../media/image126.png"/><Relationship Id="rId35" Type="http://schemas.openxmlformats.org/officeDocument/2006/relationships/customXml" Target="../ink/ink284.xml"/><Relationship Id="rId34" Type="http://schemas.openxmlformats.org/officeDocument/2006/relationships/image" Target="../media/image125.png"/><Relationship Id="rId33" Type="http://schemas.openxmlformats.org/officeDocument/2006/relationships/customXml" Target="../ink/ink283.xml"/><Relationship Id="rId32" Type="http://schemas.openxmlformats.org/officeDocument/2006/relationships/customXml" Target="../ink/ink282.xml"/><Relationship Id="rId31" Type="http://schemas.openxmlformats.org/officeDocument/2006/relationships/image" Target="../media/image124.png"/><Relationship Id="rId30" Type="http://schemas.openxmlformats.org/officeDocument/2006/relationships/customXml" Target="../ink/ink281.xml"/><Relationship Id="rId3" Type="http://schemas.openxmlformats.org/officeDocument/2006/relationships/image" Target="../media/image25.png"/><Relationship Id="rId29" Type="http://schemas.openxmlformats.org/officeDocument/2006/relationships/image" Target="../media/image123.png"/><Relationship Id="rId28" Type="http://schemas.openxmlformats.org/officeDocument/2006/relationships/customXml" Target="../ink/ink280.xml"/><Relationship Id="rId27" Type="http://schemas.openxmlformats.org/officeDocument/2006/relationships/image" Target="../media/image122.png"/><Relationship Id="rId26" Type="http://schemas.openxmlformats.org/officeDocument/2006/relationships/customXml" Target="../ink/ink279.xml"/><Relationship Id="rId25" Type="http://schemas.openxmlformats.org/officeDocument/2006/relationships/image" Target="../media/image121.png"/><Relationship Id="rId24" Type="http://schemas.openxmlformats.org/officeDocument/2006/relationships/customXml" Target="../ink/ink278.xml"/><Relationship Id="rId23" Type="http://schemas.openxmlformats.org/officeDocument/2006/relationships/image" Target="../media/image120.png"/><Relationship Id="rId22" Type="http://schemas.openxmlformats.org/officeDocument/2006/relationships/customXml" Target="../ink/ink277.xml"/><Relationship Id="rId21" Type="http://schemas.openxmlformats.org/officeDocument/2006/relationships/image" Target="../media/image119.png"/><Relationship Id="rId20" Type="http://schemas.openxmlformats.org/officeDocument/2006/relationships/customXml" Target="../ink/ink276.xml"/><Relationship Id="rId2" Type="http://schemas.openxmlformats.org/officeDocument/2006/relationships/customXml" Target="../ink/ink267.xml"/><Relationship Id="rId19" Type="http://schemas.openxmlformats.org/officeDocument/2006/relationships/image" Target="../media/image118.png"/><Relationship Id="rId18" Type="http://schemas.openxmlformats.org/officeDocument/2006/relationships/customXml" Target="../ink/ink275.xml"/><Relationship Id="rId17" Type="http://schemas.openxmlformats.org/officeDocument/2006/relationships/image" Target="../media/image117.png"/><Relationship Id="rId16" Type="http://schemas.openxmlformats.org/officeDocument/2006/relationships/customXml" Target="../ink/ink274.xml"/><Relationship Id="rId15" Type="http://schemas.openxmlformats.org/officeDocument/2006/relationships/image" Target="../media/image116.png"/><Relationship Id="rId14" Type="http://schemas.openxmlformats.org/officeDocument/2006/relationships/customXml" Target="../ink/ink273.xml"/><Relationship Id="rId13" Type="http://schemas.openxmlformats.org/officeDocument/2006/relationships/image" Target="../media/image115.png"/><Relationship Id="rId12" Type="http://schemas.openxmlformats.org/officeDocument/2006/relationships/customXml" Target="../ink/ink272.xml"/><Relationship Id="rId11" Type="http://schemas.openxmlformats.org/officeDocument/2006/relationships/image" Target="../media/image114.png"/><Relationship Id="rId10" Type="http://schemas.openxmlformats.org/officeDocument/2006/relationships/customXml" Target="../ink/ink27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customXml" Target="../ink/ink291.xml"/><Relationship Id="rId7" Type="http://schemas.openxmlformats.org/officeDocument/2006/relationships/image" Target="../media/image118.png"/><Relationship Id="rId6" Type="http://schemas.openxmlformats.org/officeDocument/2006/relationships/customXml" Target="../ink/ink290.xml"/><Relationship Id="rId5" Type="http://schemas.openxmlformats.org/officeDocument/2006/relationships/image" Target="../media/image117.png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145.png"/><Relationship Id="rId41" Type="http://schemas.openxmlformats.org/officeDocument/2006/relationships/customXml" Target="../ink/ink308.xml"/><Relationship Id="rId40" Type="http://schemas.openxmlformats.org/officeDocument/2006/relationships/image" Target="../media/image144.png"/><Relationship Id="rId4" Type="http://schemas.openxmlformats.org/officeDocument/2006/relationships/customXml" Target="../ink/ink289.xml"/><Relationship Id="rId39" Type="http://schemas.openxmlformats.org/officeDocument/2006/relationships/customXml" Target="../ink/ink307.xml"/><Relationship Id="rId38" Type="http://schemas.openxmlformats.org/officeDocument/2006/relationships/image" Target="../media/image143.png"/><Relationship Id="rId37" Type="http://schemas.openxmlformats.org/officeDocument/2006/relationships/customXml" Target="../ink/ink306.xml"/><Relationship Id="rId36" Type="http://schemas.openxmlformats.org/officeDocument/2006/relationships/image" Target="../media/image142.png"/><Relationship Id="rId35" Type="http://schemas.openxmlformats.org/officeDocument/2006/relationships/customXml" Target="../ink/ink305.xml"/><Relationship Id="rId34" Type="http://schemas.openxmlformats.org/officeDocument/2006/relationships/image" Target="../media/image141.png"/><Relationship Id="rId33" Type="http://schemas.openxmlformats.org/officeDocument/2006/relationships/customXml" Target="../ink/ink304.xml"/><Relationship Id="rId32" Type="http://schemas.openxmlformats.org/officeDocument/2006/relationships/image" Target="../media/image140.png"/><Relationship Id="rId31" Type="http://schemas.openxmlformats.org/officeDocument/2006/relationships/customXml" Target="../ink/ink303.xml"/><Relationship Id="rId30" Type="http://schemas.openxmlformats.org/officeDocument/2006/relationships/image" Target="../media/image139.png"/><Relationship Id="rId3" Type="http://schemas.openxmlformats.org/officeDocument/2006/relationships/image" Target="../media/image25.png"/><Relationship Id="rId29" Type="http://schemas.openxmlformats.org/officeDocument/2006/relationships/customXml" Target="../ink/ink302.xml"/><Relationship Id="rId28" Type="http://schemas.openxmlformats.org/officeDocument/2006/relationships/image" Target="../media/image138.png"/><Relationship Id="rId27" Type="http://schemas.openxmlformats.org/officeDocument/2006/relationships/customXml" Target="../ink/ink301.xml"/><Relationship Id="rId26" Type="http://schemas.openxmlformats.org/officeDocument/2006/relationships/image" Target="../media/image137.png"/><Relationship Id="rId25" Type="http://schemas.openxmlformats.org/officeDocument/2006/relationships/customXml" Target="../ink/ink300.xml"/><Relationship Id="rId24" Type="http://schemas.openxmlformats.org/officeDocument/2006/relationships/image" Target="../media/image136.png"/><Relationship Id="rId23" Type="http://schemas.openxmlformats.org/officeDocument/2006/relationships/customXml" Target="../ink/ink299.xml"/><Relationship Id="rId22" Type="http://schemas.openxmlformats.org/officeDocument/2006/relationships/image" Target="../media/image135.png"/><Relationship Id="rId21" Type="http://schemas.openxmlformats.org/officeDocument/2006/relationships/customXml" Target="../ink/ink298.xml"/><Relationship Id="rId20" Type="http://schemas.openxmlformats.org/officeDocument/2006/relationships/image" Target="../media/image134.png"/><Relationship Id="rId2" Type="http://schemas.openxmlformats.org/officeDocument/2006/relationships/customXml" Target="../ink/ink288.xml"/><Relationship Id="rId19" Type="http://schemas.openxmlformats.org/officeDocument/2006/relationships/customXml" Target="../ink/ink297.xml"/><Relationship Id="rId18" Type="http://schemas.openxmlformats.org/officeDocument/2006/relationships/image" Target="../media/image133.png"/><Relationship Id="rId17" Type="http://schemas.openxmlformats.org/officeDocument/2006/relationships/customXml" Target="../ink/ink296.xml"/><Relationship Id="rId16" Type="http://schemas.openxmlformats.org/officeDocument/2006/relationships/image" Target="../media/image132.png"/><Relationship Id="rId15" Type="http://schemas.openxmlformats.org/officeDocument/2006/relationships/customXml" Target="../ink/ink295.xml"/><Relationship Id="rId14" Type="http://schemas.openxmlformats.org/officeDocument/2006/relationships/image" Target="../media/image131.png"/><Relationship Id="rId13" Type="http://schemas.openxmlformats.org/officeDocument/2006/relationships/customXml" Target="../ink/ink294.xml"/><Relationship Id="rId12" Type="http://schemas.openxmlformats.org/officeDocument/2006/relationships/image" Target="../media/image130.png"/><Relationship Id="rId11" Type="http://schemas.openxmlformats.org/officeDocument/2006/relationships/customXml" Target="../ink/ink293.xml"/><Relationship Id="rId10" Type="http://schemas.openxmlformats.org/officeDocument/2006/relationships/customXml" Target="../ink/ink29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313.xml"/><Relationship Id="rId8" Type="http://schemas.openxmlformats.org/officeDocument/2006/relationships/image" Target="../media/image147.png"/><Relationship Id="rId7" Type="http://schemas.openxmlformats.org/officeDocument/2006/relationships/customXml" Target="../ink/ink312.xml"/><Relationship Id="rId6" Type="http://schemas.openxmlformats.org/officeDocument/2006/relationships/image" Target="../media/image146.png"/><Relationship Id="rId5" Type="http://schemas.openxmlformats.org/officeDocument/2006/relationships/customXml" Target="../ink/ink311.xml"/><Relationship Id="rId4" Type="http://schemas.openxmlformats.org/officeDocument/2006/relationships/customXml" Target="../ink/ink310.xml"/><Relationship Id="rId3" Type="http://schemas.openxmlformats.org/officeDocument/2006/relationships/image" Target="../media/image25.png"/><Relationship Id="rId26" Type="http://schemas.openxmlformats.org/officeDocument/2006/relationships/slideLayout" Target="../slideLayouts/slideLayout2.xml"/><Relationship Id="rId25" Type="http://schemas.openxmlformats.org/officeDocument/2006/relationships/customXml" Target="../ink/ink321.xml"/><Relationship Id="rId24" Type="http://schemas.openxmlformats.org/officeDocument/2006/relationships/image" Target="../media/image155.png"/><Relationship Id="rId23" Type="http://schemas.openxmlformats.org/officeDocument/2006/relationships/customXml" Target="../ink/ink320.xml"/><Relationship Id="rId22" Type="http://schemas.openxmlformats.org/officeDocument/2006/relationships/image" Target="../media/image154.png"/><Relationship Id="rId21" Type="http://schemas.openxmlformats.org/officeDocument/2006/relationships/customXml" Target="../ink/ink319.xml"/><Relationship Id="rId20" Type="http://schemas.openxmlformats.org/officeDocument/2006/relationships/image" Target="../media/image153.png"/><Relationship Id="rId2" Type="http://schemas.openxmlformats.org/officeDocument/2006/relationships/customXml" Target="../ink/ink309.xml"/><Relationship Id="rId19" Type="http://schemas.openxmlformats.org/officeDocument/2006/relationships/customXml" Target="../ink/ink318.xml"/><Relationship Id="rId18" Type="http://schemas.openxmlformats.org/officeDocument/2006/relationships/image" Target="../media/image152.png"/><Relationship Id="rId17" Type="http://schemas.openxmlformats.org/officeDocument/2006/relationships/customXml" Target="../ink/ink317.xml"/><Relationship Id="rId16" Type="http://schemas.openxmlformats.org/officeDocument/2006/relationships/image" Target="../media/image151.png"/><Relationship Id="rId15" Type="http://schemas.openxmlformats.org/officeDocument/2006/relationships/customXml" Target="../ink/ink316.xml"/><Relationship Id="rId14" Type="http://schemas.openxmlformats.org/officeDocument/2006/relationships/image" Target="../media/image150.png"/><Relationship Id="rId13" Type="http://schemas.openxmlformats.org/officeDocument/2006/relationships/customXml" Target="../ink/ink315.xml"/><Relationship Id="rId12" Type="http://schemas.openxmlformats.org/officeDocument/2006/relationships/image" Target="../media/image149.png"/><Relationship Id="rId11" Type="http://schemas.openxmlformats.org/officeDocument/2006/relationships/customXml" Target="../ink/ink314.xml"/><Relationship Id="rId10" Type="http://schemas.openxmlformats.org/officeDocument/2006/relationships/image" Target="../media/image148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326.xml"/><Relationship Id="rId8" Type="http://schemas.openxmlformats.org/officeDocument/2006/relationships/image" Target="../media/image147.png"/><Relationship Id="rId7" Type="http://schemas.openxmlformats.org/officeDocument/2006/relationships/customXml" Target="../ink/ink325.xml"/><Relationship Id="rId6" Type="http://schemas.openxmlformats.org/officeDocument/2006/relationships/image" Target="../media/image146.png"/><Relationship Id="rId5" Type="http://schemas.openxmlformats.org/officeDocument/2006/relationships/customXml" Target="../ink/ink324.xml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165.png"/><Relationship Id="rId44" Type="http://schemas.openxmlformats.org/officeDocument/2006/relationships/customXml" Target="../ink/ink344.xml"/><Relationship Id="rId43" Type="http://schemas.openxmlformats.org/officeDocument/2006/relationships/image" Target="../media/image164.png"/><Relationship Id="rId42" Type="http://schemas.openxmlformats.org/officeDocument/2006/relationships/customXml" Target="../ink/ink343.xml"/><Relationship Id="rId41" Type="http://schemas.openxmlformats.org/officeDocument/2006/relationships/image" Target="../media/image163.png"/><Relationship Id="rId40" Type="http://schemas.openxmlformats.org/officeDocument/2006/relationships/customXml" Target="../ink/ink342.xml"/><Relationship Id="rId4" Type="http://schemas.openxmlformats.org/officeDocument/2006/relationships/customXml" Target="../ink/ink323.xml"/><Relationship Id="rId39" Type="http://schemas.openxmlformats.org/officeDocument/2006/relationships/image" Target="../media/image162.png"/><Relationship Id="rId38" Type="http://schemas.openxmlformats.org/officeDocument/2006/relationships/customXml" Target="../ink/ink341.xml"/><Relationship Id="rId37" Type="http://schemas.openxmlformats.org/officeDocument/2006/relationships/image" Target="../media/image161.png"/><Relationship Id="rId36" Type="http://schemas.openxmlformats.org/officeDocument/2006/relationships/customXml" Target="../ink/ink340.xml"/><Relationship Id="rId35" Type="http://schemas.openxmlformats.org/officeDocument/2006/relationships/image" Target="../media/image160.png"/><Relationship Id="rId34" Type="http://schemas.openxmlformats.org/officeDocument/2006/relationships/customXml" Target="../ink/ink339.xml"/><Relationship Id="rId33" Type="http://schemas.openxmlformats.org/officeDocument/2006/relationships/image" Target="../media/image159.png"/><Relationship Id="rId32" Type="http://schemas.openxmlformats.org/officeDocument/2006/relationships/customXml" Target="../ink/ink338.xml"/><Relationship Id="rId31" Type="http://schemas.openxmlformats.org/officeDocument/2006/relationships/image" Target="../media/image158.png"/><Relationship Id="rId30" Type="http://schemas.openxmlformats.org/officeDocument/2006/relationships/customXml" Target="../ink/ink337.xml"/><Relationship Id="rId3" Type="http://schemas.openxmlformats.org/officeDocument/2006/relationships/image" Target="../media/image25.png"/><Relationship Id="rId29" Type="http://schemas.openxmlformats.org/officeDocument/2006/relationships/image" Target="../media/image157.png"/><Relationship Id="rId28" Type="http://schemas.openxmlformats.org/officeDocument/2006/relationships/customXml" Target="../ink/ink336.xml"/><Relationship Id="rId27" Type="http://schemas.openxmlformats.org/officeDocument/2006/relationships/image" Target="../media/image156.png"/><Relationship Id="rId26" Type="http://schemas.openxmlformats.org/officeDocument/2006/relationships/customXml" Target="../ink/ink335.xml"/><Relationship Id="rId25" Type="http://schemas.openxmlformats.org/officeDocument/2006/relationships/customXml" Target="../ink/ink334.xml"/><Relationship Id="rId24" Type="http://schemas.openxmlformats.org/officeDocument/2006/relationships/image" Target="../media/image155.png"/><Relationship Id="rId23" Type="http://schemas.openxmlformats.org/officeDocument/2006/relationships/customXml" Target="../ink/ink333.xml"/><Relationship Id="rId22" Type="http://schemas.openxmlformats.org/officeDocument/2006/relationships/image" Target="../media/image154.png"/><Relationship Id="rId21" Type="http://schemas.openxmlformats.org/officeDocument/2006/relationships/customXml" Target="../ink/ink332.xml"/><Relationship Id="rId20" Type="http://schemas.openxmlformats.org/officeDocument/2006/relationships/image" Target="../media/image153.png"/><Relationship Id="rId2" Type="http://schemas.openxmlformats.org/officeDocument/2006/relationships/customXml" Target="../ink/ink322.xml"/><Relationship Id="rId19" Type="http://schemas.openxmlformats.org/officeDocument/2006/relationships/customXml" Target="../ink/ink331.xml"/><Relationship Id="rId18" Type="http://schemas.openxmlformats.org/officeDocument/2006/relationships/image" Target="../media/image152.png"/><Relationship Id="rId17" Type="http://schemas.openxmlformats.org/officeDocument/2006/relationships/customXml" Target="../ink/ink330.xml"/><Relationship Id="rId16" Type="http://schemas.openxmlformats.org/officeDocument/2006/relationships/image" Target="../media/image151.png"/><Relationship Id="rId15" Type="http://schemas.openxmlformats.org/officeDocument/2006/relationships/customXml" Target="../ink/ink329.xml"/><Relationship Id="rId14" Type="http://schemas.openxmlformats.org/officeDocument/2006/relationships/image" Target="../media/image150.png"/><Relationship Id="rId13" Type="http://schemas.openxmlformats.org/officeDocument/2006/relationships/customXml" Target="../ink/ink328.xml"/><Relationship Id="rId12" Type="http://schemas.openxmlformats.org/officeDocument/2006/relationships/image" Target="../media/image149.png"/><Relationship Id="rId11" Type="http://schemas.openxmlformats.org/officeDocument/2006/relationships/customXml" Target="../ink/ink327.xml"/><Relationship Id="rId10" Type="http://schemas.openxmlformats.org/officeDocument/2006/relationships/image" Target="../media/image148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customXml" Target="../ink/ink349.xml"/><Relationship Id="rId7" Type="http://schemas.openxmlformats.org/officeDocument/2006/relationships/image" Target="../media/image158.png"/><Relationship Id="rId6" Type="http://schemas.openxmlformats.org/officeDocument/2006/relationships/customXml" Target="../ink/ink348.xml"/><Relationship Id="rId5" Type="http://schemas.openxmlformats.org/officeDocument/2006/relationships/customXml" Target="../ink/ink347.xml"/><Relationship Id="rId44" Type="http://schemas.openxmlformats.org/officeDocument/2006/relationships/slideLayout" Target="../slideLayouts/slideLayout2.xml"/><Relationship Id="rId43" Type="http://schemas.openxmlformats.org/officeDocument/2006/relationships/image" Target="../media/image180.png"/><Relationship Id="rId42" Type="http://schemas.openxmlformats.org/officeDocument/2006/relationships/customXml" Target="../ink/ink366.xml"/><Relationship Id="rId41" Type="http://schemas.openxmlformats.org/officeDocument/2006/relationships/image" Target="../media/image179.png"/><Relationship Id="rId40" Type="http://schemas.openxmlformats.org/officeDocument/2006/relationships/customXml" Target="../ink/ink365.xml"/><Relationship Id="rId4" Type="http://schemas.openxmlformats.org/officeDocument/2006/relationships/customXml" Target="../ink/ink346.xml"/><Relationship Id="rId39" Type="http://schemas.openxmlformats.org/officeDocument/2006/relationships/image" Target="../media/image178.png"/><Relationship Id="rId38" Type="http://schemas.openxmlformats.org/officeDocument/2006/relationships/customXml" Target="../ink/ink364.xml"/><Relationship Id="rId37" Type="http://schemas.openxmlformats.org/officeDocument/2006/relationships/image" Target="../media/image177.png"/><Relationship Id="rId36" Type="http://schemas.openxmlformats.org/officeDocument/2006/relationships/customXml" Target="../ink/ink363.xml"/><Relationship Id="rId35" Type="http://schemas.openxmlformats.org/officeDocument/2006/relationships/image" Target="../media/image176.png"/><Relationship Id="rId34" Type="http://schemas.openxmlformats.org/officeDocument/2006/relationships/customXml" Target="../ink/ink362.xml"/><Relationship Id="rId33" Type="http://schemas.openxmlformats.org/officeDocument/2006/relationships/image" Target="../media/image175.png"/><Relationship Id="rId32" Type="http://schemas.openxmlformats.org/officeDocument/2006/relationships/customXml" Target="../ink/ink361.xml"/><Relationship Id="rId31" Type="http://schemas.openxmlformats.org/officeDocument/2006/relationships/image" Target="../media/image174.png"/><Relationship Id="rId30" Type="http://schemas.openxmlformats.org/officeDocument/2006/relationships/customXml" Target="../ink/ink360.xml"/><Relationship Id="rId3" Type="http://schemas.openxmlformats.org/officeDocument/2006/relationships/image" Target="../media/image25.png"/><Relationship Id="rId29" Type="http://schemas.openxmlformats.org/officeDocument/2006/relationships/image" Target="../media/image173.png"/><Relationship Id="rId28" Type="http://schemas.openxmlformats.org/officeDocument/2006/relationships/customXml" Target="../ink/ink359.xml"/><Relationship Id="rId27" Type="http://schemas.openxmlformats.org/officeDocument/2006/relationships/image" Target="../media/image172.png"/><Relationship Id="rId26" Type="http://schemas.openxmlformats.org/officeDocument/2006/relationships/customXml" Target="../ink/ink358.xml"/><Relationship Id="rId25" Type="http://schemas.openxmlformats.org/officeDocument/2006/relationships/image" Target="../media/image171.png"/><Relationship Id="rId24" Type="http://schemas.openxmlformats.org/officeDocument/2006/relationships/customXml" Target="../ink/ink357.xml"/><Relationship Id="rId23" Type="http://schemas.openxmlformats.org/officeDocument/2006/relationships/image" Target="../media/image170.png"/><Relationship Id="rId22" Type="http://schemas.openxmlformats.org/officeDocument/2006/relationships/customXml" Target="../ink/ink356.xml"/><Relationship Id="rId21" Type="http://schemas.openxmlformats.org/officeDocument/2006/relationships/image" Target="../media/image169.png"/><Relationship Id="rId20" Type="http://schemas.openxmlformats.org/officeDocument/2006/relationships/customXml" Target="../ink/ink355.xml"/><Relationship Id="rId2" Type="http://schemas.openxmlformats.org/officeDocument/2006/relationships/customXml" Target="../ink/ink345.xml"/><Relationship Id="rId19" Type="http://schemas.openxmlformats.org/officeDocument/2006/relationships/image" Target="../media/image168.png"/><Relationship Id="rId18" Type="http://schemas.openxmlformats.org/officeDocument/2006/relationships/customXml" Target="../ink/ink354.xml"/><Relationship Id="rId17" Type="http://schemas.openxmlformats.org/officeDocument/2006/relationships/image" Target="../media/image93.png"/><Relationship Id="rId16" Type="http://schemas.openxmlformats.org/officeDocument/2006/relationships/customXml" Target="../ink/ink353.xml"/><Relationship Id="rId15" Type="http://schemas.openxmlformats.org/officeDocument/2006/relationships/image" Target="../media/image167.png"/><Relationship Id="rId14" Type="http://schemas.openxmlformats.org/officeDocument/2006/relationships/customXml" Target="../ink/ink352.xml"/><Relationship Id="rId13" Type="http://schemas.openxmlformats.org/officeDocument/2006/relationships/image" Target="../media/image166.png"/><Relationship Id="rId12" Type="http://schemas.openxmlformats.org/officeDocument/2006/relationships/customXml" Target="../ink/ink351.xml"/><Relationship Id="rId11" Type="http://schemas.openxmlformats.org/officeDocument/2006/relationships/image" Target="../media/image160.png"/><Relationship Id="rId10" Type="http://schemas.openxmlformats.org/officeDocument/2006/relationships/customXml" Target="../ink/ink350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customXml" Target="../ink/ink369.xml"/><Relationship Id="rId4" Type="http://schemas.openxmlformats.org/officeDocument/2006/relationships/customXml" Target="../ink/ink368.xml"/><Relationship Id="rId3" Type="http://schemas.openxmlformats.org/officeDocument/2006/relationships/image" Target="../media/image25.png"/><Relationship Id="rId2" Type="http://schemas.openxmlformats.org/officeDocument/2006/relationships/customXml" Target="../ink/ink367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png"/><Relationship Id="rId8" Type="http://schemas.openxmlformats.org/officeDocument/2006/relationships/customXml" Target="../ink/ink374.xml"/><Relationship Id="rId7" Type="http://schemas.openxmlformats.org/officeDocument/2006/relationships/image" Target="../media/image181.png"/><Relationship Id="rId6" Type="http://schemas.openxmlformats.org/officeDocument/2006/relationships/customXml" Target="../ink/ink373.xml"/><Relationship Id="rId5" Type="http://schemas.openxmlformats.org/officeDocument/2006/relationships/customXml" Target="../ink/ink372.xml"/><Relationship Id="rId4" Type="http://schemas.openxmlformats.org/officeDocument/2006/relationships/customXml" Target="../ink/ink371.xml"/><Relationship Id="rId3" Type="http://schemas.openxmlformats.org/officeDocument/2006/relationships/image" Target="../media/image25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89.png"/><Relationship Id="rId22" Type="http://schemas.openxmlformats.org/officeDocument/2006/relationships/customXml" Target="../ink/ink381.xml"/><Relationship Id="rId21" Type="http://schemas.openxmlformats.org/officeDocument/2006/relationships/image" Target="../media/image188.png"/><Relationship Id="rId20" Type="http://schemas.openxmlformats.org/officeDocument/2006/relationships/customXml" Target="../ink/ink380.xml"/><Relationship Id="rId2" Type="http://schemas.openxmlformats.org/officeDocument/2006/relationships/customXml" Target="../ink/ink370.xml"/><Relationship Id="rId19" Type="http://schemas.openxmlformats.org/officeDocument/2006/relationships/image" Target="../media/image187.png"/><Relationship Id="rId18" Type="http://schemas.openxmlformats.org/officeDocument/2006/relationships/customXml" Target="../ink/ink379.xml"/><Relationship Id="rId17" Type="http://schemas.openxmlformats.org/officeDocument/2006/relationships/image" Target="../media/image186.png"/><Relationship Id="rId16" Type="http://schemas.openxmlformats.org/officeDocument/2006/relationships/customXml" Target="../ink/ink378.xml"/><Relationship Id="rId15" Type="http://schemas.openxmlformats.org/officeDocument/2006/relationships/image" Target="../media/image185.png"/><Relationship Id="rId14" Type="http://schemas.openxmlformats.org/officeDocument/2006/relationships/customXml" Target="../ink/ink377.xml"/><Relationship Id="rId13" Type="http://schemas.openxmlformats.org/officeDocument/2006/relationships/image" Target="../media/image184.png"/><Relationship Id="rId12" Type="http://schemas.openxmlformats.org/officeDocument/2006/relationships/customXml" Target="../ink/ink376.xml"/><Relationship Id="rId11" Type="http://schemas.openxmlformats.org/officeDocument/2006/relationships/image" Target="../media/image183.png"/><Relationship Id="rId10" Type="http://schemas.openxmlformats.org/officeDocument/2006/relationships/customXml" Target="../ink/ink375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387.xml"/><Relationship Id="rId8" Type="http://schemas.openxmlformats.org/officeDocument/2006/relationships/image" Target="../media/image190.png"/><Relationship Id="rId7" Type="http://schemas.openxmlformats.org/officeDocument/2006/relationships/customXml" Target="../ink/ink386.xml"/><Relationship Id="rId6" Type="http://schemas.openxmlformats.org/officeDocument/2006/relationships/customXml" Target="../ink/ink385.xml"/><Relationship Id="rId5" Type="http://schemas.openxmlformats.org/officeDocument/2006/relationships/customXml" Target="../ink/ink384.xml"/><Relationship Id="rId4" Type="http://schemas.openxmlformats.org/officeDocument/2006/relationships/customXml" Target="../ink/ink383.xml"/><Relationship Id="rId3" Type="http://schemas.openxmlformats.org/officeDocument/2006/relationships/image" Target="../media/image25.png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99.png"/><Relationship Id="rId25" Type="http://schemas.openxmlformats.org/officeDocument/2006/relationships/customXml" Target="../ink/ink395.xml"/><Relationship Id="rId24" Type="http://schemas.openxmlformats.org/officeDocument/2006/relationships/image" Target="../media/image198.png"/><Relationship Id="rId23" Type="http://schemas.openxmlformats.org/officeDocument/2006/relationships/customXml" Target="../ink/ink394.xml"/><Relationship Id="rId22" Type="http://schemas.openxmlformats.org/officeDocument/2006/relationships/image" Target="../media/image197.png"/><Relationship Id="rId21" Type="http://schemas.openxmlformats.org/officeDocument/2006/relationships/customXml" Target="../ink/ink393.xml"/><Relationship Id="rId20" Type="http://schemas.openxmlformats.org/officeDocument/2006/relationships/image" Target="../media/image196.png"/><Relationship Id="rId2" Type="http://schemas.openxmlformats.org/officeDocument/2006/relationships/customXml" Target="../ink/ink382.xml"/><Relationship Id="rId19" Type="http://schemas.openxmlformats.org/officeDocument/2006/relationships/customXml" Target="../ink/ink392.xml"/><Relationship Id="rId18" Type="http://schemas.openxmlformats.org/officeDocument/2006/relationships/image" Target="../media/image195.png"/><Relationship Id="rId17" Type="http://schemas.openxmlformats.org/officeDocument/2006/relationships/customXml" Target="../ink/ink391.xml"/><Relationship Id="rId16" Type="http://schemas.openxmlformats.org/officeDocument/2006/relationships/image" Target="../media/image194.png"/><Relationship Id="rId15" Type="http://schemas.openxmlformats.org/officeDocument/2006/relationships/customXml" Target="../ink/ink390.xml"/><Relationship Id="rId14" Type="http://schemas.openxmlformats.org/officeDocument/2006/relationships/image" Target="../media/image193.png"/><Relationship Id="rId13" Type="http://schemas.openxmlformats.org/officeDocument/2006/relationships/customXml" Target="../ink/ink389.xml"/><Relationship Id="rId12" Type="http://schemas.openxmlformats.org/officeDocument/2006/relationships/image" Target="../media/image192.png"/><Relationship Id="rId11" Type="http://schemas.openxmlformats.org/officeDocument/2006/relationships/customXml" Target="../ink/ink388.xml"/><Relationship Id="rId10" Type="http://schemas.openxmlformats.org/officeDocument/2006/relationships/image" Target="../media/image191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4.xml"/><Relationship Id="rId7" Type="http://schemas.openxmlformats.org/officeDocument/2006/relationships/image" Target="../media/image4.png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16" Type="http://schemas.openxmlformats.org/officeDocument/2006/relationships/customXml" Target="../ink/ink8.xml"/><Relationship Id="rId15" Type="http://schemas.openxmlformats.org/officeDocument/2006/relationships/image" Target="../media/image8.png"/><Relationship Id="rId14" Type="http://schemas.openxmlformats.org/officeDocument/2006/relationships/customXml" Target="../ink/ink7.xml"/><Relationship Id="rId13" Type="http://schemas.openxmlformats.org/officeDocument/2006/relationships/image" Target="../media/image7.png"/><Relationship Id="rId12" Type="http://schemas.openxmlformats.org/officeDocument/2006/relationships/customXml" Target="../ink/ink6.xml"/><Relationship Id="rId11" Type="http://schemas.openxmlformats.org/officeDocument/2006/relationships/image" Target="../media/image6.png"/><Relationship Id="rId10" Type="http://schemas.openxmlformats.org/officeDocument/2006/relationships/customXml" Target="../ink/ink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12.xml"/><Relationship Id="rId7" Type="http://schemas.openxmlformats.org/officeDocument/2006/relationships/image" Target="../media/image4.png"/><Relationship Id="rId6" Type="http://schemas.openxmlformats.org/officeDocument/2006/relationships/customXml" Target="../ink/ink11.xml"/><Relationship Id="rId5" Type="http://schemas.openxmlformats.org/officeDocument/2006/relationships/image" Target="../media/image3.png"/><Relationship Id="rId4" Type="http://schemas.openxmlformats.org/officeDocument/2006/relationships/customXml" Target="../ink/ink10.xml"/><Relationship Id="rId3" Type="http://schemas.openxmlformats.org/officeDocument/2006/relationships/image" Target="../media/image2.png"/><Relationship Id="rId2" Type="http://schemas.openxmlformats.org/officeDocument/2006/relationships/customXml" Target="../ink/ink9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16" Type="http://schemas.openxmlformats.org/officeDocument/2006/relationships/customXml" Target="../ink/ink16.xml"/><Relationship Id="rId15" Type="http://schemas.openxmlformats.org/officeDocument/2006/relationships/image" Target="../media/image8.png"/><Relationship Id="rId14" Type="http://schemas.openxmlformats.org/officeDocument/2006/relationships/customXml" Target="../ink/ink15.xml"/><Relationship Id="rId13" Type="http://schemas.openxmlformats.org/officeDocument/2006/relationships/image" Target="../media/image7.png"/><Relationship Id="rId12" Type="http://schemas.openxmlformats.org/officeDocument/2006/relationships/customXml" Target="../ink/ink14.xml"/><Relationship Id="rId11" Type="http://schemas.openxmlformats.org/officeDocument/2006/relationships/image" Target="../media/image6.png"/><Relationship Id="rId10" Type="http://schemas.openxmlformats.org/officeDocument/2006/relationships/customXml" Target="../ink/ink1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20.xml"/><Relationship Id="rId7" Type="http://schemas.openxmlformats.org/officeDocument/2006/relationships/image" Target="../media/image4.png"/><Relationship Id="rId6" Type="http://schemas.openxmlformats.org/officeDocument/2006/relationships/customXml" Target="../ink/ink19.xml"/><Relationship Id="rId5" Type="http://schemas.openxmlformats.org/officeDocument/2006/relationships/image" Target="../media/image3.png"/><Relationship Id="rId4" Type="http://schemas.openxmlformats.org/officeDocument/2006/relationships/customXml" Target="../ink/ink18.xml"/><Relationship Id="rId3" Type="http://schemas.openxmlformats.org/officeDocument/2006/relationships/image" Target="../media/image2.png"/><Relationship Id="rId2" Type="http://schemas.openxmlformats.org/officeDocument/2006/relationships/customXml" Target="../ink/ink17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16" Type="http://schemas.openxmlformats.org/officeDocument/2006/relationships/customXml" Target="../ink/ink24.xml"/><Relationship Id="rId15" Type="http://schemas.openxmlformats.org/officeDocument/2006/relationships/image" Target="../media/image8.png"/><Relationship Id="rId14" Type="http://schemas.openxmlformats.org/officeDocument/2006/relationships/customXml" Target="../ink/ink23.xml"/><Relationship Id="rId13" Type="http://schemas.openxmlformats.org/officeDocument/2006/relationships/image" Target="../media/image7.png"/><Relationship Id="rId12" Type="http://schemas.openxmlformats.org/officeDocument/2006/relationships/customXml" Target="../ink/ink22.xml"/><Relationship Id="rId11" Type="http://schemas.openxmlformats.org/officeDocument/2006/relationships/image" Target="../media/image6.png"/><Relationship Id="rId10" Type="http://schemas.openxmlformats.org/officeDocument/2006/relationships/customXml" Target="../ink/ink2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customXml" Target="../ink/ink27.xml"/><Relationship Id="rId5" Type="http://schemas.openxmlformats.org/officeDocument/2006/relationships/image" Target="../media/image11.png"/><Relationship Id="rId4" Type="http://schemas.openxmlformats.org/officeDocument/2006/relationships/customXml" Target="../ink/ink26.xml"/><Relationship Id="rId3" Type="http://schemas.openxmlformats.org/officeDocument/2006/relationships/image" Target="../media/image10.png"/><Relationship Id="rId2" Type="http://schemas.openxmlformats.org/officeDocument/2006/relationships/customXml" Target="../ink/ink25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customXml" Target="../ink/ink31.xml"/><Relationship Id="rId7" Type="http://schemas.openxmlformats.org/officeDocument/2006/relationships/image" Target="../media/image12.png"/><Relationship Id="rId6" Type="http://schemas.openxmlformats.org/officeDocument/2006/relationships/customXml" Target="../ink/ink30.xml"/><Relationship Id="rId5" Type="http://schemas.openxmlformats.org/officeDocument/2006/relationships/image" Target="../media/image11.png"/><Relationship Id="rId4" Type="http://schemas.openxmlformats.org/officeDocument/2006/relationships/customXml" Target="../ink/ink29.xml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25.png"/><Relationship Id="rId32" Type="http://schemas.openxmlformats.org/officeDocument/2006/relationships/customXml" Target="../ink/ink43.xml"/><Relationship Id="rId31" Type="http://schemas.openxmlformats.org/officeDocument/2006/relationships/image" Target="../media/image24.png"/><Relationship Id="rId30" Type="http://schemas.openxmlformats.org/officeDocument/2006/relationships/customXml" Target="../ink/ink42.xml"/><Relationship Id="rId3" Type="http://schemas.openxmlformats.org/officeDocument/2006/relationships/image" Target="../media/image10.png"/><Relationship Id="rId29" Type="http://schemas.openxmlformats.org/officeDocument/2006/relationships/image" Target="../media/image23.png"/><Relationship Id="rId28" Type="http://schemas.openxmlformats.org/officeDocument/2006/relationships/customXml" Target="../ink/ink41.xml"/><Relationship Id="rId27" Type="http://schemas.openxmlformats.org/officeDocument/2006/relationships/image" Target="../media/image22.png"/><Relationship Id="rId26" Type="http://schemas.openxmlformats.org/officeDocument/2006/relationships/customXml" Target="../ink/ink40.xml"/><Relationship Id="rId25" Type="http://schemas.openxmlformats.org/officeDocument/2006/relationships/image" Target="../media/image21.png"/><Relationship Id="rId24" Type="http://schemas.openxmlformats.org/officeDocument/2006/relationships/customXml" Target="../ink/ink39.xml"/><Relationship Id="rId23" Type="http://schemas.openxmlformats.org/officeDocument/2006/relationships/image" Target="../media/image20.png"/><Relationship Id="rId22" Type="http://schemas.openxmlformats.org/officeDocument/2006/relationships/customXml" Target="../ink/ink38.xml"/><Relationship Id="rId21" Type="http://schemas.openxmlformats.org/officeDocument/2006/relationships/image" Target="../media/image19.png"/><Relationship Id="rId20" Type="http://schemas.openxmlformats.org/officeDocument/2006/relationships/customXml" Target="../ink/ink37.xml"/><Relationship Id="rId2" Type="http://schemas.openxmlformats.org/officeDocument/2006/relationships/customXml" Target="../ink/ink28.xml"/><Relationship Id="rId19" Type="http://schemas.openxmlformats.org/officeDocument/2006/relationships/image" Target="../media/image18.png"/><Relationship Id="rId18" Type="http://schemas.openxmlformats.org/officeDocument/2006/relationships/customXml" Target="../ink/ink36.xml"/><Relationship Id="rId17" Type="http://schemas.openxmlformats.org/officeDocument/2006/relationships/image" Target="../media/image17.png"/><Relationship Id="rId16" Type="http://schemas.openxmlformats.org/officeDocument/2006/relationships/customXml" Target="../ink/ink35.xml"/><Relationship Id="rId15" Type="http://schemas.openxmlformats.org/officeDocument/2006/relationships/image" Target="../media/image16.png"/><Relationship Id="rId14" Type="http://schemas.openxmlformats.org/officeDocument/2006/relationships/customXml" Target="../ink/ink34.xml"/><Relationship Id="rId13" Type="http://schemas.openxmlformats.org/officeDocument/2006/relationships/image" Target="../media/image15.png"/><Relationship Id="rId12" Type="http://schemas.openxmlformats.org/officeDocument/2006/relationships/customXml" Target="../ink/ink33.xml"/><Relationship Id="rId11" Type="http://schemas.openxmlformats.org/officeDocument/2006/relationships/image" Target="../media/image14.png"/><Relationship Id="rId10" Type="http://schemas.openxmlformats.org/officeDocument/2006/relationships/customXml" Target="../ink/ink3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customXml" Target="../ink/ink47.xml"/><Relationship Id="rId7" Type="http://schemas.openxmlformats.org/officeDocument/2006/relationships/image" Target="../media/image12.png"/><Relationship Id="rId6" Type="http://schemas.openxmlformats.org/officeDocument/2006/relationships/customXml" Target="../ink/ink46.xml"/><Relationship Id="rId5" Type="http://schemas.openxmlformats.org/officeDocument/2006/relationships/image" Target="../media/image11.png"/><Relationship Id="rId4" Type="http://schemas.openxmlformats.org/officeDocument/2006/relationships/customXml" Target="../ink/ink45.xml"/><Relationship Id="rId34" Type="http://schemas.openxmlformats.org/officeDocument/2006/relationships/slideLayout" Target="../slideLayouts/slideLayout2.xml"/><Relationship Id="rId33" Type="http://schemas.openxmlformats.org/officeDocument/2006/relationships/image" Target="../media/image25.png"/><Relationship Id="rId32" Type="http://schemas.openxmlformats.org/officeDocument/2006/relationships/customXml" Target="../ink/ink59.xml"/><Relationship Id="rId31" Type="http://schemas.openxmlformats.org/officeDocument/2006/relationships/image" Target="../media/image24.png"/><Relationship Id="rId30" Type="http://schemas.openxmlformats.org/officeDocument/2006/relationships/customXml" Target="../ink/ink58.xml"/><Relationship Id="rId3" Type="http://schemas.openxmlformats.org/officeDocument/2006/relationships/image" Target="../media/image10.png"/><Relationship Id="rId29" Type="http://schemas.openxmlformats.org/officeDocument/2006/relationships/image" Target="../media/image23.png"/><Relationship Id="rId28" Type="http://schemas.openxmlformats.org/officeDocument/2006/relationships/customXml" Target="../ink/ink57.xml"/><Relationship Id="rId27" Type="http://schemas.openxmlformats.org/officeDocument/2006/relationships/image" Target="../media/image22.png"/><Relationship Id="rId26" Type="http://schemas.openxmlformats.org/officeDocument/2006/relationships/customXml" Target="../ink/ink56.xml"/><Relationship Id="rId25" Type="http://schemas.openxmlformats.org/officeDocument/2006/relationships/image" Target="../media/image21.png"/><Relationship Id="rId24" Type="http://schemas.openxmlformats.org/officeDocument/2006/relationships/customXml" Target="../ink/ink55.xml"/><Relationship Id="rId23" Type="http://schemas.openxmlformats.org/officeDocument/2006/relationships/image" Target="../media/image20.png"/><Relationship Id="rId22" Type="http://schemas.openxmlformats.org/officeDocument/2006/relationships/customXml" Target="../ink/ink54.xml"/><Relationship Id="rId21" Type="http://schemas.openxmlformats.org/officeDocument/2006/relationships/image" Target="../media/image19.png"/><Relationship Id="rId20" Type="http://schemas.openxmlformats.org/officeDocument/2006/relationships/customXml" Target="../ink/ink53.xml"/><Relationship Id="rId2" Type="http://schemas.openxmlformats.org/officeDocument/2006/relationships/customXml" Target="../ink/ink44.xml"/><Relationship Id="rId19" Type="http://schemas.openxmlformats.org/officeDocument/2006/relationships/image" Target="../media/image18.png"/><Relationship Id="rId18" Type="http://schemas.openxmlformats.org/officeDocument/2006/relationships/customXml" Target="../ink/ink52.xml"/><Relationship Id="rId17" Type="http://schemas.openxmlformats.org/officeDocument/2006/relationships/image" Target="../media/image17.png"/><Relationship Id="rId16" Type="http://schemas.openxmlformats.org/officeDocument/2006/relationships/customXml" Target="../ink/ink51.xml"/><Relationship Id="rId15" Type="http://schemas.openxmlformats.org/officeDocument/2006/relationships/image" Target="../media/image16.png"/><Relationship Id="rId14" Type="http://schemas.openxmlformats.org/officeDocument/2006/relationships/customXml" Target="../ink/ink50.xml"/><Relationship Id="rId13" Type="http://schemas.openxmlformats.org/officeDocument/2006/relationships/image" Target="../media/image15.png"/><Relationship Id="rId12" Type="http://schemas.openxmlformats.org/officeDocument/2006/relationships/customXml" Target="../ink/ink49.xml"/><Relationship Id="rId11" Type="http://schemas.openxmlformats.org/officeDocument/2006/relationships/image" Target="../media/image14.png"/><Relationship Id="rId10" Type="http://schemas.openxmlformats.org/officeDocument/2006/relationships/customXml" Target="../ink/ink48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customXml" Target="../ink/ink63.xml"/><Relationship Id="rId7" Type="http://schemas.openxmlformats.org/officeDocument/2006/relationships/image" Target="../media/image12.png"/><Relationship Id="rId6" Type="http://schemas.openxmlformats.org/officeDocument/2006/relationships/customXml" Target="../ink/ink62.xml"/><Relationship Id="rId56" Type="http://schemas.openxmlformats.org/officeDocument/2006/relationships/slideLayout" Target="../slideLayouts/slideLayout2.xml"/><Relationship Id="rId55" Type="http://schemas.openxmlformats.org/officeDocument/2006/relationships/image" Target="../media/image36.png"/><Relationship Id="rId54" Type="http://schemas.openxmlformats.org/officeDocument/2006/relationships/customXml" Target="../ink/ink86.xml"/><Relationship Id="rId53" Type="http://schemas.openxmlformats.org/officeDocument/2006/relationships/image" Target="../media/image35.png"/><Relationship Id="rId52" Type="http://schemas.openxmlformats.org/officeDocument/2006/relationships/customXml" Target="../ink/ink85.xml"/><Relationship Id="rId51" Type="http://schemas.openxmlformats.org/officeDocument/2006/relationships/image" Target="../media/image34.png"/><Relationship Id="rId50" Type="http://schemas.openxmlformats.org/officeDocument/2006/relationships/customXml" Target="../ink/ink84.xml"/><Relationship Id="rId5" Type="http://schemas.openxmlformats.org/officeDocument/2006/relationships/image" Target="../media/image11.png"/><Relationship Id="rId49" Type="http://schemas.openxmlformats.org/officeDocument/2006/relationships/image" Target="../media/image33.png"/><Relationship Id="rId48" Type="http://schemas.openxmlformats.org/officeDocument/2006/relationships/customXml" Target="../ink/ink83.xml"/><Relationship Id="rId47" Type="http://schemas.openxmlformats.org/officeDocument/2006/relationships/image" Target="../media/image32.png"/><Relationship Id="rId46" Type="http://schemas.openxmlformats.org/officeDocument/2006/relationships/customXml" Target="../ink/ink82.xml"/><Relationship Id="rId45" Type="http://schemas.openxmlformats.org/officeDocument/2006/relationships/image" Target="../media/image31.png"/><Relationship Id="rId44" Type="http://schemas.openxmlformats.org/officeDocument/2006/relationships/customXml" Target="../ink/ink81.xml"/><Relationship Id="rId43" Type="http://schemas.openxmlformats.org/officeDocument/2006/relationships/image" Target="../media/image30.png"/><Relationship Id="rId42" Type="http://schemas.openxmlformats.org/officeDocument/2006/relationships/customXml" Target="../ink/ink80.xml"/><Relationship Id="rId41" Type="http://schemas.openxmlformats.org/officeDocument/2006/relationships/image" Target="../media/image29.png"/><Relationship Id="rId40" Type="http://schemas.openxmlformats.org/officeDocument/2006/relationships/customXml" Target="../ink/ink79.xml"/><Relationship Id="rId4" Type="http://schemas.openxmlformats.org/officeDocument/2006/relationships/customXml" Target="../ink/ink61.xml"/><Relationship Id="rId39" Type="http://schemas.openxmlformats.org/officeDocument/2006/relationships/image" Target="../media/image28.png"/><Relationship Id="rId38" Type="http://schemas.openxmlformats.org/officeDocument/2006/relationships/customXml" Target="../ink/ink78.xml"/><Relationship Id="rId37" Type="http://schemas.openxmlformats.org/officeDocument/2006/relationships/image" Target="../media/image27.png"/><Relationship Id="rId36" Type="http://schemas.openxmlformats.org/officeDocument/2006/relationships/customXml" Target="../ink/ink77.xml"/><Relationship Id="rId35" Type="http://schemas.openxmlformats.org/officeDocument/2006/relationships/image" Target="../media/image26.png"/><Relationship Id="rId34" Type="http://schemas.openxmlformats.org/officeDocument/2006/relationships/customXml" Target="../ink/ink76.xml"/><Relationship Id="rId33" Type="http://schemas.openxmlformats.org/officeDocument/2006/relationships/image" Target="../media/image25.png"/><Relationship Id="rId32" Type="http://schemas.openxmlformats.org/officeDocument/2006/relationships/customXml" Target="../ink/ink75.xml"/><Relationship Id="rId31" Type="http://schemas.openxmlformats.org/officeDocument/2006/relationships/image" Target="../media/image24.png"/><Relationship Id="rId30" Type="http://schemas.openxmlformats.org/officeDocument/2006/relationships/customXml" Target="../ink/ink74.xml"/><Relationship Id="rId3" Type="http://schemas.openxmlformats.org/officeDocument/2006/relationships/image" Target="../media/image10.png"/><Relationship Id="rId29" Type="http://schemas.openxmlformats.org/officeDocument/2006/relationships/image" Target="../media/image23.png"/><Relationship Id="rId28" Type="http://schemas.openxmlformats.org/officeDocument/2006/relationships/customXml" Target="../ink/ink73.xml"/><Relationship Id="rId27" Type="http://schemas.openxmlformats.org/officeDocument/2006/relationships/image" Target="../media/image22.png"/><Relationship Id="rId26" Type="http://schemas.openxmlformats.org/officeDocument/2006/relationships/customXml" Target="../ink/ink72.xml"/><Relationship Id="rId25" Type="http://schemas.openxmlformats.org/officeDocument/2006/relationships/image" Target="../media/image21.png"/><Relationship Id="rId24" Type="http://schemas.openxmlformats.org/officeDocument/2006/relationships/customXml" Target="../ink/ink71.xml"/><Relationship Id="rId23" Type="http://schemas.openxmlformats.org/officeDocument/2006/relationships/image" Target="../media/image20.png"/><Relationship Id="rId22" Type="http://schemas.openxmlformats.org/officeDocument/2006/relationships/customXml" Target="../ink/ink70.xml"/><Relationship Id="rId21" Type="http://schemas.openxmlformats.org/officeDocument/2006/relationships/image" Target="../media/image19.png"/><Relationship Id="rId20" Type="http://schemas.openxmlformats.org/officeDocument/2006/relationships/customXml" Target="../ink/ink69.xml"/><Relationship Id="rId2" Type="http://schemas.openxmlformats.org/officeDocument/2006/relationships/customXml" Target="../ink/ink60.xml"/><Relationship Id="rId19" Type="http://schemas.openxmlformats.org/officeDocument/2006/relationships/image" Target="../media/image18.png"/><Relationship Id="rId18" Type="http://schemas.openxmlformats.org/officeDocument/2006/relationships/customXml" Target="../ink/ink68.xml"/><Relationship Id="rId17" Type="http://schemas.openxmlformats.org/officeDocument/2006/relationships/image" Target="../media/image17.png"/><Relationship Id="rId16" Type="http://schemas.openxmlformats.org/officeDocument/2006/relationships/customXml" Target="../ink/ink67.xml"/><Relationship Id="rId15" Type="http://schemas.openxmlformats.org/officeDocument/2006/relationships/image" Target="../media/image16.png"/><Relationship Id="rId14" Type="http://schemas.openxmlformats.org/officeDocument/2006/relationships/customXml" Target="../ink/ink66.xml"/><Relationship Id="rId13" Type="http://schemas.openxmlformats.org/officeDocument/2006/relationships/image" Target="../media/image15.png"/><Relationship Id="rId12" Type="http://schemas.openxmlformats.org/officeDocument/2006/relationships/customXml" Target="../ink/ink65.xml"/><Relationship Id="rId11" Type="http://schemas.openxmlformats.org/officeDocument/2006/relationships/image" Target="../media/image14.png"/><Relationship Id="rId10" Type="http://schemas.openxmlformats.org/officeDocument/2006/relationships/customXml" Target="../ink/ink6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SDF FFT pipeline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    x4  x5   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84705" y="38392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84705" y="313563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0" name="Ink 9"/>
              <p14:cNvContentPartPr/>
              <p14:nvPr/>
            </p14:nvContentPartPr>
            <p14:xfrm>
              <a:off x="2119630" y="3472815"/>
              <a:ext cx="518160" cy="107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"/>
            </p:blipFill>
            <p:spPr>
              <a:xfrm>
                <a:off x="2119630" y="3472815"/>
                <a:ext cx="51816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1" name="Ink 10"/>
              <p14:cNvContentPartPr/>
              <p14:nvPr/>
            </p14:nvContentPartPr>
            <p14:xfrm>
              <a:off x="2647315" y="3300095"/>
              <a:ext cx="386080" cy="1733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5"/>
            </p:blipFill>
            <p:spPr>
              <a:xfrm>
                <a:off x="2647315" y="3300095"/>
                <a:ext cx="386080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Ink 11"/>
              <p14:cNvContentPartPr/>
              <p14:nvPr/>
            </p14:nvContentPartPr>
            <p14:xfrm>
              <a:off x="3042920" y="3300095"/>
              <a:ext cx="406400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7"/>
            </p:blipFill>
            <p:spPr>
              <a:xfrm>
                <a:off x="3042920" y="3300095"/>
                <a:ext cx="4064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Ink 12"/>
              <p14:cNvContentPartPr/>
              <p14:nvPr/>
            </p14:nvContentPartPr>
            <p14:xfrm>
              <a:off x="3448685" y="3300095"/>
              <a:ext cx="41275" cy="10864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9"/>
            </p:blipFill>
            <p:spPr>
              <a:xfrm>
                <a:off x="3448685" y="3300095"/>
                <a:ext cx="41275" cy="1086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Ink 13"/>
              <p14:cNvContentPartPr/>
              <p14:nvPr/>
            </p14:nvContentPartPr>
            <p14:xfrm>
              <a:off x="3489325" y="4365625"/>
              <a:ext cx="304800" cy="209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1"/>
            </p:blipFill>
            <p:spPr>
              <a:xfrm>
                <a:off x="3489325" y="4365625"/>
                <a:ext cx="304800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0" name="Ink 19"/>
              <p14:cNvContentPartPr/>
              <p14:nvPr/>
            </p14:nvContentPartPr>
            <p14:xfrm>
              <a:off x="2078990" y="4162425"/>
              <a:ext cx="234315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3"/>
            </p:blipFill>
            <p:spPr>
              <a:xfrm>
                <a:off x="2078990" y="4162425"/>
                <a:ext cx="2343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1" name="Ink 20"/>
              <p14:cNvContentPartPr/>
              <p14:nvPr/>
            </p14:nvContentPartPr>
            <p14:xfrm>
              <a:off x="2312670" y="4162425"/>
              <a:ext cx="10795" cy="717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5"/>
            </p:blipFill>
            <p:spPr>
              <a:xfrm>
                <a:off x="2312670" y="4162425"/>
                <a:ext cx="107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2" name="Ink 21"/>
              <p14:cNvContentPartPr/>
              <p14:nvPr/>
            </p14:nvContentPartPr>
            <p14:xfrm>
              <a:off x="2322830" y="4233545"/>
              <a:ext cx="335280" cy="107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7"/>
            </p:blipFill>
            <p:spPr>
              <a:xfrm>
                <a:off x="2322830" y="4233545"/>
                <a:ext cx="33528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3" name="Ink 22"/>
              <p14:cNvContentPartPr/>
              <p14:nvPr/>
            </p14:nvContentPartPr>
            <p14:xfrm>
              <a:off x="2647315" y="4243705"/>
              <a:ext cx="365760" cy="11239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9"/>
            </p:blipFill>
            <p:spPr>
              <a:xfrm>
                <a:off x="2647315" y="4243705"/>
                <a:ext cx="365760" cy="112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4" name="Ink 23"/>
              <p14:cNvContentPartPr/>
              <p14:nvPr/>
            </p14:nvContentPartPr>
            <p14:xfrm>
              <a:off x="3012440" y="4355465"/>
              <a:ext cx="304800" cy="107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1"/>
            </p:blipFill>
            <p:spPr>
              <a:xfrm>
                <a:off x="3012440" y="4355465"/>
                <a:ext cx="30480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5" name="Ink 24"/>
              <p14:cNvContentPartPr/>
              <p14:nvPr/>
            </p14:nvContentPartPr>
            <p14:xfrm>
              <a:off x="3316605" y="2580005"/>
              <a:ext cx="10795" cy="178625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3"/>
            </p:blipFill>
            <p:spPr>
              <a:xfrm>
                <a:off x="3316605" y="2580005"/>
                <a:ext cx="10795" cy="1786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6" name="Ink 25"/>
              <p14:cNvContentPartPr/>
              <p14:nvPr/>
            </p14:nvContentPartPr>
            <p14:xfrm>
              <a:off x="2404110" y="2580005"/>
              <a:ext cx="923290" cy="209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5"/>
            </p:blipFill>
            <p:spPr>
              <a:xfrm>
                <a:off x="2404110" y="2580005"/>
                <a:ext cx="923290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7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x0  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4398010" y="2580640"/>
              <a:ext cx="39687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4398010" y="2580640"/>
                <a:ext cx="3968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4388485" y="2580640"/>
              <a:ext cx="10160" cy="9632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4388485" y="2580640"/>
                <a:ext cx="10160" cy="963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8" name="Ink 27"/>
              <p14:cNvContentPartPr/>
              <p14:nvPr/>
            </p14:nvContentPartPr>
            <p14:xfrm>
              <a:off x="4388485" y="3505200"/>
              <a:ext cx="566420" cy="387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3"/>
            </p:blipFill>
            <p:spPr>
              <a:xfrm>
                <a:off x="4388485" y="3505200"/>
                <a:ext cx="566420" cy="387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x4  x5  x6  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8" name="Ink 17"/>
              <p14:cNvContentPartPr/>
              <p14:nvPr/>
            </p14:nvContentPartPr>
            <p14:xfrm>
              <a:off x="4398010" y="2580640"/>
              <a:ext cx="39687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5"/>
            </p:blipFill>
            <p:spPr>
              <a:xfrm>
                <a:off x="4398010" y="2580640"/>
                <a:ext cx="3968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9" name="Ink 18"/>
              <p14:cNvContentPartPr/>
              <p14:nvPr/>
            </p14:nvContentPartPr>
            <p14:xfrm>
              <a:off x="4388485" y="2580640"/>
              <a:ext cx="10160" cy="9632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7"/>
            </p:blipFill>
            <p:spPr>
              <a:xfrm>
                <a:off x="4388485" y="2580640"/>
                <a:ext cx="10160" cy="963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8" name="Ink 27"/>
              <p14:cNvContentPartPr/>
              <p14:nvPr/>
            </p14:nvContentPartPr>
            <p14:xfrm>
              <a:off x="4388485" y="3505200"/>
              <a:ext cx="566420" cy="387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9"/>
            </p:blipFill>
            <p:spPr>
              <a:xfrm>
                <a:off x="4388485" y="3505200"/>
                <a:ext cx="566420" cy="38735"/>
              </a:xfrm>
              <a:prstGeom prst="rect"/>
            </p:spPr>
          </p:pic>
        </mc:Fallback>
      </mc:AlternateContent>
      <p:sp>
        <p:nvSpPr>
          <p:cNvPr id="29" name="Text Box 28"/>
          <p:cNvSpPr txBox="1"/>
          <p:nvPr/>
        </p:nvSpPr>
        <p:spPr>
          <a:xfrm>
            <a:off x="6038215" y="38392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045200" y="313690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x0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x5 x6  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    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038215" y="38392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045200" y="313690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6058535" y="3509010"/>
              <a:ext cx="217805" cy="6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6058535" y="3509010"/>
                <a:ext cx="2178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6275705" y="3452495"/>
              <a:ext cx="635" cy="571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6275705" y="3452495"/>
                <a:ext cx="63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Ink 8"/>
              <p14:cNvContentPartPr/>
              <p14:nvPr/>
            </p14:nvContentPartPr>
            <p14:xfrm>
              <a:off x="6275705" y="3442970"/>
              <a:ext cx="311785" cy="101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9"/>
            </p:blipFill>
            <p:spPr>
              <a:xfrm>
                <a:off x="6275705" y="3442970"/>
                <a:ext cx="31178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0" name="Ink 19"/>
              <p14:cNvContentPartPr/>
              <p14:nvPr/>
            </p14:nvContentPartPr>
            <p14:xfrm>
              <a:off x="6586855" y="3320415"/>
              <a:ext cx="415925" cy="1231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1"/>
            </p:blipFill>
            <p:spPr>
              <a:xfrm>
                <a:off x="6586855" y="3320415"/>
                <a:ext cx="415925" cy="123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1" name="Ink 20"/>
              <p14:cNvContentPartPr/>
              <p14:nvPr/>
            </p14:nvContentPartPr>
            <p14:xfrm>
              <a:off x="7002145" y="3301365"/>
              <a:ext cx="425450" cy="196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3"/>
            </p:blipFill>
            <p:spPr>
              <a:xfrm>
                <a:off x="7002145" y="3301365"/>
                <a:ext cx="42545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2" name="Ink 21"/>
              <p14:cNvContentPartPr/>
              <p14:nvPr/>
            </p14:nvContentPartPr>
            <p14:xfrm>
              <a:off x="7426960" y="3301365"/>
              <a:ext cx="10160" cy="107632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5"/>
            </p:blipFill>
            <p:spPr>
              <a:xfrm>
                <a:off x="7426960" y="3301365"/>
                <a:ext cx="10160" cy="1076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3" name="Ink 22"/>
              <p14:cNvContentPartPr/>
              <p14:nvPr/>
            </p14:nvContentPartPr>
            <p14:xfrm>
              <a:off x="7436485" y="4367530"/>
              <a:ext cx="812165" cy="101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7"/>
            </p:blipFill>
            <p:spPr>
              <a:xfrm>
                <a:off x="7436485" y="4367530"/>
                <a:ext cx="81216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5" name="Ink 34"/>
              <p14:cNvContentPartPr/>
              <p14:nvPr/>
            </p14:nvContentPartPr>
            <p14:xfrm>
              <a:off x="6049010" y="4169410"/>
              <a:ext cx="217805" cy="101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19"/>
            </p:blipFill>
            <p:spPr>
              <a:xfrm>
                <a:off x="6049010" y="4169410"/>
                <a:ext cx="21780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6" name="Ink 35"/>
              <p14:cNvContentPartPr/>
              <p14:nvPr/>
            </p14:nvContentPartPr>
            <p14:xfrm>
              <a:off x="6266180" y="4169410"/>
              <a:ext cx="19685" cy="8572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21"/>
            </p:blipFill>
            <p:spPr>
              <a:xfrm>
                <a:off x="6266180" y="4169410"/>
                <a:ext cx="1968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7" name="Ink 36"/>
              <p14:cNvContentPartPr/>
              <p14:nvPr/>
            </p14:nvContentPartPr>
            <p14:xfrm>
              <a:off x="6285230" y="4254500"/>
              <a:ext cx="321310" cy="6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23"/>
            </p:blipFill>
            <p:spPr>
              <a:xfrm>
                <a:off x="6285230" y="4254500"/>
                <a:ext cx="3213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8" name="Ink 37"/>
              <p14:cNvContentPartPr/>
              <p14:nvPr/>
            </p14:nvContentPartPr>
            <p14:xfrm>
              <a:off x="6605905" y="4254500"/>
              <a:ext cx="368300" cy="11366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25"/>
            </p:blipFill>
            <p:spPr>
              <a:xfrm>
                <a:off x="6605905" y="4254500"/>
                <a:ext cx="368300" cy="113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9" name="Ink 38"/>
              <p14:cNvContentPartPr/>
              <p14:nvPr/>
            </p14:nvContentPartPr>
            <p14:xfrm>
              <a:off x="6973570" y="4367530"/>
              <a:ext cx="302895" cy="63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7"/>
            </p:blipFill>
            <p:spPr>
              <a:xfrm>
                <a:off x="6973570" y="4367530"/>
                <a:ext cx="3028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0" name="Ink 39"/>
              <p14:cNvContentPartPr/>
              <p14:nvPr/>
            </p14:nvContentPartPr>
            <p14:xfrm>
              <a:off x="7275830" y="2612390"/>
              <a:ext cx="10160" cy="175577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29"/>
            </p:blipFill>
            <p:spPr>
              <a:xfrm>
                <a:off x="7275830" y="2612390"/>
                <a:ext cx="10160" cy="1755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1" name="Ink 40"/>
              <p14:cNvContentPartPr/>
              <p14:nvPr/>
            </p14:nvContentPartPr>
            <p14:xfrm>
              <a:off x="5605780" y="2593975"/>
              <a:ext cx="1680210" cy="1905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31"/>
            </p:blipFill>
            <p:spPr>
              <a:xfrm>
                <a:off x="5605780" y="2593975"/>
                <a:ext cx="1680210" cy="19050"/>
              </a:xfrm>
              <a:prstGeom prst="rect"/>
            </p:spPr>
          </p:pic>
        </mc:Fallback>
      </mc:AlternateContent>
      <p:sp>
        <p:nvSpPr>
          <p:cNvPr id="42" name="Text Box 41"/>
          <p:cNvSpPr txBox="1"/>
          <p:nvPr/>
        </p:nvSpPr>
        <p:spPr>
          <a:xfrm>
            <a:off x="7992745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x0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3" name="Ink 42"/>
              <p14:cNvContentPartPr/>
              <p14:nvPr/>
            </p14:nvContentPartPr>
            <p14:xfrm>
              <a:off x="622935" y="2924175"/>
              <a:ext cx="635" cy="6045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33"/>
            </p:blipFill>
            <p:spPr>
              <a:xfrm>
                <a:off x="622935" y="2924175"/>
                <a:ext cx="635" cy="604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4" name="Ink 43"/>
              <p14:cNvContentPartPr/>
              <p14:nvPr/>
            </p14:nvContentPartPr>
            <p14:xfrm>
              <a:off x="622935" y="2924175"/>
              <a:ext cx="1859915" cy="6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35"/>
            </p:blipFill>
            <p:spPr>
              <a:xfrm>
                <a:off x="622935" y="2924175"/>
                <a:ext cx="18599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5" name="Ink 44"/>
              <p14:cNvContentPartPr/>
              <p14:nvPr/>
            </p14:nvContentPartPr>
            <p14:xfrm>
              <a:off x="2482215" y="2924175"/>
              <a:ext cx="66675" cy="6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37"/>
            </p:blipFill>
            <p:spPr>
              <a:xfrm>
                <a:off x="2482215" y="2924175"/>
                <a:ext cx="666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6" name="Ink 45"/>
              <p14:cNvContentPartPr/>
              <p14:nvPr/>
            </p14:nvContentPartPr>
            <p14:xfrm>
              <a:off x="2557780" y="2914650"/>
              <a:ext cx="635" cy="21780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39"/>
            </p:blipFill>
            <p:spPr>
              <a:xfrm>
                <a:off x="2557780" y="2914650"/>
                <a:ext cx="635" cy="217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7" name="Ink 46"/>
              <p14:cNvContentPartPr/>
              <p14:nvPr/>
            </p14:nvContentPartPr>
            <p14:xfrm>
              <a:off x="2557780" y="3131820"/>
              <a:ext cx="85090" cy="101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41"/>
            </p:blipFill>
            <p:spPr>
              <a:xfrm>
                <a:off x="2557780" y="3131820"/>
                <a:ext cx="850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8" name="Ink 47"/>
              <p14:cNvContentPartPr/>
              <p14:nvPr/>
            </p14:nvContentPartPr>
            <p14:xfrm>
              <a:off x="2642235" y="3141345"/>
              <a:ext cx="397510" cy="1422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43"/>
            </p:blipFill>
            <p:spPr>
              <a:xfrm>
                <a:off x="2642235" y="3141345"/>
                <a:ext cx="39751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9" name="Ink 48"/>
              <p14:cNvContentPartPr/>
              <p14:nvPr/>
            </p14:nvContentPartPr>
            <p14:xfrm>
              <a:off x="3076575" y="3282950"/>
              <a:ext cx="377825" cy="95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45"/>
            </p:blipFill>
            <p:spPr>
              <a:xfrm>
                <a:off x="3076575" y="3282950"/>
                <a:ext cx="3778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0" name="Ink 49"/>
              <p14:cNvContentPartPr/>
              <p14:nvPr/>
            </p14:nvContentPartPr>
            <p14:xfrm>
              <a:off x="3453765" y="3282950"/>
              <a:ext cx="48260" cy="11137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47"/>
            </p:blipFill>
            <p:spPr>
              <a:xfrm>
                <a:off x="3453765" y="3282950"/>
                <a:ext cx="48260" cy="1113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1" name="Ink 50"/>
              <p14:cNvContentPartPr/>
              <p14:nvPr/>
            </p14:nvContentPartPr>
            <p14:xfrm>
              <a:off x="3501390" y="4386580"/>
              <a:ext cx="292735" cy="101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49"/>
            </p:blipFill>
            <p:spPr>
              <a:xfrm>
                <a:off x="3501390" y="4386580"/>
                <a:ext cx="2927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2" name="Ink 51"/>
              <p14:cNvContentPartPr/>
              <p14:nvPr/>
            </p14:nvContentPartPr>
            <p14:xfrm>
              <a:off x="405765" y="2571115"/>
              <a:ext cx="425450" cy="476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51"/>
            </p:blipFill>
            <p:spPr>
              <a:xfrm>
                <a:off x="405765" y="2571115"/>
                <a:ext cx="4254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3" name="Ink 52"/>
              <p14:cNvContentPartPr/>
              <p14:nvPr/>
            </p14:nvContentPartPr>
            <p14:xfrm>
              <a:off x="405765" y="2618105"/>
              <a:ext cx="29210" cy="9067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53"/>
            </p:blipFill>
            <p:spPr>
              <a:xfrm>
                <a:off x="405765" y="2618105"/>
                <a:ext cx="29210" cy="906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Ink 53"/>
              <p14:cNvContentPartPr/>
              <p14:nvPr/>
            </p14:nvContentPartPr>
            <p14:xfrm>
              <a:off x="434340" y="3524250"/>
              <a:ext cx="179705" cy="6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55"/>
            </p:blipFill>
            <p:spPr>
              <a:xfrm>
                <a:off x="434340" y="3524250"/>
                <a:ext cx="17970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x5 x6  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  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992745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3" name="Ink 42"/>
              <p14:cNvContentPartPr/>
              <p14:nvPr/>
            </p14:nvContentPartPr>
            <p14:xfrm>
              <a:off x="622935" y="2924175"/>
              <a:ext cx="635" cy="6045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"/>
            </p:blipFill>
            <p:spPr>
              <a:xfrm>
                <a:off x="622935" y="2924175"/>
                <a:ext cx="635" cy="604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4" name="Ink 43"/>
              <p14:cNvContentPartPr/>
              <p14:nvPr/>
            </p14:nvContentPartPr>
            <p14:xfrm>
              <a:off x="622935" y="2924175"/>
              <a:ext cx="1859915" cy="6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"/>
            </p:blipFill>
            <p:spPr>
              <a:xfrm>
                <a:off x="622935" y="2924175"/>
                <a:ext cx="18599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5" name="Ink 44"/>
              <p14:cNvContentPartPr/>
              <p14:nvPr/>
            </p14:nvContentPartPr>
            <p14:xfrm>
              <a:off x="2482215" y="2924175"/>
              <a:ext cx="66675" cy="6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9"/>
            </p:blipFill>
            <p:spPr>
              <a:xfrm>
                <a:off x="2482215" y="2924175"/>
                <a:ext cx="666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6" name="Ink 45"/>
              <p14:cNvContentPartPr/>
              <p14:nvPr/>
            </p14:nvContentPartPr>
            <p14:xfrm>
              <a:off x="2557780" y="2914650"/>
              <a:ext cx="635" cy="21780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11"/>
            </p:blipFill>
            <p:spPr>
              <a:xfrm>
                <a:off x="2557780" y="2914650"/>
                <a:ext cx="635" cy="217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47" name="Ink 46"/>
              <p14:cNvContentPartPr/>
              <p14:nvPr/>
            </p14:nvContentPartPr>
            <p14:xfrm>
              <a:off x="2557780" y="3131820"/>
              <a:ext cx="85090" cy="101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13"/>
            </p:blipFill>
            <p:spPr>
              <a:xfrm>
                <a:off x="2557780" y="3131820"/>
                <a:ext cx="850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8" name="Ink 47"/>
              <p14:cNvContentPartPr/>
              <p14:nvPr/>
            </p14:nvContentPartPr>
            <p14:xfrm>
              <a:off x="2642235" y="3141345"/>
              <a:ext cx="397510" cy="1422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15"/>
            </p:blipFill>
            <p:spPr>
              <a:xfrm>
                <a:off x="2642235" y="3141345"/>
                <a:ext cx="39751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9" name="Ink 48"/>
              <p14:cNvContentPartPr/>
              <p14:nvPr/>
            </p14:nvContentPartPr>
            <p14:xfrm>
              <a:off x="3076575" y="3282950"/>
              <a:ext cx="377825" cy="95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17"/>
            </p:blipFill>
            <p:spPr>
              <a:xfrm>
                <a:off x="3076575" y="3282950"/>
                <a:ext cx="3778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50" name="Ink 49"/>
              <p14:cNvContentPartPr/>
              <p14:nvPr/>
            </p14:nvContentPartPr>
            <p14:xfrm>
              <a:off x="3453765" y="3282950"/>
              <a:ext cx="48260" cy="11137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19"/>
            </p:blipFill>
            <p:spPr>
              <a:xfrm>
                <a:off x="3453765" y="3282950"/>
                <a:ext cx="48260" cy="1113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51" name="Ink 50"/>
              <p14:cNvContentPartPr/>
              <p14:nvPr/>
            </p14:nvContentPartPr>
            <p14:xfrm>
              <a:off x="3501390" y="4386580"/>
              <a:ext cx="292735" cy="101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21"/>
            </p:blipFill>
            <p:spPr>
              <a:xfrm>
                <a:off x="3501390" y="4386580"/>
                <a:ext cx="2927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52" name="Ink 51"/>
              <p14:cNvContentPartPr/>
              <p14:nvPr/>
            </p14:nvContentPartPr>
            <p14:xfrm>
              <a:off x="405765" y="2571115"/>
              <a:ext cx="425450" cy="476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23"/>
            </p:blipFill>
            <p:spPr>
              <a:xfrm>
                <a:off x="405765" y="2571115"/>
                <a:ext cx="4254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3" name="Ink 52"/>
              <p14:cNvContentPartPr/>
              <p14:nvPr/>
            </p14:nvContentPartPr>
            <p14:xfrm>
              <a:off x="405765" y="2618105"/>
              <a:ext cx="29210" cy="9067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25"/>
            </p:blipFill>
            <p:spPr>
              <a:xfrm>
                <a:off x="405765" y="2618105"/>
                <a:ext cx="29210" cy="906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4" name="Ink 53"/>
              <p14:cNvContentPartPr/>
              <p14:nvPr/>
            </p14:nvContentPartPr>
            <p14:xfrm>
              <a:off x="434340" y="3524250"/>
              <a:ext cx="179705" cy="6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27"/>
            </p:blipFill>
            <p:spPr>
              <a:xfrm>
                <a:off x="434340" y="3524250"/>
                <a:ext cx="1797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" name="Ink 2"/>
              <p14:cNvContentPartPr/>
              <p14:nvPr/>
            </p14:nvContentPartPr>
            <p14:xfrm>
              <a:off x="8238490" y="4392295"/>
              <a:ext cx="10160" cy="349885"/>
            </p14:xfrm>
          </p:contentPart>
        </mc:Choice>
        <mc:Fallback xmlns="">
          <p:pic>
            <p:nvPicPr>
              <p:cNvPr id="3" name="Ink 2"/>
            </p:nvPicPr>
            <p:blipFill>
              <a:blip r:embed="rId29"/>
            </p:blipFill>
            <p:spPr>
              <a:xfrm>
                <a:off x="8238490" y="4392295"/>
                <a:ext cx="10160" cy="349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" name="Ink 4"/>
              <p14:cNvContentPartPr/>
              <p14:nvPr/>
            </p14:nvContentPartPr>
            <p14:xfrm>
              <a:off x="8238490" y="4704080"/>
              <a:ext cx="1727200" cy="381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1"/>
            </p:blipFill>
            <p:spPr>
              <a:xfrm>
                <a:off x="8238490" y="4704080"/>
                <a:ext cx="1727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6" name="Ink 5"/>
              <p14:cNvContentPartPr/>
              <p14:nvPr/>
            </p14:nvContentPartPr>
            <p14:xfrm>
              <a:off x="9965055" y="4543425"/>
              <a:ext cx="29210" cy="1612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3"/>
            </p:blipFill>
            <p:spPr>
              <a:xfrm>
                <a:off x="9965055" y="4543425"/>
                <a:ext cx="2921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0" name="Ink 9"/>
              <p14:cNvContentPartPr/>
              <p14:nvPr/>
            </p14:nvContentPartPr>
            <p14:xfrm>
              <a:off x="9993630" y="4533900"/>
              <a:ext cx="236220" cy="101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5"/>
            </p:blipFill>
            <p:spPr>
              <a:xfrm>
                <a:off x="9993630" y="4533900"/>
                <a:ext cx="23622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1" name="Ink 10"/>
              <p14:cNvContentPartPr/>
              <p14:nvPr/>
            </p14:nvContentPartPr>
            <p14:xfrm>
              <a:off x="10229215" y="4392295"/>
              <a:ext cx="472440" cy="1422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37"/>
            </p:blipFill>
            <p:spPr>
              <a:xfrm>
                <a:off x="10229215" y="4392295"/>
                <a:ext cx="47244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12" name="Ink 11"/>
              <p14:cNvContentPartPr/>
              <p14:nvPr/>
            </p14:nvContentPartPr>
            <p14:xfrm>
              <a:off x="10701020" y="4382770"/>
              <a:ext cx="246380" cy="101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39"/>
            </p:blipFill>
            <p:spPr>
              <a:xfrm>
                <a:off x="10701020" y="4382770"/>
                <a:ext cx="2463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13" name="Ink 12"/>
              <p14:cNvContentPartPr/>
              <p14:nvPr/>
            </p14:nvContentPartPr>
            <p14:xfrm>
              <a:off x="10937240" y="2590165"/>
              <a:ext cx="10160" cy="17932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41"/>
            </p:blipFill>
            <p:spPr>
              <a:xfrm>
                <a:off x="10937240" y="2590165"/>
                <a:ext cx="10160" cy="1793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4" name="Ink 13"/>
              <p14:cNvContentPartPr/>
              <p14:nvPr/>
            </p14:nvContentPartPr>
            <p14:xfrm>
              <a:off x="9257665" y="2580640"/>
              <a:ext cx="1680210" cy="101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43"/>
            </p:blipFill>
            <p:spPr>
              <a:xfrm>
                <a:off x="9257665" y="2580640"/>
                <a:ext cx="1680210" cy="10160"/>
              </a:xfrm>
              <a:prstGeom prst="rect"/>
            </p:spPr>
          </p:pic>
        </mc:Fallback>
      </mc:AlternateContent>
      <p:sp>
        <p:nvSpPr>
          <p:cNvPr id="18" name="Text Box 17"/>
          <p:cNvSpPr txBox="1"/>
          <p:nvPr/>
        </p:nvSpPr>
        <p:spPr>
          <a:xfrm>
            <a:off x="8759825" y="241935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x0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4434205" y="3883025"/>
            <a:ext cx="575945" cy="736600"/>
          </a:xfrm>
          <a:prstGeom prst="irregularSeal1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8011795" y="2565400"/>
              <a:ext cx="802640" cy="101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8011795" y="2565400"/>
                <a:ext cx="8026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Ink 27"/>
              <p14:cNvContentPartPr/>
              <p14:nvPr/>
            </p14:nvContentPartPr>
            <p14:xfrm>
              <a:off x="8002270" y="2565400"/>
              <a:ext cx="38735" cy="9067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7"/>
            </p:blipFill>
            <p:spPr>
              <a:xfrm>
                <a:off x="8002270" y="2565400"/>
                <a:ext cx="38735" cy="906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1" name="Ink 30"/>
              <p14:cNvContentPartPr/>
              <p14:nvPr/>
            </p14:nvContentPartPr>
            <p14:xfrm>
              <a:off x="8040370" y="3471545"/>
              <a:ext cx="548005" cy="101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9"/>
            </p:blipFill>
            <p:spPr>
              <a:xfrm>
                <a:off x="8040370" y="3471545"/>
                <a:ext cx="548005" cy="10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  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  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992745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3" name="Ink 42"/>
              <p14:cNvContentPartPr/>
              <p14:nvPr/>
            </p14:nvContentPartPr>
            <p14:xfrm>
              <a:off x="622935" y="2924175"/>
              <a:ext cx="635" cy="6045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"/>
            </p:blipFill>
            <p:spPr>
              <a:xfrm>
                <a:off x="622935" y="2924175"/>
                <a:ext cx="635" cy="604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4" name="Ink 43"/>
              <p14:cNvContentPartPr/>
              <p14:nvPr/>
            </p14:nvContentPartPr>
            <p14:xfrm>
              <a:off x="622935" y="2924175"/>
              <a:ext cx="1859915" cy="6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"/>
            </p:blipFill>
            <p:spPr>
              <a:xfrm>
                <a:off x="622935" y="2924175"/>
                <a:ext cx="18599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5" name="Ink 44"/>
              <p14:cNvContentPartPr/>
              <p14:nvPr/>
            </p14:nvContentPartPr>
            <p14:xfrm>
              <a:off x="2482215" y="2924175"/>
              <a:ext cx="66675" cy="6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9"/>
            </p:blipFill>
            <p:spPr>
              <a:xfrm>
                <a:off x="2482215" y="2924175"/>
                <a:ext cx="666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6" name="Ink 45"/>
              <p14:cNvContentPartPr/>
              <p14:nvPr/>
            </p14:nvContentPartPr>
            <p14:xfrm>
              <a:off x="2557780" y="2914650"/>
              <a:ext cx="635" cy="21780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11"/>
            </p:blipFill>
            <p:spPr>
              <a:xfrm>
                <a:off x="2557780" y="2914650"/>
                <a:ext cx="635" cy="217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47" name="Ink 46"/>
              <p14:cNvContentPartPr/>
              <p14:nvPr/>
            </p14:nvContentPartPr>
            <p14:xfrm>
              <a:off x="2557780" y="3131820"/>
              <a:ext cx="85090" cy="101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13"/>
            </p:blipFill>
            <p:spPr>
              <a:xfrm>
                <a:off x="2557780" y="3131820"/>
                <a:ext cx="850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8" name="Ink 47"/>
              <p14:cNvContentPartPr/>
              <p14:nvPr/>
            </p14:nvContentPartPr>
            <p14:xfrm>
              <a:off x="2642235" y="3141345"/>
              <a:ext cx="397510" cy="1422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15"/>
            </p:blipFill>
            <p:spPr>
              <a:xfrm>
                <a:off x="2642235" y="3141345"/>
                <a:ext cx="39751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9" name="Ink 48"/>
              <p14:cNvContentPartPr/>
              <p14:nvPr/>
            </p14:nvContentPartPr>
            <p14:xfrm>
              <a:off x="3076575" y="3282950"/>
              <a:ext cx="377825" cy="95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17"/>
            </p:blipFill>
            <p:spPr>
              <a:xfrm>
                <a:off x="3076575" y="3282950"/>
                <a:ext cx="3778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50" name="Ink 49"/>
              <p14:cNvContentPartPr/>
              <p14:nvPr/>
            </p14:nvContentPartPr>
            <p14:xfrm>
              <a:off x="3453765" y="3282950"/>
              <a:ext cx="48260" cy="11137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19"/>
            </p:blipFill>
            <p:spPr>
              <a:xfrm>
                <a:off x="3453765" y="3282950"/>
                <a:ext cx="48260" cy="1113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51" name="Ink 50"/>
              <p14:cNvContentPartPr/>
              <p14:nvPr/>
            </p14:nvContentPartPr>
            <p14:xfrm>
              <a:off x="3501390" y="4386580"/>
              <a:ext cx="292735" cy="101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21"/>
            </p:blipFill>
            <p:spPr>
              <a:xfrm>
                <a:off x="3501390" y="4386580"/>
                <a:ext cx="2927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52" name="Ink 51"/>
              <p14:cNvContentPartPr/>
              <p14:nvPr/>
            </p14:nvContentPartPr>
            <p14:xfrm>
              <a:off x="405765" y="2571115"/>
              <a:ext cx="425450" cy="476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23"/>
            </p:blipFill>
            <p:spPr>
              <a:xfrm>
                <a:off x="405765" y="2571115"/>
                <a:ext cx="4254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3" name="Ink 52"/>
              <p14:cNvContentPartPr/>
              <p14:nvPr/>
            </p14:nvContentPartPr>
            <p14:xfrm>
              <a:off x="405765" y="2618105"/>
              <a:ext cx="29210" cy="9067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25"/>
            </p:blipFill>
            <p:spPr>
              <a:xfrm>
                <a:off x="405765" y="2618105"/>
                <a:ext cx="29210" cy="906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4" name="Ink 53"/>
              <p14:cNvContentPartPr/>
              <p14:nvPr/>
            </p14:nvContentPartPr>
            <p14:xfrm>
              <a:off x="434340" y="3524250"/>
              <a:ext cx="179705" cy="6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27"/>
            </p:blipFill>
            <p:spPr>
              <a:xfrm>
                <a:off x="434340" y="3524250"/>
                <a:ext cx="179705" cy="635"/>
              </a:xfrm>
              <a:prstGeom prst="rect"/>
            </p:spPr>
          </p:pic>
        </mc:Fallback>
      </mc:AlternateContent>
      <p:sp>
        <p:nvSpPr>
          <p:cNvPr id="7" name="Text Box 6"/>
          <p:cNvSpPr txBox="1"/>
          <p:nvPr/>
        </p:nvSpPr>
        <p:spPr>
          <a:xfrm>
            <a:off x="9714865" y="383222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714865" y="314198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x0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9" name="Ink 8"/>
              <p14:cNvContentPartPr/>
              <p14:nvPr/>
            </p14:nvContentPartPr>
            <p14:xfrm>
              <a:off x="4398010" y="2584450"/>
              <a:ext cx="387350" cy="101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9"/>
            </p:blipFill>
            <p:spPr>
              <a:xfrm>
                <a:off x="4398010" y="2584450"/>
                <a:ext cx="38735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Ink 19"/>
              <p14:cNvContentPartPr/>
              <p14:nvPr/>
            </p14:nvContentPartPr>
            <p14:xfrm>
              <a:off x="4398010" y="2593975"/>
              <a:ext cx="9525" cy="8966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1"/>
            </p:blipFill>
            <p:spPr>
              <a:xfrm>
                <a:off x="4398010" y="2593975"/>
                <a:ext cx="9525" cy="896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Ink 20"/>
              <p14:cNvContentPartPr/>
              <p14:nvPr/>
            </p14:nvContentPartPr>
            <p14:xfrm>
              <a:off x="4406900" y="3489960"/>
              <a:ext cx="180340" cy="101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3"/>
            </p:blipFill>
            <p:spPr>
              <a:xfrm>
                <a:off x="4406900" y="3489960"/>
                <a:ext cx="1803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Ink 21"/>
              <p14:cNvContentPartPr/>
              <p14:nvPr/>
            </p14:nvContentPartPr>
            <p14:xfrm>
              <a:off x="4586605" y="2961640"/>
              <a:ext cx="10160" cy="5384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5"/>
            </p:blipFill>
            <p:spPr>
              <a:xfrm>
                <a:off x="4586605" y="2961640"/>
                <a:ext cx="10160" cy="538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Ink 22"/>
              <p14:cNvContentPartPr/>
              <p14:nvPr/>
            </p14:nvContentPartPr>
            <p14:xfrm>
              <a:off x="4596130" y="2914650"/>
              <a:ext cx="1887855" cy="4762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7"/>
            </p:blipFill>
            <p:spPr>
              <a:xfrm>
                <a:off x="4596130" y="2914650"/>
                <a:ext cx="188785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Ink 23"/>
              <p14:cNvContentPartPr/>
              <p14:nvPr/>
            </p14:nvContentPartPr>
            <p14:xfrm>
              <a:off x="6483350" y="2914650"/>
              <a:ext cx="10160" cy="2082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9"/>
            </p:blipFill>
            <p:spPr>
              <a:xfrm>
                <a:off x="6483350" y="2914650"/>
                <a:ext cx="10160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Ink 24"/>
              <p14:cNvContentPartPr/>
              <p14:nvPr/>
            </p14:nvContentPartPr>
            <p14:xfrm>
              <a:off x="6492875" y="3122295"/>
              <a:ext cx="123190" cy="196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1"/>
            </p:blipFill>
            <p:spPr>
              <a:xfrm>
                <a:off x="6492875" y="3122295"/>
                <a:ext cx="12319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Ink 25"/>
              <p14:cNvContentPartPr/>
              <p14:nvPr/>
            </p14:nvContentPartPr>
            <p14:xfrm>
              <a:off x="6615430" y="3141345"/>
              <a:ext cx="377825" cy="1511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3"/>
            </p:blipFill>
            <p:spPr>
              <a:xfrm>
                <a:off x="6615430" y="3141345"/>
                <a:ext cx="377825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Ink 27"/>
              <p14:cNvContentPartPr/>
              <p14:nvPr/>
            </p14:nvContentPartPr>
            <p14:xfrm>
              <a:off x="6992620" y="3291840"/>
              <a:ext cx="425450" cy="101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5"/>
            </p:blipFill>
            <p:spPr>
              <a:xfrm>
                <a:off x="6992620" y="3291840"/>
                <a:ext cx="42545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Ink 28"/>
              <p14:cNvContentPartPr/>
              <p14:nvPr/>
            </p14:nvContentPartPr>
            <p14:xfrm>
              <a:off x="7417435" y="3301365"/>
              <a:ext cx="29210" cy="10858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7"/>
            </p:blipFill>
            <p:spPr>
              <a:xfrm>
                <a:off x="7417435" y="3301365"/>
                <a:ext cx="29210" cy="1085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Ink 29"/>
              <p14:cNvContentPartPr/>
              <p14:nvPr/>
            </p14:nvContentPartPr>
            <p14:xfrm>
              <a:off x="7446010" y="4386580"/>
              <a:ext cx="302260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9"/>
            </p:blipFill>
            <p:spPr>
              <a:xfrm>
                <a:off x="7446010" y="4386580"/>
                <a:ext cx="30226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Ink 30"/>
              <p14:cNvContentPartPr/>
              <p14:nvPr/>
            </p14:nvContentPartPr>
            <p14:xfrm>
              <a:off x="4558030" y="4169410"/>
              <a:ext cx="635" cy="5480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1"/>
            </p:blipFill>
            <p:spPr>
              <a:xfrm>
                <a:off x="4558030" y="4169410"/>
                <a:ext cx="635" cy="5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4558030" y="4716780"/>
              <a:ext cx="1746250" cy="101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3"/>
            </p:blipFill>
            <p:spPr>
              <a:xfrm>
                <a:off x="4558030" y="4716780"/>
                <a:ext cx="174625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Ink 32"/>
              <p14:cNvContentPartPr/>
              <p14:nvPr/>
            </p14:nvContentPartPr>
            <p14:xfrm>
              <a:off x="6303645" y="4518660"/>
              <a:ext cx="19685" cy="2082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5"/>
            </p:blipFill>
            <p:spPr>
              <a:xfrm>
                <a:off x="6303645" y="4518660"/>
                <a:ext cx="19685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Ink 33"/>
              <p14:cNvContentPartPr/>
              <p14:nvPr/>
            </p14:nvContentPartPr>
            <p14:xfrm>
              <a:off x="6322695" y="4518660"/>
              <a:ext cx="293370" cy="6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7"/>
            </p:blipFill>
            <p:spPr>
              <a:xfrm>
                <a:off x="6322695" y="4518660"/>
                <a:ext cx="29337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Ink 34"/>
              <p14:cNvContentPartPr/>
              <p14:nvPr/>
            </p14:nvContentPartPr>
            <p14:xfrm>
              <a:off x="6615430" y="4377055"/>
              <a:ext cx="425450" cy="14224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9"/>
            </p:blipFill>
            <p:spPr>
              <a:xfrm>
                <a:off x="6615430" y="4377055"/>
                <a:ext cx="42545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Ink 35"/>
              <p14:cNvContentPartPr/>
              <p14:nvPr/>
            </p14:nvContentPartPr>
            <p14:xfrm>
              <a:off x="7049135" y="4377055"/>
              <a:ext cx="217805" cy="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1"/>
            </p:blipFill>
            <p:spPr>
              <a:xfrm>
                <a:off x="7049135" y="4377055"/>
                <a:ext cx="2178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Ink 36"/>
              <p14:cNvContentPartPr/>
              <p14:nvPr/>
            </p14:nvContentPartPr>
            <p14:xfrm>
              <a:off x="7266305" y="2574925"/>
              <a:ext cx="29210" cy="180276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3"/>
            </p:blipFill>
            <p:spPr>
              <a:xfrm>
                <a:off x="7266305" y="2574925"/>
                <a:ext cx="29210" cy="1802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Ink 37"/>
              <p14:cNvContentPartPr/>
              <p14:nvPr/>
            </p14:nvContentPartPr>
            <p14:xfrm>
              <a:off x="5586730" y="2574925"/>
              <a:ext cx="1708785" cy="6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5"/>
            </p:blipFill>
            <p:spPr>
              <a:xfrm>
                <a:off x="5586730" y="2574925"/>
                <a:ext cx="170878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  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  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992745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3" name="Ink 42"/>
              <p14:cNvContentPartPr/>
              <p14:nvPr/>
            </p14:nvContentPartPr>
            <p14:xfrm>
              <a:off x="622935" y="2924175"/>
              <a:ext cx="635" cy="6045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"/>
            </p:blipFill>
            <p:spPr>
              <a:xfrm>
                <a:off x="622935" y="2924175"/>
                <a:ext cx="635" cy="604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4" name="Ink 43"/>
              <p14:cNvContentPartPr/>
              <p14:nvPr/>
            </p14:nvContentPartPr>
            <p14:xfrm>
              <a:off x="622935" y="2924175"/>
              <a:ext cx="1859915" cy="6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"/>
            </p:blipFill>
            <p:spPr>
              <a:xfrm>
                <a:off x="622935" y="2924175"/>
                <a:ext cx="18599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5" name="Ink 44"/>
              <p14:cNvContentPartPr/>
              <p14:nvPr/>
            </p14:nvContentPartPr>
            <p14:xfrm>
              <a:off x="2482215" y="2924175"/>
              <a:ext cx="66675" cy="6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9"/>
            </p:blipFill>
            <p:spPr>
              <a:xfrm>
                <a:off x="2482215" y="2924175"/>
                <a:ext cx="666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6" name="Ink 45"/>
              <p14:cNvContentPartPr/>
              <p14:nvPr/>
            </p14:nvContentPartPr>
            <p14:xfrm>
              <a:off x="2557780" y="2914650"/>
              <a:ext cx="635" cy="21780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11"/>
            </p:blipFill>
            <p:spPr>
              <a:xfrm>
                <a:off x="2557780" y="2914650"/>
                <a:ext cx="635" cy="217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47" name="Ink 46"/>
              <p14:cNvContentPartPr/>
              <p14:nvPr/>
            </p14:nvContentPartPr>
            <p14:xfrm>
              <a:off x="2557780" y="3131820"/>
              <a:ext cx="85090" cy="101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13"/>
            </p:blipFill>
            <p:spPr>
              <a:xfrm>
                <a:off x="2557780" y="3131820"/>
                <a:ext cx="850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8" name="Ink 47"/>
              <p14:cNvContentPartPr/>
              <p14:nvPr/>
            </p14:nvContentPartPr>
            <p14:xfrm>
              <a:off x="2642235" y="3141345"/>
              <a:ext cx="397510" cy="1422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15"/>
            </p:blipFill>
            <p:spPr>
              <a:xfrm>
                <a:off x="2642235" y="3141345"/>
                <a:ext cx="39751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9" name="Ink 48"/>
              <p14:cNvContentPartPr/>
              <p14:nvPr/>
            </p14:nvContentPartPr>
            <p14:xfrm>
              <a:off x="3076575" y="3282950"/>
              <a:ext cx="377825" cy="95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17"/>
            </p:blipFill>
            <p:spPr>
              <a:xfrm>
                <a:off x="3076575" y="3282950"/>
                <a:ext cx="3778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50" name="Ink 49"/>
              <p14:cNvContentPartPr/>
              <p14:nvPr/>
            </p14:nvContentPartPr>
            <p14:xfrm>
              <a:off x="3453765" y="3282950"/>
              <a:ext cx="48260" cy="11137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19"/>
            </p:blipFill>
            <p:spPr>
              <a:xfrm>
                <a:off x="3453765" y="3282950"/>
                <a:ext cx="48260" cy="1113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51" name="Ink 50"/>
              <p14:cNvContentPartPr/>
              <p14:nvPr/>
            </p14:nvContentPartPr>
            <p14:xfrm>
              <a:off x="3501390" y="4386580"/>
              <a:ext cx="292735" cy="101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21"/>
            </p:blipFill>
            <p:spPr>
              <a:xfrm>
                <a:off x="3501390" y="4386580"/>
                <a:ext cx="2927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52" name="Ink 51"/>
              <p14:cNvContentPartPr/>
              <p14:nvPr/>
            </p14:nvContentPartPr>
            <p14:xfrm>
              <a:off x="405765" y="2571115"/>
              <a:ext cx="425450" cy="476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23"/>
            </p:blipFill>
            <p:spPr>
              <a:xfrm>
                <a:off x="405765" y="2571115"/>
                <a:ext cx="4254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3" name="Ink 52"/>
              <p14:cNvContentPartPr/>
              <p14:nvPr/>
            </p14:nvContentPartPr>
            <p14:xfrm>
              <a:off x="405765" y="2618105"/>
              <a:ext cx="29210" cy="9067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25"/>
            </p:blipFill>
            <p:spPr>
              <a:xfrm>
                <a:off x="405765" y="2618105"/>
                <a:ext cx="29210" cy="906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4" name="Ink 53"/>
              <p14:cNvContentPartPr/>
              <p14:nvPr/>
            </p14:nvContentPartPr>
            <p14:xfrm>
              <a:off x="434340" y="3524250"/>
              <a:ext cx="179705" cy="6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27"/>
            </p:blipFill>
            <p:spPr>
              <a:xfrm>
                <a:off x="434340" y="3524250"/>
                <a:ext cx="1797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9" name="Ink 8"/>
              <p14:cNvContentPartPr/>
              <p14:nvPr/>
            </p14:nvContentPartPr>
            <p14:xfrm>
              <a:off x="4398010" y="2584450"/>
              <a:ext cx="387350" cy="101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9"/>
            </p:blipFill>
            <p:spPr>
              <a:xfrm>
                <a:off x="4398010" y="2584450"/>
                <a:ext cx="38735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Ink 19"/>
              <p14:cNvContentPartPr/>
              <p14:nvPr/>
            </p14:nvContentPartPr>
            <p14:xfrm>
              <a:off x="4398010" y="2593975"/>
              <a:ext cx="9525" cy="8966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1"/>
            </p:blipFill>
            <p:spPr>
              <a:xfrm>
                <a:off x="4398010" y="2593975"/>
                <a:ext cx="9525" cy="896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Ink 20"/>
              <p14:cNvContentPartPr/>
              <p14:nvPr/>
            </p14:nvContentPartPr>
            <p14:xfrm>
              <a:off x="4406900" y="3489960"/>
              <a:ext cx="180340" cy="101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3"/>
            </p:blipFill>
            <p:spPr>
              <a:xfrm>
                <a:off x="4406900" y="3489960"/>
                <a:ext cx="1803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Ink 21"/>
              <p14:cNvContentPartPr/>
              <p14:nvPr/>
            </p14:nvContentPartPr>
            <p14:xfrm>
              <a:off x="4586605" y="2961640"/>
              <a:ext cx="10160" cy="5384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5"/>
            </p:blipFill>
            <p:spPr>
              <a:xfrm>
                <a:off x="4586605" y="2961640"/>
                <a:ext cx="10160" cy="538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Ink 22"/>
              <p14:cNvContentPartPr/>
              <p14:nvPr/>
            </p14:nvContentPartPr>
            <p14:xfrm>
              <a:off x="4596130" y="2914650"/>
              <a:ext cx="1887855" cy="4762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7"/>
            </p:blipFill>
            <p:spPr>
              <a:xfrm>
                <a:off x="4596130" y="2914650"/>
                <a:ext cx="188785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Ink 23"/>
              <p14:cNvContentPartPr/>
              <p14:nvPr/>
            </p14:nvContentPartPr>
            <p14:xfrm>
              <a:off x="6483350" y="2914650"/>
              <a:ext cx="10160" cy="2082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9"/>
            </p:blipFill>
            <p:spPr>
              <a:xfrm>
                <a:off x="6483350" y="2914650"/>
                <a:ext cx="10160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Ink 24"/>
              <p14:cNvContentPartPr/>
              <p14:nvPr/>
            </p14:nvContentPartPr>
            <p14:xfrm>
              <a:off x="6492875" y="3122295"/>
              <a:ext cx="123190" cy="196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1"/>
            </p:blipFill>
            <p:spPr>
              <a:xfrm>
                <a:off x="6492875" y="3122295"/>
                <a:ext cx="12319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Ink 25"/>
              <p14:cNvContentPartPr/>
              <p14:nvPr/>
            </p14:nvContentPartPr>
            <p14:xfrm>
              <a:off x="6615430" y="3141345"/>
              <a:ext cx="377825" cy="1511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3"/>
            </p:blipFill>
            <p:spPr>
              <a:xfrm>
                <a:off x="6615430" y="3141345"/>
                <a:ext cx="377825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Ink 27"/>
              <p14:cNvContentPartPr/>
              <p14:nvPr/>
            </p14:nvContentPartPr>
            <p14:xfrm>
              <a:off x="6992620" y="3291840"/>
              <a:ext cx="425450" cy="101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5"/>
            </p:blipFill>
            <p:spPr>
              <a:xfrm>
                <a:off x="6992620" y="3291840"/>
                <a:ext cx="42545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Ink 28"/>
              <p14:cNvContentPartPr/>
              <p14:nvPr/>
            </p14:nvContentPartPr>
            <p14:xfrm>
              <a:off x="7417435" y="3301365"/>
              <a:ext cx="29210" cy="10858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7"/>
            </p:blipFill>
            <p:spPr>
              <a:xfrm>
                <a:off x="7417435" y="3301365"/>
                <a:ext cx="29210" cy="1085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Ink 29"/>
              <p14:cNvContentPartPr/>
              <p14:nvPr/>
            </p14:nvContentPartPr>
            <p14:xfrm>
              <a:off x="7446010" y="4386580"/>
              <a:ext cx="302260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9"/>
            </p:blipFill>
            <p:spPr>
              <a:xfrm>
                <a:off x="7446010" y="4386580"/>
                <a:ext cx="30226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Ink 30"/>
              <p14:cNvContentPartPr/>
              <p14:nvPr/>
            </p14:nvContentPartPr>
            <p14:xfrm>
              <a:off x="4558030" y="4169410"/>
              <a:ext cx="635" cy="5480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1"/>
            </p:blipFill>
            <p:spPr>
              <a:xfrm>
                <a:off x="4558030" y="4169410"/>
                <a:ext cx="635" cy="5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4558030" y="4716780"/>
              <a:ext cx="1746250" cy="101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3"/>
            </p:blipFill>
            <p:spPr>
              <a:xfrm>
                <a:off x="4558030" y="4716780"/>
                <a:ext cx="174625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Ink 32"/>
              <p14:cNvContentPartPr/>
              <p14:nvPr/>
            </p14:nvContentPartPr>
            <p14:xfrm>
              <a:off x="6303645" y="4518660"/>
              <a:ext cx="19685" cy="2082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5"/>
            </p:blipFill>
            <p:spPr>
              <a:xfrm>
                <a:off x="6303645" y="4518660"/>
                <a:ext cx="19685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Ink 33"/>
              <p14:cNvContentPartPr/>
              <p14:nvPr/>
            </p14:nvContentPartPr>
            <p14:xfrm>
              <a:off x="6322695" y="4518660"/>
              <a:ext cx="293370" cy="6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7"/>
            </p:blipFill>
            <p:spPr>
              <a:xfrm>
                <a:off x="6322695" y="4518660"/>
                <a:ext cx="29337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Ink 34"/>
              <p14:cNvContentPartPr/>
              <p14:nvPr/>
            </p14:nvContentPartPr>
            <p14:xfrm>
              <a:off x="6615430" y="4377055"/>
              <a:ext cx="425450" cy="14224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9"/>
            </p:blipFill>
            <p:spPr>
              <a:xfrm>
                <a:off x="6615430" y="4377055"/>
                <a:ext cx="42545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Ink 35"/>
              <p14:cNvContentPartPr/>
              <p14:nvPr/>
            </p14:nvContentPartPr>
            <p14:xfrm>
              <a:off x="7049135" y="4377055"/>
              <a:ext cx="217805" cy="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1"/>
            </p:blipFill>
            <p:spPr>
              <a:xfrm>
                <a:off x="7049135" y="4377055"/>
                <a:ext cx="2178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Ink 36"/>
              <p14:cNvContentPartPr/>
              <p14:nvPr/>
            </p14:nvContentPartPr>
            <p14:xfrm>
              <a:off x="7266305" y="2574925"/>
              <a:ext cx="29210" cy="180276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3"/>
            </p:blipFill>
            <p:spPr>
              <a:xfrm>
                <a:off x="7266305" y="2574925"/>
                <a:ext cx="29210" cy="1802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Ink 37"/>
              <p14:cNvContentPartPr/>
              <p14:nvPr/>
            </p14:nvContentPartPr>
            <p14:xfrm>
              <a:off x="5586730" y="2574925"/>
              <a:ext cx="1708785" cy="6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5"/>
            </p:blipFill>
            <p:spPr>
              <a:xfrm>
                <a:off x="5586730" y="2574925"/>
                <a:ext cx="17087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" name="Ink 2"/>
              <p14:cNvContentPartPr/>
              <p14:nvPr/>
            </p14:nvContentPartPr>
            <p14:xfrm>
              <a:off x="9946640" y="3452495"/>
              <a:ext cx="292735" cy="6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67"/>
            </p:blipFill>
            <p:spPr>
              <a:xfrm>
                <a:off x="9946640" y="3452495"/>
                <a:ext cx="2927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5" name="Ink 4"/>
              <p14:cNvContentPartPr/>
              <p14:nvPr/>
            </p14:nvContentPartPr>
            <p14:xfrm>
              <a:off x="10238740" y="3310890"/>
              <a:ext cx="396875" cy="1422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69"/>
            </p:blipFill>
            <p:spPr>
              <a:xfrm>
                <a:off x="10238740" y="3310890"/>
                <a:ext cx="396875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" name="Ink 5"/>
              <p14:cNvContentPartPr/>
              <p14:nvPr/>
            </p14:nvContentPartPr>
            <p14:xfrm>
              <a:off x="10634980" y="3291840"/>
              <a:ext cx="793750" cy="196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1"/>
            </p:blipFill>
            <p:spPr>
              <a:xfrm>
                <a:off x="10634980" y="3291840"/>
                <a:ext cx="79375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10" name="Ink 9"/>
              <p14:cNvContentPartPr/>
              <p14:nvPr/>
            </p14:nvContentPartPr>
            <p14:xfrm>
              <a:off x="11428095" y="3291840"/>
              <a:ext cx="19050" cy="10763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3"/>
            </p:blipFill>
            <p:spPr>
              <a:xfrm>
                <a:off x="11428095" y="3291840"/>
                <a:ext cx="19050" cy="1076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11" name="Ink 10"/>
              <p14:cNvContentPartPr/>
              <p14:nvPr/>
            </p14:nvContentPartPr>
            <p14:xfrm>
              <a:off x="11446510" y="4367530"/>
              <a:ext cx="331470" cy="101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75"/>
            </p:blipFill>
            <p:spPr>
              <a:xfrm>
                <a:off x="11446510" y="4367530"/>
                <a:ext cx="331470" cy="10160"/>
              </a:xfrm>
              <a:prstGeom prst="rect"/>
            </p:spPr>
          </p:pic>
        </mc:Fallback>
      </mc:AlternateContent>
      <p:sp>
        <p:nvSpPr>
          <p:cNvPr id="12" name="Text Box 11"/>
          <p:cNvSpPr txBox="1"/>
          <p:nvPr/>
        </p:nvSpPr>
        <p:spPr>
          <a:xfrm>
            <a:off x="11419205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x0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841740" y="241109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14" name="Ink 13"/>
              <p14:cNvContentPartPr/>
              <p14:nvPr/>
            </p14:nvContentPartPr>
            <p14:xfrm>
              <a:off x="9766935" y="4160520"/>
              <a:ext cx="472440" cy="571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77"/>
            </p:blipFill>
            <p:spPr>
              <a:xfrm>
                <a:off x="9766935" y="4160520"/>
                <a:ext cx="47244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18" name="Ink 17"/>
              <p14:cNvContentPartPr/>
              <p14:nvPr/>
            </p14:nvContentPartPr>
            <p14:xfrm>
              <a:off x="10238740" y="4217035"/>
              <a:ext cx="415925" cy="1511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79"/>
            </p:blipFill>
            <p:spPr>
              <a:xfrm>
                <a:off x="10238740" y="4217035"/>
                <a:ext cx="415925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19" name="Ink 18"/>
              <p14:cNvContentPartPr/>
              <p14:nvPr/>
            </p14:nvContentPartPr>
            <p14:xfrm>
              <a:off x="10654030" y="4367530"/>
              <a:ext cx="293370" cy="101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81"/>
            </p:blipFill>
            <p:spPr>
              <a:xfrm>
                <a:off x="10654030" y="4367530"/>
                <a:ext cx="29337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39" name="Ink 38"/>
              <p14:cNvContentPartPr/>
              <p14:nvPr/>
            </p14:nvContentPartPr>
            <p14:xfrm>
              <a:off x="10946765" y="2603500"/>
              <a:ext cx="635" cy="17741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83"/>
            </p:blipFill>
            <p:spPr>
              <a:xfrm>
                <a:off x="10946765" y="2603500"/>
                <a:ext cx="635" cy="1774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0" name="Ink 39"/>
              <p14:cNvContentPartPr/>
              <p14:nvPr/>
            </p14:nvContentPartPr>
            <p14:xfrm>
              <a:off x="9276080" y="2603500"/>
              <a:ext cx="1671320" cy="6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85"/>
            </p:blipFill>
            <p:spPr>
              <a:xfrm>
                <a:off x="9276080" y="2603500"/>
                <a:ext cx="1671320" cy="635"/>
              </a:xfrm>
              <a:prstGeom prst="rect"/>
            </p:spPr>
          </p:pic>
        </mc:Fallback>
      </mc:AlternateContent>
      <p:sp>
        <p:nvSpPr>
          <p:cNvPr id="41" name="Explosion 1 40"/>
          <p:cNvSpPr/>
          <p:nvPr/>
        </p:nvSpPr>
        <p:spPr>
          <a:xfrm>
            <a:off x="8360410" y="3820795"/>
            <a:ext cx="575945" cy="736600"/>
          </a:xfrm>
          <a:prstGeom prst="irregularSeal1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  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992745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3" name="Ink 42"/>
              <p14:cNvContentPartPr/>
              <p14:nvPr/>
            </p14:nvContentPartPr>
            <p14:xfrm>
              <a:off x="622935" y="2924175"/>
              <a:ext cx="635" cy="6045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5"/>
            </p:blipFill>
            <p:spPr>
              <a:xfrm>
                <a:off x="622935" y="2924175"/>
                <a:ext cx="635" cy="604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4" name="Ink 43"/>
              <p14:cNvContentPartPr/>
              <p14:nvPr/>
            </p14:nvContentPartPr>
            <p14:xfrm>
              <a:off x="622935" y="2924175"/>
              <a:ext cx="1859915" cy="6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"/>
            </p:blipFill>
            <p:spPr>
              <a:xfrm>
                <a:off x="622935" y="2924175"/>
                <a:ext cx="18599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5" name="Ink 44"/>
              <p14:cNvContentPartPr/>
              <p14:nvPr/>
            </p14:nvContentPartPr>
            <p14:xfrm>
              <a:off x="2482215" y="2924175"/>
              <a:ext cx="66675" cy="6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9"/>
            </p:blipFill>
            <p:spPr>
              <a:xfrm>
                <a:off x="2482215" y="2924175"/>
                <a:ext cx="666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6" name="Ink 45"/>
              <p14:cNvContentPartPr/>
              <p14:nvPr/>
            </p14:nvContentPartPr>
            <p14:xfrm>
              <a:off x="2557780" y="2914650"/>
              <a:ext cx="635" cy="21780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11"/>
            </p:blipFill>
            <p:spPr>
              <a:xfrm>
                <a:off x="2557780" y="2914650"/>
                <a:ext cx="635" cy="217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47" name="Ink 46"/>
              <p14:cNvContentPartPr/>
              <p14:nvPr/>
            </p14:nvContentPartPr>
            <p14:xfrm>
              <a:off x="2557780" y="3131820"/>
              <a:ext cx="85090" cy="101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13"/>
            </p:blipFill>
            <p:spPr>
              <a:xfrm>
                <a:off x="2557780" y="3131820"/>
                <a:ext cx="8509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8" name="Ink 47"/>
              <p14:cNvContentPartPr/>
              <p14:nvPr/>
            </p14:nvContentPartPr>
            <p14:xfrm>
              <a:off x="2642235" y="3141345"/>
              <a:ext cx="397510" cy="1422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15"/>
            </p:blipFill>
            <p:spPr>
              <a:xfrm>
                <a:off x="2642235" y="3141345"/>
                <a:ext cx="39751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9" name="Ink 48"/>
              <p14:cNvContentPartPr/>
              <p14:nvPr/>
            </p14:nvContentPartPr>
            <p14:xfrm>
              <a:off x="3076575" y="3282950"/>
              <a:ext cx="377825" cy="95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17"/>
            </p:blipFill>
            <p:spPr>
              <a:xfrm>
                <a:off x="3076575" y="3282950"/>
                <a:ext cx="3778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50" name="Ink 49"/>
              <p14:cNvContentPartPr/>
              <p14:nvPr/>
            </p14:nvContentPartPr>
            <p14:xfrm>
              <a:off x="3453765" y="3282950"/>
              <a:ext cx="48260" cy="11137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19"/>
            </p:blipFill>
            <p:spPr>
              <a:xfrm>
                <a:off x="3453765" y="3282950"/>
                <a:ext cx="48260" cy="1113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51" name="Ink 50"/>
              <p14:cNvContentPartPr/>
              <p14:nvPr/>
            </p14:nvContentPartPr>
            <p14:xfrm>
              <a:off x="3501390" y="4386580"/>
              <a:ext cx="292735" cy="101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21"/>
            </p:blipFill>
            <p:spPr>
              <a:xfrm>
                <a:off x="3501390" y="4386580"/>
                <a:ext cx="2927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52" name="Ink 51"/>
              <p14:cNvContentPartPr/>
              <p14:nvPr/>
            </p14:nvContentPartPr>
            <p14:xfrm>
              <a:off x="405765" y="2571115"/>
              <a:ext cx="425450" cy="476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23"/>
            </p:blipFill>
            <p:spPr>
              <a:xfrm>
                <a:off x="405765" y="2571115"/>
                <a:ext cx="4254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53" name="Ink 52"/>
              <p14:cNvContentPartPr/>
              <p14:nvPr/>
            </p14:nvContentPartPr>
            <p14:xfrm>
              <a:off x="405765" y="2618105"/>
              <a:ext cx="29210" cy="9067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25"/>
            </p:blipFill>
            <p:spPr>
              <a:xfrm>
                <a:off x="405765" y="2618105"/>
                <a:ext cx="29210" cy="906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54" name="Ink 53"/>
              <p14:cNvContentPartPr/>
              <p14:nvPr/>
            </p14:nvContentPartPr>
            <p14:xfrm>
              <a:off x="434340" y="3524250"/>
              <a:ext cx="179705" cy="6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27"/>
            </p:blipFill>
            <p:spPr>
              <a:xfrm>
                <a:off x="434340" y="3524250"/>
                <a:ext cx="1797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1" name="Ink 30"/>
              <p14:cNvContentPartPr/>
              <p14:nvPr/>
            </p14:nvContentPartPr>
            <p14:xfrm>
              <a:off x="4558030" y="4169410"/>
              <a:ext cx="635" cy="5480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29"/>
            </p:blipFill>
            <p:spPr>
              <a:xfrm>
                <a:off x="4558030" y="4169410"/>
                <a:ext cx="635" cy="5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2" name="Ink 31"/>
              <p14:cNvContentPartPr/>
              <p14:nvPr/>
            </p14:nvContentPartPr>
            <p14:xfrm>
              <a:off x="4558030" y="4716780"/>
              <a:ext cx="1746250" cy="101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31"/>
            </p:blipFill>
            <p:spPr>
              <a:xfrm>
                <a:off x="4558030" y="4716780"/>
                <a:ext cx="174625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3" name="Ink 32"/>
              <p14:cNvContentPartPr/>
              <p14:nvPr/>
            </p14:nvContentPartPr>
            <p14:xfrm>
              <a:off x="6303645" y="4518660"/>
              <a:ext cx="19685" cy="2082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33"/>
            </p:blipFill>
            <p:spPr>
              <a:xfrm>
                <a:off x="6303645" y="4518660"/>
                <a:ext cx="19685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Ink 33"/>
              <p14:cNvContentPartPr/>
              <p14:nvPr/>
            </p14:nvContentPartPr>
            <p14:xfrm>
              <a:off x="6322695" y="4518660"/>
              <a:ext cx="293370" cy="6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35"/>
            </p:blipFill>
            <p:spPr>
              <a:xfrm>
                <a:off x="6322695" y="4518660"/>
                <a:ext cx="29337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5" name="Ink 34"/>
              <p14:cNvContentPartPr/>
              <p14:nvPr/>
            </p14:nvContentPartPr>
            <p14:xfrm>
              <a:off x="6615430" y="4377055"/>
              <a:ext cx="425450" cy="14224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37"/>
            </p:blipFill>
            <p:spPr>
              <a:xfrm>
                <a:off x="6615430" y="4377055"/>
                <a:ext cx="425450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6" name="Ink 35"/>
              <p14:cNvContentPartPr/>
              <p14:nvPr/>
            </p14:nvContentPartPr>
            <p14:xfrm>
              <a:off x="7049135" y="4377055"/>
              <a:ext cx="217805" cy="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39"/>
            </p:blipFill>
            <p:spPr>
              <a:xfrm>
                <a:off x="7049135" y="4377055"/>
                <a:ext cx="2178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7" name="Ink 36"/>
              <p14:cNvContentPartPr/>
              <p14:nvPr/>
            </p14:nvContentPartPr>
            <p14:xfrm>
              <a:off x="7266305" y="2574925"/>
              <a:ext cx="29210" cy="180276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41"/>
            </p:blipFill>
            <p:spPr>
              <a:xfrm>
                <a:off x="7266305" y="2574925"/>
                <a:ext cx="29210" cy="1802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8" name="Ink 37"/>
              <p14:cNvContentPartPr/>
              <p14:nvPr/>
            </p14:nvContentPartPr>
            <p14:xfrm>
              <a:off x="5586730" y="2574925"/>
              <a:ext cx="1708785" cy="6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43"/>
            </p:blipFill>
            <p:spPr>
              <a:xfrm>
                <a:off x="5586730" y="2574925"/>
                <a:ext cx="17087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" name="Ink 2"/>
              <p14:cNvContentPartPr/>
              <p14:nvPr/>
            </p14:nvContentPartPr>
            <p14:xfrm>
              <a:off x="9946640" y="3452495"/>
              <a:ext cx="292735" cy="6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5"/>
            </p:blipFill>
            <p:spPr>
              <a:xfrm>
                <a:off x="9946640" y="3452495"/>
                <a:ext cx="2927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" name="Ink 4"/>
              <p14:cNvContentPartPr/>
              <p14:nvPr/>
            </p14:nvContentPartPr>
            <p14:xfrm>
              <a:off x="10238740" y="3310890"/>
              <a:ext cx="396875" cy="1422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7"/>
            </p:blipFill>
            <p:spPr>
              <a:xfrm>
                <a:off x="10238740" y="3310890"/>
                <a:ext cx="396875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6" name="Ink 5"/>
              <p14:cNvContentPartPr/>
              <p14:nvPr/>
            </p14:nvContentPartPr>
            <p14:xfrm>
              <a:off x="10634980" y="3291840"/>
              <a:ext cx="793750" cy="196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49"/>
            </p:blipFill>
            <p:spPr>
              <a:xfrm>
                <a:off x="10634980" y="3291840"/>
                <a:ext cx="79375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0" name="Ink 9"/>
              <p14:cNvContentPartPr/>
              <p14:nvPr/>
            </p14:nvContentPartPr>
            <p14:xfrm>
              <a:off x="11428095" y="3291840"/>
              <a:ext cx="19050" cy="10763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1"/>
            </p:blipFill>
            <p:spPr>
              <a:xfrm>
                <a:off x="11428095" y="3291840"/>
                <a:ext cx="19050" cy="1076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11" name="Ink 10"/>
              <p14:cNvContentPartPr/>
              <p14:nvPr/>
            </p14:nvContentPartPr>
            <p14:xfrm>
              <a:off x="11446510" y="4367530"/>
              <a:ext cx="331470" cy="101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53"/>
            </p:blipFill>
            <p:spPr>
              <a:xfrm>
                <a:off x="11446510" y="4367530"/>
                <a:ext cx="331470" cy="10160"/>
              </a:xfrm>
              <a:prstGeom prst="rect"/>
            </p:spPr>
          </p:pic>
        </mc:Fallback>
      </mc:AlternateContent>
      <p:sp>
        <p:nvSpPr>
          <p:cNvPr id="12" name="Text Box 11"/>
          <p:cNvSpPr txBox="1"/>
          <p:nvPr/>
        </p:nvSpPr>
        <p:spPr>
          <a:xfrm>
            <a:off x="11419205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841740" y="241109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19" name="Ink 18"/>
              <p14:cNvContentPartPr/>
              <p14:nvPr/>
            </p14:nvContentPartPr>
            <p14:xfrm>
              <a:off x="10654030" y="4367530"/>
              <a:ext cx="293370" cy="101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55"/>
            </p:blipFill>
            <p:spPr>
              <a:xfrm>
                <a:off x="10654030" y="4367530"/>
                <a:ext cx="29337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9" name="Ink 38"/>
              <p14:cNvContentPartPr/>
              <p14:nvPr/>
            </p14:nvContentPartPr>
            <p14:xfrm>
              <a:off x="10946765" y="2603500"/>
              <a:ext cx="635" cy="17741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57"/>
            </p:blipFill>
            <p:spPr>
              <a:xfrm>
                <a:off x="10946765" y="2603500"/>
                <a:ext cx="635" cy="1774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40" name="Ink 39"/>
              <p14:cNvContentPartPr/>
              <p14:nvPr/>
            </p14:nvContentPartPr>
            <p14:xfrm>
              <a:off x="9276080" y="2603500"/>
              <a:ext cx="1671320" cy="6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59"/>
            </p:blipFill>
            <p:spPr>
              <a:xfrm>
                <a:off x="9276080" y="2603500"/>
                <a:ext cx="167132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7" name="Ink 6"/>
              <p14:cNvContentPartPr/>
              <p14:nvPr/>
            </p14:nvContentPartPr>
            <p14:xfrm>
              <a:off x="8238490" y="4358640"/>
              <a:ext cx="10160" cy="4064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1"/>
            </p:blipFill>
            <p:spPr>
              <a:xfrm>
                <a:off x="8238490" y="4358640"/>
                <a:ext cx="1016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8" name="Ink 7"/>
              <p14:cNvContentPartPr/>
              <p14:nvPr/>
            </p14:nvContentPartPr>
            <p14:xfrm>
              <a:off x="8248015" y="4707255"/>
              <a:ext cx="1736725" cy="577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63"/>
            </p:blipFill>
            <p:spPr>
              <a:xfrm>
                <a:off x="8248015" y="4707255"/>
                <a:ext cx="1736725" cy="5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55" name="Ink 54"/>
              <p14:cNvContentPartPr/>
              <p14:nvPr/>
            </p14:nvContentPartPr>
            <p14:xfrm>
              <a:off x="9984105" y="4575175"/>
              <a:ext cx="19685" cy="1327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65"/>
            </p:blipFill>
            <p:spPr>
              <a:xfrm>
                <a:off x="9984105" y="4575175"/>
                <a:ext cx="19685" cy="132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56" name="Ink 55"/>
              <p14:cNvContentPartPr/>
              <p14:nvPr/>
            </p14:nvContentPartPr>
            <p14:xfrm>
              <a:off x="10003155" y="4566285"/>
              <a:ext cx="264795" cy="952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67"/>
            </p:blipFill>
            <p:spPr>
              <a:xfrm>
                <a:off x="10003155" y="4566285"/>
                <a:ext cx="2647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57" name="Ink 56"/>
              <p14:cNvContentPartPr/>
              <p14:nvPr/>
            </p14:nvContentPartPr>
            <p14:xfrm>
              <a:off x="10267315" y="4377055"/>
              <a:ext cx="377825" cy="18986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69"/>
            </p:blipFill>
            <p:spPr>
              <a:xfrm>
                <a:off x="10267315" y="4377055"/>
                <a:ext cx="377825" cy="1898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733280" y="310388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733280" y="38011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039485" y="313182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039485" y="38011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    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039485" y="313182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10276840" y="3310890"/>
              <a:ext cx="358775" cy="16129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10276840" y="3310890"/>
                <a:ext cx="35877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10634980" y="3301365"/>
              <a:ext cx="765175" cy="63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10634980" y="3301365"/>
                <a:ext cx="7651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11399520" y="3301365"/>
              <a:ext cx="38735" cy="10668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11399520" y="3301365"/>
                <a:ext cx="38735" cy="1066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11437620" y="4367530"/>
              <a:ext cx="321310" cy="196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11437620" y="4367530"/>
                <a:ext cx="32131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7" name="Ink 16"/>
              <p14:cNvContentPartPr/>
              <p14:nvPr/>
            </p14:nvContentPartPr>
            <p14:xfrm>
              <a:off x="9946640" y="4217035"/>
              <a:ext cx="349250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3"/>
            </p:blipFill>
            <p:spPr>
              <a:xfrm>
                <a:off x="9946640" y="4217035"/>
                <a:ext cx="34925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9" name="Ink 18"/>
              <p14:cNvContentPartPr/>
              <p14:nvPr/>
            </p14:nvContentPartPr>
            <p14:xfrm>
              <a:off x="10295255" y="4217035"/>
              <a:ext cx="368935" cy="1797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5"/>
            </p:blipFill>
            <p:spPr>
              <a:xfrm>
                <a:off x="10295255" y="4217035"/>
                <a:ext cx="368935" cy="179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1" name="Ink 20"/>
              <p14:cNvContentPartPr/>
              <p14:nvPr/>
            </p14:nvContentPartPr>
            <p14:xfrm>
              <a:off x="10663555" y="4386580"/>
              <a:ext cx="293370" cy="101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7"/>
            </p:blipFill>
            <p:spPr>
              <a:xfrm>
                <a:off x="10663555" y="4386580"/>
                <a:ext cx="29337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2" name="Ink 21"/>
              <p14:cNvContentPartPr/>
              <p14:nvPr/>
            </p14:nvContentPartPr>
            <p14:xfrm>
              <a:off x="10946765" y="2584450"/>
              <a:ext cx="10160" cy="18027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9"/>
            </p:blipFill>
            <p:spPr>
              <a:xfrm>
                <a:off x="10946765" y="2584450"/>
                <a:ext cx="10160" cy="1802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3" name="Ink 22"/>
              <p14:cNvContentPartPr/>
              <p14:nvPr/>
            </p14:nvContentPartPr>
            <p14:xfrm>
              <a:off x="9285605" y="2574925"/>
              <a:ext cx="1661795" cy="101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1"/>
            </p:blipFill>
            <p:spPr>
              <a:xfrm>
                <a:off x="9285605" y="2574925"/>
                <a:ext cx="166179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4" name="Ink 23"/>
              <p14:cNvContentPartPr/>
              <p14:nvPr/>
            </p14:nvContentPartPr>
            <p14:xfrm>
              <a:off x="6266180" y="3471545"/>
              <a:ext cx="330835" cy="6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3"/>
            </p:blipFill>
            <p:spPr>
              <a:xfrm>
                <a:off x="6266180" y="3471545"/>
                <a:ext cx="3308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Ink 24"/>
              <p14:cNvContentPartPr/>
              <p14:nvPr/>
            </p14:nvContentPartPr>
            <p14:xfrm>
              <a:off x="6596380" y="3291840"/>
              <a:ext cx="387350" cy="1803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5"/>
            </p:blipFill>
            <p:spPr>
              <a:xfrm>
                <a:off x="6596380" y="3291840"/>
                <a:ext cx="387350" cy="180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Ink 25"/>
              <p14:cNvContentPartPr/>
              <p14:nvPr/>
            </p14:nvContentPartPr>
            <p14:xfrm>
              <a:off x="6983095" y="3291840"/>
              <a:ext cx="444500" cy="6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7"/>
            </p:blipFill>
            <p:spPr>
              <a:xfrm>
                <a:off x="6983095" y="3291840"/>
                <a:ext cx="4445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Ink 27"/>
              <p14:cNvContentPartPr/>
              <p14:nvPr/>
            </p14:nvContentPartPr>
            <p14:xfrm>
              <a:off x="7426960" y="3291840"/>
              <a:ext cx="635" cy="105791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9"/>
            </p:blipFill>
            <p:spPr>
              <a:xfrm>
                <a:off x="7426960" y="3291840"/>
                <a:ext cx="635" cy="1057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9" name="Ink 28"/>
              <p14:cNvContentPartPr/>
              <p14:nvPr/>
            </p14:nvContentPartPr>
            <p14:xfrm>
              <a:off x="7426960" y="4349115"/>
              <a:ext cx="311785" cy="190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1"/>
            </p:blipFill>
            <p:spPr>
              <a:xfrm>
                <a:off x="7426960" y="4349115"/>
                <a:ext cx="31178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0" name="Ink 29"/>
              <p14:cNvContentPartPr/>
              <p14:nvPr/>
            </p14:nvContentPartPr>
            <p14:xfrm>
              <a:off x="6266180" y="4226560"/>
              <a:ext cx="63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"/>
            </p:blipFill>
            <p:spPr>
              <a:xfrm>
                <a:off x="6266180" y="4226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1" name="Ink 30"/>
              <p14:cNvContentPartPr/>
              <p14:nvPr/>
            </p14:nvContentPartPr>
            <p14:xfrm>
              <a:off x="6266180" y="4217035"/>
              <a:ext cx="330835" cy="101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4"/>
            </p:blipFill>
            <p:spPr>
              <a:xfrm>
                <a:off x="6266180" y="4217035"/>
                <a:ext cx="3308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2" name="Ink 31"/>
              <p14:cNvContentPartPr/>
              <p14:nvPr/>
            </p14:nvContentPartPr>
            <p14:xfrm>
              <a:off x="6596380" y="4217035"/>
              <a:ext cx="425450" cy="1701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36"/>
            </p:blipFill>
            <p:spPr>
              <a:xfrm>
                <a:off x="6596380" y="4217035"/>
                <a:ext cx="4254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3" name="Ink 32"/>
              <p14:cNvContentPartPr/>
              <p14:nvPr/>
            </p14:nvContentPartPr>
            <p14:xfrm>
              <a:off x="7021195" y="4386580"/>
              <a:ext cx="274320" cy="6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38"/>
            </p:blipFill>
            <p:spPr>
              <a:xfrm>
                <a:off x="7021195" y="4386580"/>
                <a:ext cx="27432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4" name="Ink 33"/>
              <p14:cNvContentPartPr/>
              <p14:nvPr/>
            </p14:nvContentPartPr>
            <p14:xfrm>
              <a:off x="7294880" y="2593975"/>
              <a:ext cx="635" cy="179324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0"/>
            </p:blipFill>
            <p:spPr>
              <a:xfrm>
                <a:off x="7294880" y="2593975"/>
                <a:ext cx="635" cy="1793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5" name="Ink 34"/>
              <p14:cNvContentPartPr/>
              <p14:nvPr/>
            </p14:nvContentPartPr>
            <p14:xfrm>
              <a:off x="5633720" y="2584450"/>
              <a:ext cx="1661795" cy="101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42"/>
            </p:blipFill>
            <p:spPr>
              <a:xfrm>
                <a:off x="5633720" y="2584450"/>
                <a:ext cx="1661795" cy="10160"/>
              </a:xfrm>
              <a:prstGeom prst="rect"/>
            </p:spPr>
          </p:pic>
        </mc:Fallback>
      </mc:AlternateContent>
      <p:sp>
        <p:nvSpPr>
          <p:cNvPr id="36" name="Text Box 35"/>
          <p:cNvSpPr txBox="1"/>
          <p:nvPr/>
        </p:nvSpPr>
        <p:spPr>
          <a:xfrm>
            <a:off x="11399520" y="396684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787765" y="240538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7992745" y="396684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6038850" y="376110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  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1" name="Ink 20"/>
              <p14:cNvContentPartPr/>
              <p14:nvPr/>
            </p14:nvContentPartPr>
            <p14:xfrm>
              <a:off x="10663555" y="4386580"/>
              <a:ext cx="293370" cy="101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5"/>
            </p:blipFill>
            <p:spPr>
              <a:xfrm>
                <a:off x="10663555" y="4386580"/>
                <a:ext cx="29337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2" name="Ink 21"/>
              <p14:cNvContentPartPr/>
              <p14:nvPr/>
            </p14:nvContentPartPr>
            <p14:xfrm>
              <a:off x="10946765" y="2584450"/>
              <a:ext cx="10160" cy="18027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7"/>
            </p:blipFill>
            <p:spPr>
              <a:xfrm>
                <a:off x="10946765" y="2584450"/>
                <a:ext cx="10160" cy="1802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Ink 22"/>
              <p14:cNvContentPartPr/>
              <p14:nvPr/>
            </p14:nvContentPartPr>
            <p14:xfrm>
              <a:off x="9285605" y="2574925"/>
              <a:ext cx="1661795" cy="101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9285605" y="2574925"/>
                <a:ext cx="166179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0" name="Ink 29"/>
              <p14:cNvContentPartPr/>
              <p14:nvPr/>
            </p14:nvContentPartPr>
            <p14:xfrm>
              <a:off x="6266180" y="4226560"/>
              <a:ext cx="63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"/>
            </p:blipFill>
            <p:spPr>
              <a:xfrm>
                <a:off x="6266180" y="4226560"/>
                <a:ext cx="635" cy="635"/>
              </a:xfrm>
              <a:prstGeom prst="rect"/>
            </p:spPr>
          </p:pic>
        </mc:Fallback>
      </mc:AlternateContent>
      <p:sp>
        <p:nvSpPr>
          <p:cNvPr id="36" name="Text Box 35"/>
          <p:cNvSpPr txBox="1"/>
          <p:nvPr/>
        </p:nvSpPr>
        <p:spPr>
          <a:xfrm>
            <a:off x="11399520" y="396684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787765" y="240538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7992745" y="396684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Ink 7"/>
              <p14:cNvContentPartPr/>
              <p14:nvPr/>
            </p14:nvContentPartPr>
            <p14:xfrm>
              <a:off x="8040370" y="2603500"/>
              <a:ext cx="755650" cy="95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8040370" y="2603500"/>
                <a:ext cx="7556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Ink 8"/>
              <p14:cNvContentPartPr/>
              <p14:nvPr/>
            </p14:nvContentPartPr>
            <p14:xfrm>
              <a:off x="8040370" y="2612390"/>
              <a:ext cx="28575" cy="9258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8040370" y="2612390"/>
                <a:ext cx="28575" cy="925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Ink 9"/>
              <p14:cNvContentPartPr/>
              <p14:nvPr/>
            </p14:nvContentPartPr>
            <p14:xfrm>
              <a:off x="8068310" y="3528060"/>
              <a:ext cx="180340" cy="101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8068310" y="3528060"/>
                <a:ext cx="1803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Ink 10"/>
              <p14:cNvContentPartPr/>
              <p14:nvPr/>
            </p14:nvContentPartPr>
            <p14:xfrm>
              <a:off x="8248015" y="2924175"/>
              <a:ext cx="10160" cy="6045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8248015" y="2924175"/>
                <a:ext cx="10160" cy="604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Ink 11"/>
              <p14:cNvContentPartPr/>
              <p14:nvPr/>
            </p14:nvContentPartPr>
            <p14:xfrm>
              <a:off x="8257540" y="2924175"/>
              <a:ext cx="1887855" cy="101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8257540" y="2924175"/>
                <a:ext cx="188785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Ink 12"/>
              <p14:cNvContentPartPr/>
              <p14:nvPr/>
            </p14:nvContentPartPr>
            <p14:xfrm>
              <a:off x="10144760" y="2933700"/>
              <a:ext cx="19050" cy="19875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10144760" y="2933700"/>
                <a:ext cx="19050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Ink 13"/>
              <p14:cNvContentPartPr/>
              <p14:nvPr/>
            </p14:nvContentPartPr>
            <p14:xfrm>
              <a:off x="10163175" y="3131820"/>
              <a:ext cx="132715" cy="6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10163175" y="3131820"/>
                <a:ext cx="1327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Ink 19"/>
              <p14:cNvContentPartPr/>
              <p14:nvPr/>
            </p14:nvContentPartPr>
            <p14:xfrm>
              <a:off x="10304780" y="3122295"/>
              <a:ext cx="340360" cy="1701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6"/>
            </p:blipFill>
            <p:spPr>
              <a:xfrm>
                <a:off x="10304780" y="3122295"/>
                <a:ext cx="34036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0" name="Ink 39"/>
              <p14:cNvContentPartPr/>
              <p14:nvPr/>
            </p14:nvContentPartPr>
            <p14:xfrm>
              <a:off x="10673080" y="3291840"/>
              <a:ext cx="755650" cy="2921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28"/>
            </p:blipFill>
            <p:spPr>
              <a:xfrm>
                <a:off x="10673080" y="3291840"/>
                <a:ext cx="755650" cy="29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1" name="Ink 40"/>
              <p14:cNvContentPartPr/>
              <p14:nvPr/>
            </p14:nvContentPartPr>
            <p14:xfrm>
              <a:off x="11428095" y="3320415"/>
              <a:ext cx="10160" cy="104775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30"/>
            </p:blipFill>
            <p:spPr>
              <a:xfrm>
                <a:off x="11428095" y="3320415"/>
                <a:ext cx="10160" cy="1047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2" name="Ink 41"/>
              <p14:cNvContentPartPr/>
              <p14:nvPr/>
            </p14:nvContentPartPr>
            <p14:xfrm>
              <a:off x="11437620" y="4367530"/>
              <a:ext cx="302260" cy="6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32"/>
            </p:blipFill>
            <p:spPr>
              <a:xfrm>
                <a:off x="11437620" y="4367530"/>
                <a:ext cx="30226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3" name="Ink 42"/>
              <p14:cNvContentPartPr/>
              <p14:nvPr/>
            </p14:nvContentPartPr>
            <p14:xfrm>
              <a:off x="10238740" y="4377055"/>
              <a:ext cx="434975" cy="18034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34"/>
            </p:blipFill>
            <p:spPr>
              <a:xfrm>
                <a:off x="10238740" y="4377055"/>
                <a:ext cx="434975" cy="180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44" name="Ink 43"/>
              <p14:cNvContentPartPr/>
              <p14:nvPr/>
            </p14:nvContentPartPr>
            <p14:xfrm>
              <a:off x="9974580" y="4547235"/>
              <a:ext cx="264795" cy="101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36"/>
            </p:blipFill>
            <p:spPr>
              <a:xfrm>
                <a:off x="9974580" y="4547235"/>
                <a:ext cx="26479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45" name="Ink 44"/>
              <p14:cNvContentPartPr/>
              <p14:nvPr/>
            </p14:nvContentPartPr>
            <p14:xfrm>
              <a:off x="9965055" y="4547235"/>
              <a:ext cx="10160" cy="19875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38"/>
            </p:blipFill>
            <p:spPr>
              <a:xfrm>
                <a:off x="9965055" y="4547235"/>
                <a:ext cx="10160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46" name="Ink 45"/>
              <p14:cNvContentPartPr/>
              <p14:nvPr/>
            </p14:nvContentPartPr>
            <p14:xfrm>
              <a:off x="8275955" y="4716780"/>
              <a:ext cx="1689735" cy="2921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40"/>
            </p:blipFill>
            <p:spPr>
              <a:xfrm>
                <a:off x="8275955" y="4716780"/>
                <a:ext cx="1689735" cy="29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7" name="Ink 46"/>
              <p14:cNvContentPartPr/>
              <p14:nvPr/>
            </p14:nvContentPartPr>
            <p14:xfrm>
              <a:off x="8228965" y="4367530"/>
              <a:ext cx="47625" cy="34988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42"/>
            </p:blipFill>
            <p:spPr>
              <a:xfrm>
                <a:off x="8228965" y="4367530"/>
                <a:ext cx="47625" cy="3498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0" name="Ink 29"/>
              <p14:cNvContentPartPr/>
              <p14:nvPr/>
            </p14:nvContentPartPr>
            <p14:xfrm>
              <a:off x="6266180" y="4226560"/>
              <a:ext cx="63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"/>
            </p:blipFill>
            <p:spPr>
              <a:xfrm>
                <a:off x="6266180" y="4226560"/>
                <a:ext cx="635" cy="635"/>
              </a:xfrm>
              <a:prstGeom prst="rect"/>
            </p:spPr>
          </p:pic>
        </mc:Fallback>
      </mc:AlternateContent>
      <p:sp>
        <p:nvSpPr>
          <p:cNvPr id="3" name="Text Box 2"/>
          <p:cNvSpPr txBox="1"/>
          <p:nvPr/>
        </p:nvSpPr>
        <p:spPr>
          <a:xfrm>
            <a:off x="9757410" y="308927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57410" y="378714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4340860" y="2612390"/>
              <a:ext cx="434975" cy="6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4340860" y="2612390"/>
                <a:ext cx="4349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4331335" y="2603500"/>
              <a:ext cx="38735" cy="87820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4331335" y="2603500"/>
                <a:ext cx="38735" cy="878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Ink 16"/>
              <p14:cNvContentPartPr/>
              <p14:nvPr/>
            </p14:nvContentPartPr>
            <p14:xfrm>
              <a:off x="4369435" y="3481070"/>
              <a:ext cx="208280" cy="190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0"/>
            </p:blipFill>
            <p:spPr>
              <a:xfrm>
                <a:off x="4369435" y="3481070"/>
                <a:ext cx="20828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8" name="Ink 17"/>
              <p14:cNvContentPartPr/>
              <p14:nvPr/>
            </p14:nvContentPartPr>
            <p14:xfrm>
              <a:off x="4577080" y="2952115"/>
              <a:ext cx="10160" cy="54800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2"/>
            </p:blipFill>
            <p:spPr>
              <a:xfrm>
                <a:off x="4577080" y="2952115"/>
                <a:ext cx="10160" cy="5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9" name="Ink 18"/>
              <p14:cNvContentPartPr/>
              <p14:nvPr/>
            </p14:nvContentPartPr>
            <p14:xfrm>
              <a:off x="4586605" y="2943225"/>
              <a:ext cx="1878330" cy="952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4"/>
            </p:blipFill>
            <p:spPr>
              <a:xfrm>
                <a:off x="4586605" y="2943225"/>
                <a:ext cx="187833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4" name="Ink 23"/>
              <p14:cNvContentPartPr/>
              <p14:nvPr/>
            </p14:nvContentPartPr>
            <p14:xfrm>
              <a:off x="6464300" y="2943225"/>
              <a:ext cx="76200" cy="18923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6"/>
            </p:blipFill>
            <p:spPr>
              <a:xfrm>
                <a:off x="6464300" y="2943225"/>
                <a:ext cx="76200" cy="189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5" name="Ink 24"/>
              <p14:cNvContentPartPr/>
              <p14:nvPr/>
            </p14:nvContentPartPr>
            <p14:xfrm>
              <a:off x="6539865" y="3131820"/>
              <a:ext cx="434340" cy="1517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18"/>
            </p:blipFill>
            <p:spPr>
              <a:xfrm>
                <a:off x="6539865" y="3131820"/>
                <a:ext cx="434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6" name="Ink 25"/>
              <p14:cNvContentPartPr/>
              <p14:nvPr/>
            </p14:nvContentPartPr>
            <p14:xfrm>
              <a:off x="6973570" y="3282950"/>
              <a:ext cx="434975" cy="952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0"/>
            </p:blipFill>
            <p:spPr>
              <a:xfrm>
                <a:off x="6973570" y="3282950"/>
                <a:ext cx="4349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8" name="Ink 27"/>
              <p14:cNvContentPartPr/>
              <p14:nvPr/>
            </p14:nvContentPartPr>
            <p14:xfrm>
              <a:off x="7417435" y="3291840"/>
              <a:ext cx="19685" cy="105791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2"/>
            </p:blipFill>
            <p:spPr>
              <a:xfrm>
                <a:off x="7417435" y="3291840"/>
                <a:ext cx="19685" cy="1057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9" name="Ink 28"/>
              <p14:cNvContentPartPr/>
              <p14:nvPr/>
            </p14:nvContentPartPr>
            <p14:xfrm>
              <a:off x="7436485" y="4349115"/>
              <a:ext cx="321310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24"/>
            </p:blipFill>
            <p:spPr>
              <a:xfrm>
                <a:off x="7436485" y="4349115"/>
                <a:ext cx="3213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1" name="Ink 30"/>
              <p14:cNvContentPartPr/>
              <p14:nvPr/>
            </p14:nvContentPartPr>
            <p14:xfrm>
              <a:off x="4039235" y="1083945"/>
              <a:ext cx="63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"/>
            </p:blipFill>
            <p:spPr>
              <a:xfrm>
                <a:off x="4039235" y="1083945"/>
                <a:ext cx="635" cy="635"/>
              </a:xfrm>
              <a:prstGeom prst="rect"/>
            </p:spPr>
          </p:pic>
        </mc:Fallback>
      </mc:AlternateContent>
      <p:sp>
        <p:nvSpPr>
          <p:cNvPr id="32" name="Text Box 31"/>
          <p:cNvSpPr txBox="1"/>
          <p:nvPr/>
        </p:nvSpPr>
        <p:spPr>
          <a:xfrm>
            <a:off x="7973695" y="3978910"/>
            <a:ext cx="52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0" name="Ink 29"/>
              <p14:cNvContentPartPr/>
              <p14:nvPr/>
            </p14:nvContentPartPr>
            <p14:xfrm>
              <a:off x="6266180" y="4226560"/>
              <a:ext cx="63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"/>
            </p:blipFill>
            <p:spPr>
              <a:xfrm>
                <a:off x="6266180" y="4226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4340860" y="2612390"/>
              <a:ext cx="434975" cy="6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4340860" y="2612390"/>
                <a:ext cx="4349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4331335" y="2603500"/>
              <a:ext cx="38735" cy="87820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4331335" y="2603500"/>
                <a:ext cx="38735" cy="878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Ink 16"/>
              <p14:cNvContentPartPr/>
              <p14:nvPr/>
            </p14:nvContentPartPr>
            <p14:xfrm>
              <a:off x="4369435" y="3481070"/>
              <a:ext cx="208280" cy="190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0"/>
            </p:blipFill>
            <p:spPr>
              <a:xfrm>
                <a:off x="4369435" y="3481070"/>
                <a:ext cx="20828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8" name="Ink 17"/>
              <p14:cNvContentPartPr/>
              <p14:nvPr/>
            </p14:nvContentPartPr>
            <p14:xfrm>
              <a:off x="4577080" y="2952115"/>
              <a:ext cx="10160" cy="54800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2"/>
            </p:blipFill>
            <p:spPr>
              <a:xfrm>
                <a:off x="4577080" y="2952115"/>
                <a:ext cx="10160" cy="5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9" name="Ink 18"/>
              <p14:cNvContentPartPr/>
              <p14:nvPr/>
            </p14:nvContentPartPr>
            <p14:xfrm>
              <a:off x="4586605" y="2943225"/>
              <a:ext cx="1878330" cy="952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4"/>
            </p:blipFill>
            <p:spPr>
              <a:xfrm>
                <a:off x="4586605" y="2943225"/>
                <a:ext cx="187833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4" name="Ink 23"/>
              <p14:cNvContentPartPr/>
              <p14:nvPr/>
            </p14:nvContentPartPr>
            <p14:xfrm>
              <a:off x="6464300" y="2943225"/>
              <a:ext cx="76200" cy="18923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6"/>
            </p:blipFill>
            <p:spPr>
              <a:xfrm>
                <a:off x="6464300" y="2943225"/>
                <a:ext cx="76200" cy="189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5" name="Ink 24"/>
              <p14:cNvContentPartPr/>
              <p14:nvPr/>
            </p14:nvContentPartPr>
            <p14:xfrm>
              <a:off x="6539865" y="3131820"/>
              <a:ext cx="434340" cy="1517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18"/>
            </p:blipFill>
            <p:spPr>
              <a:xfrm>
                <a:off x="6539865" y="3131820"/>
                <a:ext cx="434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6" name="Ink 25"/>
              <p14:cNvContentPartPr/>
              <p14:nvPr/>
            </p14:nvContentPartPr>
            <p14:xfrm>
              <a:off x="6973570" y="3282950"/>
              <a:ext cx="434975" cy="952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0"/>
            </p:blipFill>
            <p:spPr>
              <a:xfrm>
                <a:off x="6973570" y="3282950"/>
                <a:ext cx="4349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8" name="Ink 27"/>
              <p14:cNvContentPartPr/>
              <p14:nvPr/>
            </p14:nvContentPartPr>
            <p14:xfrm>
              <a:off x="7417435" y="3291840"/>
              <a:ext cx="19685" cy="105791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2"/>
            </p:blipFill>
            <p:spPr>
              <a:xfrm>
                <a:off x="7417435" y="3291840"/>
                <a:ext cx="19685" cy="1057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9" name="Ink 28"/>
              <p14:cNvContentPartPr/>
              <p14:nvPr/>
            </p14:nvContentPartPr>
            <p14:xfrm>
              <a:off x="7436485" y="4349115"/>
              <a:ext cx="321310" cy="6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24"/>
            </p:blipFill>
            <p:spPr>
              <a:xfrm>
                <a:off x="7436485" y="4349115"/>
                <a:ext cx="3213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1" name="Ink 30"/>
              <p14:cNvContentPartPr/>
              <p14:nvPr/>
            </p14:nvContentPartPr>
            <p14:xfrm>
              <a:off x="4039235" y="1083945"/>
              <a:ext cx="63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"/>
            </p:blipFill>
            <p:spPr>
              <a:xfrm>
                <a:off x="4039235" y="1083945"/>
                <a:ext cx="635" cy="635"/>
              </a:xfrm>
              <a:prstGeom prst="rect"/>
            </p:spPr>
          </p:pic>
        </mc:Fallback>
      </mc:AlternateContent>
      <p:sp>
        <p:nvSpPr>
          <p:cNvPr id="32" name="Text Box 31"/>
          <p:cNvSpPr txBox="1"/>
          <p:nvPr/>
        </p:nvSpPr>
        <p:spPr>
          <a:xfrm>
            <a:off x="7973695" y="3978910"/>
            <a:ext cx="52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8" name="Ink 7"/>
              <p14:cNvContentPartPr/>
              <p14:nvPr/>
            </p14:nvContentPartPr>
            <p14:xfrm>
              <a:off x="9946640" y="3452495"/>
              <a:ext cx="321310" cy="196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27"/>
            </p:blipFill>
            <p:spPr>
              <a:xfrm>
                <a:off x="9946640" y="3452495"/>
                <a:ext cx="32131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9" name="Ink 8"/>
              <p14:cNvContentPartPr/>
              <p14:nvPr/>
            </p14:nvContentPartPr>
            <p14:xfrm>
              <a:off x="10267315" y="3329940"/>
              <a:ext cx="377825" cy="14224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9"/>
            </p:blipFill>
            <p:spPr>
              <a:xfrm>
                <a:off x="10267315" y="3329940"/>
                <a:ext cx="377825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0" name="Ink 9"/>
              <p14:cNvContentPartPr/>
              <p14:nvPr/>
            </p14:nvContentPartPr>
            <p14:xfrm>
              <a:off x="10654030" y="3282950"/>
              <a:ext cx="746125" cy="571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1"/>
            </p:blipFill>
            <p:spPr>
              <a:xfrm>
                <a:off x="10654030" y="3282950"/>
                <a:ext cx="7461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1" name="Ink 10"/>
              <p14:cNvContentPartPr/>
              <p14:nvPr/>
            </p14:nvContentPartPr>
            <p14:xfrm>
              <a:off x="11399520" y="3282950"/>
              <a:ext cx="76200" cy="10947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33"/>
            </p:blipFill>
            <p:spPr>
              <a:xfrm>
                <a:off x="11399520" y="3282950"/>
                <a:ext cx="76200" cy="1094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2" name="Ink 11"/>
              <p14:cNvContentPartPr/>
              <p14:nvPr/>
            </p14:nvContentPartPr>
            <p14:xfrm>
              <a:off x="11475085" y="4377055"/>
              <a:ext cx="302895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35"/>
            </p:blipFill>
            <p:spPr>
              <a:xfrm>
                <a:off x="11475085" y="4377055"/>
                <a:ext cx="3028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3" name="Ink 12"/>
              <p14:cNvContentPartPr/>
              <p14:nvPr/>
            </p14:nvContentPartPr>
            <p14:xfrm>
              <a:off x="9965055" y="4207510"/>
              <a:ext cx="312420" cy="6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37"/>
            </p:blipFill>
            <p:spPr>
              <a:xfrm>
                <a:off x="9965055" y="4207510"/>
                <a:ext cx="31242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14" name="Ink 13"/>
              <p14:cNvContentPartPr/>
              <p14:nvPr/>
            </p14:nvContentPartPr>
            <p14:xfrm>
              <a:off x="10276840" y="4207510"/>
              <a:ext cx="396875" cy="18923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39"/>
            </p:blipFill>
            <p:spPr>
              <a:xfrm>
                <a:off x="10276840" y="4207510"/>
                <a:ext cx="396875" cy="189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0" name="Ink 19"/>
              <p14:cNvContentPartPr/>
              <p14:nvPr/>
            </p14:nvContentPartPr>
            <p14:xfrm>
              <a:off x="10673080" y="4396105"/>
              <a:ext cx="245745" cy="101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41"/>
            </p:blipFill>
            <p:spPr>
              <a:xfrm>
                <a:off x="10673080" y="4396105"/>
                <a:ext cx="24574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1" name="Ink 20"/>
              <p14:cNvContentPartPr/>
              <p14:nvPr/>
            </p14:nvContentPartPr>
            <p14:xfrm>
              <a:off x="10927715" y="2612390"/>
              <a:ext cx="19685" cy="178435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3"/>
            </p:blipFill>
            <p:spPr>
              <a:xfrm>
                <a:off x="10927715" y="2612390"/>
                <a:ext cx="19685" cy="178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2" name="Ink 21"/>
              <p14:cNvContentPartPr/>
              <p14:nvPr/>
            </p14:nvContentPartPr>
            <p14:xfrm>
              <a:off x="9285605" y="2584450"/>
              <a:ext cx="1661795" cy="2857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5"/>
            </p:blipFill>
            <p:spPr>
              <a:xfrm>
                <a:off x="9285605" y="2584450"/>
                <a:ext cx="1661795" cy="28575"/>
              </a:xfrm>
              <a:prstGeom prst="rect"/>
            </p:spPr>
          </p:pic>
        </mc:Fallback>
      </mc:AlternateContent>
      <p:sp>
        <p:nvSpPr>
          <p:cNvPr id="23" name="Explosion 1 22"/>
          <p:cNvSpPr/>
          <p:nvPr/>
        </p:nvSpPr>
        <p:spPr>
          <a:xfrm>
            <a:off x="8378825" y="3787140"/>
            <a:ext cx="575945" cy="736600"/>
          </a:xfrm>
          <a:prstGeom prst="irregularSeal1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1419205" y="397129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787765" y="239077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0" name="Ink 29"/>
              <p14:cNvContentPartPr/>
              <p14:nvPr/>
            </p14:nvContentPartPr>
            <p14:xfrm>
              <a:off x="6266180" y="4226560"/>
              <a:ext cx="63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"/>
            </p:blipFill>
            <p:spPr>
              <a:xfrm>
                <a:off x="6266180" y="4226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1" name="Ink 30"/>
              <p14:cNvContentPartPr/>
              <p14:nvPr/>
            </p14:nvContentPartPr>
            <p14:xfrm>
              <a:off x="4039235" y="1083945"/>
              <a:ext cx="63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"/>
            </p:blipFill>
            <p:spPr>
              <a:xfrm>
                <a:off x="4039235" y="1083945"/>
                <a:ext cx="635" cy="635"/>
              </a:xfrm>
              <a:prstGeom prst="rect"/>
            </p:spPr>
          </p:pic>
        </mc:Fallback>
      </mc:AlternateContent>
      <p:sp>
        <p:nvSpPr>
          <p:cNvPr id="32" name="Text Box 31"/>
          <p:cNvSpPr txBox="1"/>
          <p:nvPr/>
        </p:nvSpPr>
        <p:spPr>
          <a:xfrm>
            <a:off x="7973695" y="3978910"/>
            <a:ext cx="52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Ink 9"/>
              <p14:cNvContentPartPr/>
              <p14:nvPr/>
            </p14:nvContentPartPr>
            <p14:xfrm>
              <a:off x="10654030" y="3282950"/>
              <a:ext cx="746125" cy="571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7"/>
            </p:blipFill>
            <p:spPr>
              <a:xfrm>
                <a:off x="10654030" y="3282950"/>
                <a:ext cx="74612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Ink 10"/>
              <p14:cNvContentPartPr/>
              <p14:nvPr/>
            </p14:nvContentPartPr>
            <p14:xfrm>
              <a:off x="11399520" y="3282950"/>
              <a:ext cx="76200" cy="10947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9"/>
            </p:blipFill>
            <p:spPr>
              <a:xfrm>
                <a:off x="11399520" y="3282950"/>
                <a:ext cx="76200" cy="1094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Ink 11"/>
              <p14:cNvContentPartPr/>
              <p14:nvPr/>
            </p14:nvContentPartPr>
            <p14:xfrm>
              <a:off x="11475085" y="4377055"/>
              <a:ext cx="302895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1"/>
            </p:blipFill>
            <p:spPr>
              <a:xfrm>
                <a:off x="11475085" y="4377055"/>
                <a:ext cx="302895" cy="635"/>
              </a:xfrm>
              <a:prstGeom prst="rect"/>
            </p:spPr>
          </p:pic>
        </mc:Fallback>
      </mc:AlternateContent>
      <p:sp>
        <p:nvSpPr>
          <p:cNvPr id="33" name="Text Box 32"/>
          <p:cNvSpPr txBox="1"/>
          <p:nvPr/>
        </p:nvSpPr>
        <p:spPr>
          <a:xfrm>
            <a:off x="11419205" y="397129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787765" y="239077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" name="Ink 2"/>
              <p14:cNvContentPartPr/>
              <p14:nvPr/>
            </p14:nvContentPartPr>
            <p14:xfrm>
              <a:off x="8087360" y="2603500"/>
              <a:ext cx="727075" cy="190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13"/>
            </p:blipFill>
            <p:spPr>
              <a:xfrm>
                <a:off x="8087360" y="2603500"/>
                <a:ext cx="7270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5" name="Ink 4"/>
              <p14:cNvContentPartPr/>
              <p14:nvPr/>
            </p14:nvContentPartPr>
            <p14:xfrm>
              <a:off x="8058785" y="2612390"/>
              <a:ext cx="19685" cy="878205"/>
            </p14:xfrm>
          </p:contentPart>
        </mc:Choice>
        <mc:Fallback xmlns="">
          <p:pic>
            <p:nvPicPr>
              <p:cNvPr id="5" name="Ink 4"/>
            </p:nvPicPr>
            <p:blipFill>
              <a:blip r:embed="rId15"/>
            </p:blipFill>
            <p:spPr>
              <a:xfrm>
                <a:off x="8058785" y="2612390"/>
                <a:ext cx="19685" cy="878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5" name="Ink 34"/>
              <p14:cNvContentPartPr/>
              <p14:nvPr/>
            </p14:nvContentPartPr>
            <p14:xfrm>
              <a:off x="8058785" y="3489960"/>
              <a:ext cx="217805" cy="6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17"/>
            </p:blipFill>
            <p:spPr>
              <a:xfrm>
                <a:off x="8058785" y="3489960"/>
                <a:ext cx="2178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6" name="Ink 35"/>
              <p14:cNvContentPartPr/>
              <p14:nvPr/>
            </p14:nvContentPartPr>
            <p14:xfrm>
              <a:off x="8248015" y="2952115"/>
              <a:ext cx="10160" cy="5200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19"/>
            </p:blipFill>
            <p:spPr>
              <a:xfrm>
                <a:off x="8248015" y="2952115"/>
                <a:ext cx="10160" cy="520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7" name="Ink 36"/>
              <p14:cNvContentPartPr/>
              <p14:nvPr/>
            </p14:nvContentPartPr>
            <p14:xfrm>
              <a:off x="8248015" y="2905125"/>
              <a:ext cx="1849755" cy="4762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21"/>
            </p:blipFill>
            <p:spPr>
              <a:xfrm>
                <a:off x="8248015" y="2905125"/>
                <a:ext cx="184975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8" name="Ink 37"/>
              <p14:cNvContentPartPr/>
              <p14:nvPr/>
            </p14:nvContentPartPr>
            <p14:xfrm>
              <a:off x="10097135" y="2905125"/>
              <a:ext cx="66675" cy="2273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23"/>
            </p:blipFill>
            <p:spPr>
              <a:xfrm>
                <a:off x="10097135" y="2905125"/>
                <a:ext cx="66675" cy="227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9" name="Ink 38"/>
              <p14:cNvContentPartPr/>
              <p14:nvPr/>
            </p14:nvContentPartPr>
            <p14:xfrm>
              <a:off x="10163175" y="3131820"/>
              <a:ext cx="85725" cy="101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25"/>
            </p:blipFill>
            <p:spPr>
              <a:xfrm>
                <a:off x="10163175" y="3131820"/>
                <a:ext cx="8572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0" name="Ink 39"/>
              <p14:cNvContentPartPr/>
              <p14:nvPr/>
            </p14:nvContentPartPr>
            <p14:xfrm>
              <a:off x="10248265" y="3141345"/>
              <a:ext cx="425450" cy="1606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27"/>
            </p:blipFill>
            <p:spPr>
              <a:xfrm>
                <a:off x="10248265" y="3141345"/>
                <a:ext cx="425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1" name="Ink 40"/>
              <p14:cNvContentPartPr/>
              <p14:nvPr/>
            </p14:nvContentPartPr>
            <p14:xfrm>
              <a:off x="8248015" y="4405630"/>
              <a:ext cx="635" cy="3022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29"/>
            </p:blipFill>
            <p:spPr>
              <a:xfrm>
                <a:off x="8248015" y="4405630"/>
                <a:ext cx="635" cy="302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2" name="Ink 41"/>
              <p14:cNvContentPartPr/>
              <p14:nvPr/>
            </p14:nvContentPartPr>
            <p14:xfrm>
              <a:off x="8248015" y="4707255"/>
              <a:ext cx="1717675" cy="2921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31"/>
            </p:blipFill>
            <p:spPr>
              <a:xfrm>
                <a:off x="8248015" y="4707255"/>
                <a:ext cx="1717675" cy="29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3" name="Ink 42"/>
              <p14:cNvContentPartPr/>
              <p14:nvPr/>
            </p14:nvContentPartPr>
            <p14:xfrm>
              <a:off x="9974580" y="4547235"/>
              <a:ext cx="635" cy="17970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33"/>
            </p:blipFill>
            <p:spPr>
              <a:xfrm>
                <a:off x="9974580" y="4547235"/>
                <a:ext cx="635" cy="179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4" name="Ink 43"/>
              <p14:cNvContentPartPr/>
              <p14:nvPr/>
            </p14:nvContentPartPr>
            <p14:xfrm>
              <a:off x="9974580" y="4547235"/>
              <a:ext cx="246380" cy="101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35"/>
            </p:blipFill>
            <p:spPr>
              <a:xfrm>
                <a:off x="9974580" y="4547235"/>
                <a:ext cx="2463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5" name="Ink 44"/>
              <p14:cNvContentPartPr/>
              <p14:nvPr/>
            </p14:nvContentPartPr>
            <p14:xfrm>
              <a:off x="10220325" y="4377055"/>
              <a:ext cx="424815" cy="18034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37"/>
            </p:blipFill>
            <p:spPr>
              <a:xfrm>
                <a:off x="10220325" y="4377055"/>
                <a:ext cx="424815" cy="180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46" name="Ink 45"/>
              <p14:cNvContentPartPr/>
              <p14:nvPr/>
            </p14:nvContentPartPr>
            <p14:xfrm>
              <a:off x="10644505" y="4377055"/>
              <a:ext cx="302895" cy="6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39"/>
            </p:blipFill>
            <p:spPr>
              <a:xfrm>
                <a:off x="10644505" y="4377055"/>
                <a:ext cx="3028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7" name="Ink 46"/>
              <p14:cNvContentPartPr/>
              <p14:nvPr/>
            </p14:nvContentPartPr>
            <p14:xfrm>
              <a:off x="10946765" y="2612390"/>
              <a:ext cx="635" cy="176530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41"/>
            </p:blipFill>
            <p:spPr>
              <a:xfrm>
                <a:off x="10946765" y="2612390"/>
                <a:ext cx="635" cy="176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8" name="Ink 47"/>
              <p14:cNvContentPartPr/>
              <p14:nvPr/>
            </p14:nvContentPartPr>
            <p14:xfrm>
              <a:off x="9248140" y="2565400"/>
              <a:ext cx="1699260" cy="4762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43"/>
            </p:blipFill>
            <p:spPr>
              <a:xfrm>
                <a:off x="9248140" y="2565400"/>
                <a:ext cx="1699260" cy="476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0" name="Ink 29"/>
              <p14:cNvContentPartPr/>
              <p14:nvPr/>
            </p14:nvContentPartPr>
            <p14:xfrm>
              <a:off x="6266180" y="4226560"/>
              <a:ext cx="63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"/>
            </p:blipFill>
            <p:spPr>
              <a:xfrm>
                <a:off x="6266180" y="4226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1" name="Ink 30"/>
              <p14:cNvContentPartPr/>
              <p14:nvPr/>
            </p14:nvContentPartPr>
            <p14:xfrm>
              <a:off x="4039235" y="1083945"/>
              <a:ext cx="63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"/>
            </p:blipFill>
            <p:spPr>
              <a:xfrm>
                <a:off x="4039235" y="1083945"/>
                <a:ext cx="635" cy="635"/>
              </a:xfrm>
              <a:prstGeom prst="rect"/>
            </p:spPr>
          </p:pic>
        </mc:Fallback>
      </mc:AlternateContent>
      <p:sp>
        <p:nvSpPr>
          <p:cNvPr id="6" name="Text Box 5"/>
          <p:cNvSpPr txBox="1"/>
          <p:nvPr/>
        </p:nvSpPr>
        <p:spPr>
          <a:xfrm>
            <a:off x="9744710" y="313118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744710" y="385826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0" name="Ink 29"/>
              <p14:cNvContentPartPr/>
              <p14:nvPr/>
            </p14:nvContentPartPr>
            <p14:xfrm>
              <a:off x="6266180" y="4226560"/>
              <a:ext cx="63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"/>
            </p:blipFill>
            <p:spPr>
              <a:xfrm>
                <a:off x="6266180" y="4226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1" name="Ink 30"/>
              <p14:cNvContentPartPr/>
              <p14:nvPr/>
            </p14:nvContentPartPr>
            <p14:xfrm>
              <a:off x="4039235" y="1083945"/>
              <a:ext cx="63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"/>
            </p:blipFill>
            <p:spPr>
              <a:xfrm>
                <a:off x="4039235" y="1083945"/>
                <a:ext cx="635" cy="635"/>
              </a:xfrm>
              <a:prstGeom prst="rect"/>
            </p:spPr>
          </p:pic>
        </mc:Fallback>
      </mc:AlternateContent>
      <p:sp>
        <p:nvSpPr>
          <p:cNvPr id="32" name="Text Box 31"/>
          <p:cNvSpPr txBox="1"/>
          <p:nvPr/>
        </p:nvSpPr>
        <p:spPr>
          <a:xfrm>
            <a:off x="7973695" y="3978910"/>
            <a:ext cx="52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787765" y="239077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10012680" y="3442970"/>
              <a:ext cx="302260" cy="6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10012680" y="3442970"/>
                <a:ext cx="30226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Ink 8"/>
              <p14:cNvContentPartPr/>
              <p14:nvPr/>
            </p14:nvContentPartPr>
            <p14:xfrm>
              <a:off x="10314305" y="3320415"/>
              <a:ext cx="321310" cy="1231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9"/>
            </p:blipFill>
            <p:spPr>
              <a:xfrm>
                <a:off x="10314305" y="3320415"/>
                <a:ext cx="321310" cy="123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Ink 12"/>
              <p14:cNvContentPartPr/>
              <p14:nvPr/>
            </p14:nvContentPartPr>
            <p14:xfrm>
              <a:off x="10634980" y="3320415"/>
              <a:ext cx="774700" cy="6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1"/>
            </p:blipFill>
            <p:spPr>
              <a:xfrm>
                <a:off x="10634980" y="3320415"/>
                <a:ext cx="7747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Ink 13"/>
              <p14:cNvContentPartPr/>
              <p14:nvPr/>
            </p14:nvContentPartPr>
            <p14:xfrm>
              <a:off x="11409045" y="3320415"/>
              <a:ext cx="635" cy="10293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3"/>
            </p:blipFill>
            <p:spPr>
              <a:xfrm>
                <a:off x="11409045" y="3320415"/>
                <a:ext cx="635" cy="1029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Ink 16"/>
              <p14:cNvContentPartPr/>
              <p14:nvPr/>
            </p14:nvContentPartPr>
            <p14:xfrm>
              <a:off x="9946640" y="4226560"/>
              <a:ext cx="274320" cy="6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5"/>
            </p:blipFill>
            <p:spPr>
              <a:xfrm>
                <a:off x="9946640" y="4226560"/>
                <a:ext cx="27432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Ink 17"/>
              <p14:cNvContentPartPr/>
              <p14:nvPr/>
            </p14:nvContentPartPr>
            <p14:xfrm>
              <a:off x="10220325" y="4226560"/>
              <a:ext cx="462915" cy="1892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7"/>
            </p:blipFill>
            <p:spPr>
              <a:xfrm>
                <a:off x="10220325" y="4226560"/>
                <a:ext cx="462915" cy="189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Ink 18"/>
              <p14:cNvContentPartPr/>
              <p14:nvPr/>
            </p14:nvContentPartPr>
            <p14:xfrm>
              <a:off x="10682605" y="4396105"/>
              <a:ext cx="292735" cy="196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9"/>
            </p:blipFill>
            <p:spPr>
              <a:xfrm>
                <a:off x="10682605" y="4396105"/>
                <a:ext cx="29273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Ink 19"/>
              <p14:cNvContentPartPr/>
              <p14:nvPr/>
            </p14:nvContentPartPr>
            <p14:xfrm>
              <a:off x="10984230" y="2603500"/>
              <a:ext cx="10160" cy="178371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1"/>
            </p:blipFill>
            <p:spPr>
              <a:xfrm>
                <a:off x="10984230" y="2603500"/>
                <a:ext cx="10160" cy="1783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Ink 20"/>
              <p14:cNvContentPartPr/>
              <p14:nvPr/>
            </p14:nvContentPartPr>
            <p14:xfrm>
              <a:off x="9267190" y="2584450"/>
              <a:ext cx="1727200" cy="196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3"/>
            </p:blipFill>
            <p:spPr>
              <a:xfrm>
                <a:off x="9267190" y="2584450"/>
                <a:ext cx="1727200" cy="19685"/>
              </a:xfrm>
              <a:prstGeom prst="rect"/>
            </p:spPr>
          </p:pic>
        </mc:Fallback>
      </mc:AlternateContent>
      <p:sp>
        <p:nvSpPr>
          <p:cNvPr id="3" name="Text Box 2"/>
          <p:cNvSpPr txBox="1"/>
          <p:nvPr/>
        </p:nvSpPr>
        <p:spPr>
          <a:xfrm>
            <a:off x="11419205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0" name="Ink 29"/>
              <p14:cNvContentPartPr/>
              <p14:nvPr/>
            </p14:nvContentPartPr>
            <p14:xfrm>
              <a:off x="6266180" y="4226560"/>
              <a:ext cx="635" cy="6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"/>
            </p:blipFill>
            <p:spPr>
              <a:xfrm>
                <a:off x="6266180" y="42265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1" name="Ink 30"/>
              <p14:cNvContentPartPr/>
              <p14:nvPr/>
            </p14:nvContentPartPr>
            <p14:xfrm>
              <a:off x="4039235" y="1083945"/>
              <a:ext cx="635" cy="6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3"/>
            </p:blipFill>
            <p:spPr>
              <a:xfrm>
                <a:off x="4039235" y="1083945"/>
                <a:ext cx="635" cy="635"/>
              </a:xfrm>
              <a:prstGeom prst="rect"/>
            </p:spPr>
          </p:pic>
        </mc:Fallback>
      </mc:AlternateContent>
      <p:sp>
        <p:nvSpPr>
          <p:cNvPr id="32" name="Text Box 31"/>
          <p:cNvSpPr txBox="1"/>
          <p:nvPr/>
        </p:nvSpPr>
        <p:spPr>
          <a:xfrm>
            <a:off x="7973695" y="3978910"/>
            <a:ext cx="52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787765" y="239077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744710" y="3131185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744710" y="385826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19205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4398010" y="-387985"/>
              <a:ext cx="635" cy="63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4398010" y="-38798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Ink 9"/>
              <p14:cNvContentPartPr/>
              <p14:nvPr/>
            </p14:nvContentPartPr>
            <p14:xfrm>
              <a:off x="8049895" y="2585085"/>
              <a:ext cx="793115" cy="6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8"/>
            </p:blipFill>
            <p:spPr>
              <a:xfrm>
                <a:off x="8049895" y="2585085"/>
                <a:ext cx="7931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8040370" y="2585085"/>
              <a:ext cx="10160" cy="9258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0"/>
            </p:blipFill>
            <p:spPr>
              <a:xfrm>
                <a:off x="8040370" y="2585085"/>
                <a:ext cx="10160" cy="925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Ink 11"/>
              <p14:cNvContentPartPr/>
              <p14:nvPr/>
            </p14:nvContentPartPr>
            <p14:xfrm>
              <a:off x="8040370" y="3510280"/>
              <a:ext cx="255270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2"/>
            </p:blipFill>
            <p:spPr>
              <a:xfrm>
                <a:off x="8040370" y="3510280"/>
                <a:ext cx="25527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2" name="Ink 21"/>
              <p14:cNvContentPartPr/>
              <p14:nvPr/>
            </p14:nvContentPartPr>
            <p14:xfrm>
              <a:off x="8238490" y="2934335"/>
              <a:ext cx="635" cy="5765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4"/>
            </p:blipFill>
            <p:spPr>
              <a:xfrm>
                <a:off x="8238490" y="2934335"/>
                <a:ext cx="635" cy="576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3" name="Ink 22"/>
              <p14:cNvContentPartPr/>
              <p14:nvPr/>
            </p14:nvContentPartPr>
            <p14:xfrm>
              <a:off x="8238490" y="2934335"/>
              <a:ext cx="1850390" cy="63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6"/>
            </p:blipFill>
            <p:spPr>
              <a:xfrm>
                <a:off x="8238490" y="2934335"/>
                <a:ext cx="185039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4" name="Ink 23"/>
              <p14:cNvContentPartPr/>
              <p14:nvPr/>
            </p14:nvContentPartPr>
            <p14:xfrm>
              <a:off x="10116185" y="2934335"/>
              <a:ext cx="95250" cy="2368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8"/>
            </p:blipFill>
            <p:spPr>
              <a:xfrm>
                <a:off x="10116185" y="2934335"/>
                <a:ext cx="95250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5" name="Ink 24"/>
              <p14:cNvContentPartPr/>
              <p14:nvPr/>
            </p14:nvContentPartPr>
            <p14:xfrm>
              <a:off x="10210800" y="3170555"/>
              <a:ext cx="443865" cy="1422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0"/>
            </p:blipFill>
            <p:spPr>
              <a:xfrm>
                <a:off x="10210800" y="3170555"/>
                <a:ext cx="443865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6" name="Ink 25"/>
              <p14:cNvContentPartPr/>
              <p14:nvPr/>
            </p14:nvContentPartPr>
            <p14:xfrm>
              <a:off x="10654030" y="3312160"/>
              <a:ext cx="793115" cy="952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22"/>
            </p:blipFill>
            <p:spPr>
              <a:xfrm>
                <a:off x="10654030" y="3312160"/>
                <a:ext cx="79311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8" name="Ink 27"/>
              <p14:cNvContentPartPr/>
              <p14:nvPr/>
            </p14:nvContentPartPr>
            <p14:xfrm>
              <a:off x="11446510" y="3321050"/>
              <a:ext cx="19685" cy="105791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4"/>
            </p:blipFill>
            <p:spPr>
              <a:xfrm>
                <a:off x="11446510" y="3321050"/>
                <a:ext cx="19685" cy="1057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9" name="Ink 28"/>
              <p14:cNvContentPartPr/>
              <p14:nvPr/>
            </p14:nvContentPartPr>
            <p14:xfrm>
              <a:off x="11465560" y="4378325"/>
              <a:ext cx="293370" cy="101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26"/>
            </p:blipFill>
            <p:spPr>
              <a:xfrm>
                <a:off x="11465560" y="4378325"/>
                <a:ext cx="293370" cy="10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Ink 8"/>
              <p14:cNvContentPartPr/>
              <p14:nvPr/>
            </p14:nvContentPartPr>
            <p14:xfrm>
              <a:off x="432435" y="4206240"/>
              <a:ext cx="10160" cy="5022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432435" y="4206240"/>
                <a:ext cx="10160" cy="502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432435" y="4718050"/>
              <a:ext cx="1908175" cy="6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432435" y="4718050"/>
                <a:ext cx="19081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Ink 10"/>
              <p14:cNvContentPartPr/>
              <p14:nvPr/>
            </p14:nvContentPartPr>
            <p14:xfrm>
              <a:off x="2339975" y="4547235"/>
              <a:ext cx="635" cy="1714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7"/>
            </p:blipFill>
            <p:spPr>
              <a:xfrm>
                <a:off x="2339975" y="4547235"/>
                <a:ext cx="63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Ink 11"/>
              <p14:cNvContentPartPr/>
              <p14:nvPr/>
            </p14:nvContentPartPr>
            <p14:xfrm>
              <a:off x="2339975" y="4547235"/>
              <a:ext cx="332105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9"/>
            </p:blipFill>
            <p:spPr>
              <a:xfrm>
                <a:off x="2339975" y="4547235"/>
                <a:ext cx="3321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Ink 12"/>
              <p14:cNvContentPartPr/>
              <p14:nvPr/>
            </p14:nvContentPartPr>
            <p14:xfrm>
              <a:off x="2671445" y="4396740"/>
              <a:ext cx="362585" cy="15113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1"/>
            </p:blipFill>
            <p:spPr>
              <a:xfrm>
                <a:off x="2671445" y="4396740"/>
                <a:ext cx="362585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Ink 13"/>
              <p14:cNvContentPartPr/>
              <p14:nvPr/>
            </p14:nvContentPartPr>
            <p14:xfrm>
              <a:off x="3043555" y="4376420"/>
              <a:ext cx="271780" cy="6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3"/>
            </p:blipFill>
            <p:spPr>
              <a:xfrm>
                <a:off x="3043555" y="4376420"/>
                <a:ext cx="2717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Ink 14"/>
              <p14:cNvContentPartPr/>
              <p14:nvPr/>
            </p14:nvContentPartPr>
            <p14:xfrm>
              <a:off x="3304540" y="2619375"/>
              <a:ext cx="635" cy="17576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5"/>
            </p:blipFill>
            <p:spPr>
              <a:xfrm>
                <a:off x="3304540" y="2619375"/>
                <a:ext cx="635" cy="1757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Ink 15"/>
              <p14:cNvContentPartPr/>
              <p14:nvPr/>
            </p14:nvContentPartPr>
            <p14:xfrm>
              <a:off x="2450465" y="2609215"/>
              <a:ext cx="854710" cy="107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7"/>
            </p:blipFill>
            <p:spPr>
              <a:xfrm>
                <a:off x="2450465" y="2609215"/>
                <a:ext cx="854710" cy="10795"/>
              </a:xfrm>
              <a:prstGeom prst="rect"/>
            </p:spPr>
          </p:pic>
        </mc:Fallback>
      </mc:AlternateContent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	    x0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Ink 8"/>
              <p14:cNvContentPartPr/>
              <p14:nvPr/>
            </p14:nvContentPartPr>
            <p14:xfrm>
              <a:off x="432435" y="4206240"/>
              <a:ext cx="10160" cy="5022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432435" y="4206240"/>
                <a:ext cx="10160" cy="502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432435" y="4718050"/>
              <a:ext cx="1908175" cy="6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432435" y="4718050"/>
                <a:ext cx="19081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Ink 10"/>
              <p14:cNvContentPartPr/>
              <p14:nvPr/>
            </p14:nvContentPartPr>
            <p14:xfrm>
              <a:off x="2339975" y="4547235"/>
              <a:ext cx="635" cy="1714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7"/>
            </p:blipFill>
            <p:spPr>
              <a:xfrm>
                <a:off x="2339975" y="4547235"/>
                <a:ext cx="63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Ink 11"/>
              <p14:cNvContentPartPr/>
              <p14:nvPr/>
            </p14:nvContentPartPr>
            <p14:xfrm>
              <a:off x="2339975" y="4547235"/>
              <a:ext cx="332105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9"/>
            </p:blipFill>
            <p:spPr>
              <a:xfrm>
                <a:off x="2339975" y="4547235"/>
                <a:ext cx="3321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Ink 12"/>
              <p14:cNvContentPartPr/>
              <p14:nvPr/>
            </p14:nvContentPartPr>
            <p14:xfrm>
              <a:off x="2671445" y="4396740"/>
              <a:ext cx="362585" cy="15113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1"/>
            </p:blipFill>
            <p:spPr>
              <a:xfrm>
                <a:off x="2671445" y="4396740"/>
                <a:ext cx="362585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Ink 13"/>
              <p14:cNvContentPartPr/>
              <p14:nvPr/>
            </p14:nvContentPartPr>
            <p14:xfrm>
              <a:off x="3043555" y="4376420"/>
              <a:ext cx="271780" cy="6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3"/>
            </p:blipFill>
            <p:spPr>
              <a:xfrm>
                <a:off x="3043555" y="4376420"/>
                <a:ext cx="2717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Ink 14"/>
              <p14:cNvContentPartPr/>
              <p14:nvPr/>
            </p14:nvContentPartPr>
            <p14:xfrm>
              <a:off x="3304540" y="2619375"/>
              <a:ext cx="635" cy="17576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5"/>
            </p:blipFill>
            <p:spPr>
              <a:xfrm>
                <a:off x="3304540" y="2619375"/>
                <a:ext cx="635" cy="1757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Ink 15"/>
              <p14:cNvContentPartPr/>
              <p14:nvPr/>
            </p14:nvContentPartPr>
            <p14:xfrm>
              <a:off x="2450465" y="2609215"/>
              <a:ext cx="854710" cy="107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7"/>
            </p:blipFill>
            <p:spPr>
              <a:xfrm>
                <a:off x="2450465" y="2609215"/>
                <a:ext cx="854710" cy="10795"/>
              </a:xfrm>
              <a:prstGeom prst="rect"/>
            </p:spPr>
          </p:pic>
        </mc:Fallback>
      </mc:AlternateContent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           x0  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Ink 8"/>
              <p14:cNvContentPartPr/>
              <p14:nvPr/>
            </p14:nvContentPartPr>
            <p14:xfrm>
              <a:off x="432435" y="4206240"/>
              <a:ext cx="10160" cy="5022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432435" y="4206240"/>
                <a:ext cx="10160" cy="502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432435" y="4718050"/>
              <a:ext cx="1908175" cy="6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432435" y="4718050"/>
                <a:ext cx="19081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Ink 10"/>
              <p14:cNvContentPartPr/>
              <p14:nvPr/>
            </p14:nvContentPartPr>
            <p14:xfrm>
              <a:off x="2339975" y="4547235"/>
              <a:ext cx="635" cy="1714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7"/>
            </p:blipFill>
            <p:spPr>
              <a:xfrm>
                <a:off x="2339975" y="4547235"/>
                <a:ext cx="63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2" name="Ink 11"/>
              <p14:cNvContentPartPr/>
              <p14:nvPr/>
            </p14:nvContentPartPr>
            <p14:xfrm>
              <a:off x="2339975" y="4547235"/>
              <a:ext cx="332105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9"/>
            </p:blipFill>
            <p:spPr>
              <a:xfrm>
                <a:off x="2339975" y="4547235"/>
                <a:ext cx="33210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Ink 12"/>
              <p14:cNvContentPartPr/>
              <p14:nvPr/>
            </p14:nvContentPartPr>
            <p14:xfrm>
              <a:off x="2671445" y="4396740"/>
              <a:ext cx="362585" cy="15113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1"/>
            </p:blipFill>
            <p:spPr>
              <a:xfrm>
                <a:off x="2671445" y="4396740"/>
                <a:ext cx="362585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Ink 13"/>
              <p14:cNvContentPartPr/>
              <p14:nvPr/>
            </p14:nvContentPartPr>
            <p14:xfrm>
              <a:off x="3043555" y="4376420"/>
              <a:ext cx="271780" cy="6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3"/>
            </p:blipFill>
            <p:spPr>
              <a:xfrm>
                <a:off x="3043555" y="4376420"/>
                <a:ext cx="2717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Ink 14"/>
              <p14:cNvContentPartPr/>
              <p14:nvPr/>
            </p14:nvContentPartPr>
            <p14:xfrm>
              <a:off x="3304540" y="2619375"/>
              <a:ext cx="635" cy="17576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5"/>
            </p:blipFill>
            <p:spPr>
              <a:xfrm>
                <a:off x="3304540" y="2619375"/>
                <a:ext cx="635" cy="1757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Ink 15"/>
              <p14:cNvContentPartPr/>
              <p14:nvPr/>
            </p14:nvContentPartPr>
            <p14:xfrm>
              <a:off x="2450465" y="2609215"/>
              <a:ext cx="854710" cy="107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7"/>
            </p:blipFill>
            <p:spPr>
              <a:xfrm>
                <a:off x="2450465" y="2609215"/>
                <a:ext cx="854710" cy="10795"/>
              </a:xfrm>
              <a:prstGeom prst="rect"/>
            </p:spPr>
          </p:pic>
        </mc:Fallback>
      </mc:AlternateContent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     x0  x1 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x0  x1   x2 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436245" y="2590165"/>
              <a:ext cx="375920" cy="6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436245" y="2590165"/>
                <a:ext cx="37592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436245" y="2590165"/>
              <a:ext cx="10795" cy="91376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436245" y="2590165"/>
                <a:ext cx="10795" cy="913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446405" y="3503295"/>
              <a:ext cx="487045" cy="6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446405" y="3503295"/>
                <a:ext cx="487045" cy="635"/>
              </a:xfrm>
              <a:prstGeom prst="rect"/>
            </p:spPr>
          </p:pic>
        </mc:Fallback>
      </mc:AlternateContent>
      <p:sp>
        <p:nvSpPr>
          <p:cNvPr id="7" name="Text Box 6"/>
          <p:cNvSpPr txBox="1"/>
          <p:nvPr/>
        </p:nvSpPr>
        <p:spPr>
          <a:xfrm>
            <a:off x="436245" y="37630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x1  x2  x3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436245" y="2590165"/>
              <a:ext cx="375920" cy="6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436245" y="2590165"/>
                <a:ext cx="37592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436245" y="2590165"/>
              <a:ext cx="10795" cy="91376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436245" y="2590165"/>
                <a:ext cx="10795" cy="913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446405" y="3503295"/>
              <a:ext cx="487045" cy="6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446405" y="3503295"/>
                <a:ext cx="487045" cy="635"/>
              </a:xfrm>
              <a:prstGeom prst="rect"/>
            </p:spPr>
          </p:pic>
        </mc:Fallback>
      </mc:AlternateContent>
      <p:sp>
        <p:nvSpPr>
          <p:cNvPr id="7" name="Text Box 6"/>
          <p:cNvSpPr txBox="1"/>
          <p:nvPr/>
        </p:nvSpPr>
        <p:spPr>
          <a:xfrm>
            <a:off x="436245" y="37630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84705" y="38392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84705" y="313563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x0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2119630" y="3472815"/>
              <a:ext cx="518160" cy="107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9"/>
            </p:blipFill>
            <p:spPr>
              <a:xfrm>
                <a:off x="2119630" y="3472815"/>
                <a:ext cx="51816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Ink 10"/>
              <p14:cNvContentPartPr/>
              <p14:nvPr/>
            </p14:nvContentPartPr>
            <p14:xfrm>
              <a:off x="2647315" y="3300095"/>
              <a:ext cx="386080" cy="1733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1"/>
            </p:blipFill>
            <p:spPr>
              <a:xfrm>
                <a:off x="2647315" y="3300095"/>
                <a:ext cx="386080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Ink 11"/>
              <p14:cNvContentPartPr/>
              <p14:nvPr/>
            </p14:nvContentPartPr>
            <p14:xfrm>
              <a:off x="3042920" y="3300095"/>
              <a:ext cx="406400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3"/>
            </p:blipFill>
            <p:spPr>
              <a:xfrm>
                <a:off x="3042920" y="3300095"/>
                <a:ext cx="4064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Ink 12"/>
              <p14:cNvContentPartPr/>
              <p14:nvPr/>
            </p14:nvContentPartPr>
            <p14:xfrm>
              <a:off x="3448685" y="3300095"/>
              <a:ext cx="41275" cy="10864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5"/>
            </p:blipFill>
            <p:spPr>
              <a:xfrm>
                <a:off x="3448685" y="3300095"/>
                <a:ext cx="41275" cy="1086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Ink 13"/>
              <p14:cNvContentPartPr/>
              <p14:nvPr/>
            </p14:nvContentPartPr>
            <p14:xfrm>
              <a:off x="3489325" y="4365625"/>
              <a:ext cx="304800" cy="209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7"/>
            </p:blipFill>
            <p:spPr>
              <a:xfrm>
                <a:off x="3489325" y="4365625"/>
                <a:ext cx="304800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Ink 19"/>
              <p14:cNvContentPartPr/>
              <p14:nvPr/>
            </p14:nvContentPartPr>
            <p14:xfrm>
              <a:off x="2078990" y="4162425"/>
              <a:ext cx="234315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9"/>
            </p:blipFill>
            <p:spPr>
              <a:xfrm>
                <a:off x="2078990" y="4162425"/>
                <a:ext cx="2343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Ink 20"/>
              <p14:cNvContentPartPr/>
              <p14:nvPr/>
            </p14:nvContentPartPr>
            <p14:xfrm>
              <a:off x="2312670" y="4162425"/>
              <a:ext cx="10795" cy="717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1"/>
            </p:blipFill>
            <p:spPr>
              <a:xfrm>
                <a:off x="2312670" y="4162425"/>
                <a:ext cx="107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Ink 21"/>
              <p14:cNvContentPartPr/>
              <p14:nvPr/>
            </p14:nvContentPartPr>
            <p14:xfrm>
              <a:off x="2322830" y="4233545"/>
              <a:ext cx="335280" cy="107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3"/>
            </p:blipFill>
            <p:spPr>
              <a:xfrm>
                <a:off x="2322830" y="4233545"/>
                <a:ext cx="33528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Ink 22"/>
              <p14:cNvContentPartPr/>
              <p14:nvPr/>
            </p14:nvContentPartPr>
            <p14:xfrm>
              <a:off x="2647315" y="4243705"/>
              <a:ext cx="365760" cy="11239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5"/>
            </p:blipFill>
            <p:spPr>
              <a:xfrm>
                <a:off x="2647315" y="4243705"/>
                <a:ext cx="365760" cy="112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Ink 23"/>
              <p14:cNvContentPartPr/>
              <p14:nvPr/>
            </p14:nvContentPartPr>
            <p14:xfrm>
              <a:off x="3012440" y="4355465"/>
              <a:ext cx="304800" cy="107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7"/>
            </p:blipFill>
            <p:spPr>
              <a:xfrm>
                <a:off x="3012440" y="4355465"/>
                <a:ext cx="30480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5" name="Ink 24"/>
              <p14:cNvContentPartPr/>
              <p14:nvPr/>
            </p14:nvContentPartPr>
            <p14:xfrm>
              <a:off x="3316605" y="2580005"/>
              <a:ext cx="10795" cy="178625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9"/>
            </p:blipFill>
            <p:spPr>
              <a:xfrm>
                <a:off x="3316605" y="2580005"/>
                <a:ext cx="10795" cy="1786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6" name="Ink 25"/>
              <p14:cNvContentPartPr/>
              <p14:nvPr/>
            </p14:nvContentPartPr>
            <p14:xfrm>
              <a:off x="2404110" y="2580005"/>
              <a:ext cx="923290" cy="209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1"/>
            </p:blipFill>
            <p:spPr>
              <a:xfrm>
                <a:off x="2404110" y="2580005"/>
                <a:ext cx="923290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  x3         x4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436245" y="2590165"/>
              <a:ext cx="375920" cy="6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436245" y="2590165"/>
                <a:ext cx="37592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436245" y="2590165"/>
              <a:ext cx="10795" cy="91376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436245" y="2590165"/>
                <a:ext cx="10795" cy="913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446405" y="3503295"/>
              <a:ext cx="487045" cy="6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446405" y="3503295"/>
                <a:ext cx="487045" cy="635"/>
              </a:xfrm>
              <a:prstGeom prst="rect"/>
            </p:spPr>
          </p:pic>
        </mc:Fallback>
      </mc:AlternateContent>
      <p:sp>
        <p:nvSpPr>
          <p:cNvPr id="7" name="Text Box 6"/>
          <p:cNvSpPr txBox="1"/>
          <p:nvPr/>
        </p:nvSpPr>
        <p:spPr>
          <a:xfrm>
            <a:off x="436245" y="37630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84705" y="38392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84705" y="313563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2119630" y="3472815"/>
              <a:ext cx="518160" cy="107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9"/>
            </p:blipFill>
            <p:spPr>
              <a:xfrm>
                <a:off x="2119630" y="3472815"/>
                <a:ext cx="51816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Ink 10"/>
              <p14:cNvContentPartPr/>
              <p14:nvPr/>
            </p14:nvContentPartPr>
            <p14:xfrm>
              <a:off x="2647315" y="3300095"/>
              <a:ext cx="386080" cy="1733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1"/>
            </p:blipFill>
            <p:spPr>
              <a:xfrm>
                <a:off x="2647315" y="3300095"/>
                <a:ext cx="386080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Ink 11"/>
              <p14:cNvContentPartPr/>
              <p14:nvPr/>
            </p14:nvContentPartPr>
            <p14:xfrm>
              <a:off x="3042920" y="3300095"/>
              <a:ext cx="406400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3"/>
            </p:blipFill>
            <p:spPr>
              <a:xfrm>
                <a:off x="3042920" y="3300095"/>
                <a:ext cx="4064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Ink 12"/>
              <p14:cNvContentPartPr/>
              <p14:nvPr/>
            </p14:nvContentPartPr>
            <p14:xfrm>
              <a:off x="3448685" y="3300095"/>
              <a:ext cx="41275" cy="10864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5"/>
            </p:blipFill>
            <p:spPr>
              <a:xfrm>
                <a:off x="3448685" y="3300095"/>
                <a:ext cx="41275" cy="1086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Ink 13"/>
              <p14:cNvContentPartPr/>
              <p14:nvPr/>
            </p14:nvContentPartPr>
            <p14:xfrm>
              <a:off x="3489325" y="4365625"/>
              <a:ext cx="304800" cy="209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7"/>
            </p:blipFill>
            <p:spPr>
              <a:xfrm>
                <a:off x="3489325" y="4365625"/>
                <a:ext cx="304800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Ink 19"/>
              <p14:cNvContentPartPr/>
              <p14:nvPr/>
            </p14:nvContentPartPr>
            <p14:xfrm>
              <a:off x="2078990" y="4162425"/>
              <a:ext cx="234315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9"/>
            </p:blipFill>
            <p:spPr>
              <a:xfrm>
                <a:off x="2078990" y="4162425"/>
                <a:ext cx="2343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Ink 20"/>
              <p14:cNvContentPartPr/>
              <p14:nvPr/>
            </p14:nvContentPartPr>
            <p14:xfrm>
              <a:off x="2312670" y="4162425"/>
              <a:ext cx="10795" cy="717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1"/>
            </p:blipFill>
            <p:spPr>
              <a:xfrm>
                <a:off x="2312670" y="4162425"/>
                <a:ext cx="107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Ink 21"/>
              <p14:cNvContentPartPr/>
              <p14:nvPr/>
            </p14:nvContentPartPr>
            <p14:xfrm>
              <a:off x="2322830" y="4233545"/>
              <a:ext cx="335280" cy="107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3"/>
            </p:blipFill>
            <p:spPr>
              <a:xfrm>
                <a:off x="2322830" y="4233545"/>
                <a:ext cx="33528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Ink 22"/>
              <p14:cNvContentPartPr/>
              <p14:nvPr/>
            </p14:nvContentPartPr>
            <p14:xfrm>
              <a:off x="2647315" y="4243705"/>
              <a:ext cx="365760" cy="11239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5"/>
            </p:blipFill>
            <p:spPr>
              <a:xfrm>
                <a:off x="2647315" y="4243705"/>
                <a:ext cx="365760" cy="112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Ink 23"/>
              <p14:cNvContentPartPr/>
              <p14:nvPr/>
            </p14:nvContentPartPr>
            <p14:xfrm>
              <a:off x="3012440" y="4355465"/>
              <a:ext cx="304800" cy="107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7"/>
            </p:blipFill>
            <p:spPr>
              <a:xfrm>
                <a:off x="3012440" y="4355465"/>
                <a:ext cx="30480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5" name="Ink 24"/>
              <p14:cNvContentPartPr/>
              <p14:nvPr/>
            </p14:nvContentPartPr>
            <p14:xfrm>
              <a:off x="3316605" y="2580005"/>
              <a:ext cx="10795" cy="178625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9"/>
            </p:blipFill>
            <p:spPr>
              <a:xfrm>
                <a:off x="3316605" y="2580005"/>
                <a:ext cx="10795" cy="1786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6" name="Ink 25"/>
              <p14:cNvContentPartPr/>
              <p14:nvPr/>
            </p14:nvContentPartPr>
            <p14:xfrm>
              <a:off x="2404110" y="2580005"/>
              <a:ext cx="923290" cy="209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1"/>
            </p:blipFill>
            <p:spPr>
              <a:xfrm>
                <a:off x="2404110" y="2580005"/>
                <a:ext cx="923290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x0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SDF FFT</a:t>
            </a:r>
            <a:endParaRPr lang="en-US"/>
          </a:p>
        </p:txBody>
      </p:sp>
      <p:pic>
        <p:nvPicPr>
          <p:cNvPr id="4" name="Picture 3" descr="s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2400300"/>
            <a:ext cx="11642090" cy="243078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82955" y="2377440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x3         x4  x5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436245" y="2590165"/>
              <a:ext cx="375920" cy="6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436245" y="2590165"/>
                <a:ext cx="37592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436245" y="2590165"/>
              <a:ext cx="10795" cy="91376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436245" y="2590165"/>
                <a:ext cx="10795" cy="913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446405" y="3503295"/>
              <a:ext cx="487045" cy="6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446405" y="3503295"/>
                <a:ext cx="487045" cy="635"/>
              </a:xfrm>
              <a:prstGeom prst="rect"/>
            </p:spPr>
          </p:pic>
        </mc:Fallback>
      </mc:AlternateContent>
      <p:sp>
        <p:nvSpPr>
          <p:cNvPr id="7" name="Text Box 6"/>
          <p:cNvSpPr txBox="1"/>
          <p:nvPr/>
        </p:nvSpPr>
        <p:spPr>
          <a:xfrm>
            <a:off x="436245" y="37630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x7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84705" y="38392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x6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84705" y="313563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x2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2119630" y="3472815"/>
              <a:ext cx="518160" cy="107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9"/>
            </p:blipFill>
            <p:spPr>
              <a:xfrm>
                <a:off x="2119630" y="3472815"/>
                <a:ext cx="51816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Ink 10"/>
              <p14:cNvContentPartPr/>
              <p14:nvPr/>
            </p14:nvContentPartPr>
            <p14:xfrm>
              <a:off x="2647315" y="3300095"/>
              <a:ext cx="386080" cy="1733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1"/>
            </p:blipFill>
            <p:spPr>
              <a:xfrm>
                <a:off x="2647315" y="3300095"/>
                <a:ext cx="386080" cy="173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Ink 11"/>
              <p14:cNvContentPartPr/>
              <p14:nvPr/>
            </p14:nvContentPartPr>
            <p14:xfrm>
              <a:off x="3042920" y="3300095"/>
              <a:ext cx="406400" cy="6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3"/>
            </p:blipFill>
            <p:spPr>
              <a:xfrm>
                <a:off x="3042920" y="3300095"/>
                <a:ext cx="40640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Ink 12"/>
              <p14:cNvContentPartPr/>
              <p14:nvPr/>
            </p14:nvContentPartPr>
            <p14:xfrm>
              <a:off x="3448685" y="3300095"/>
              <a:ext cx="41275" cy="10864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5"/>
            </p:blipFill>
            <p:spPr>
              <a:xfrm>
                <a:off x="3448685" y="3300095"/>
                <a:ext cx="41275" cy="1086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Ink 13"/>
              <p14:cNvContentPartPr/>
              <p14:nvPr/>
            </p14:nvContentPartPr>
            <p14:xfrm>
              <a:off x="3489325" y="4365625"/>
              <a:ext cx="304800" cy="209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7"/>
            </p:blipFill>
            <p:spPr>
              <a:xfrm>
                <a:off x="3489325" y="4365625"/>
                <a:ext cx="304800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Ink 19"/>
              <p14:cNvContentPartPr/>
              <p14:nvPr/>
            </p14:nvContentPartPr>
            <p14:xfrm>
              <a:off x="2078990" y="4162425"/>
              <a:ext cx="234315" cy="6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9"/>
            </p:blipFill>
            <p:spPr>
              <a:xfrm>
                <a:off x="2078990" y="4162425"/>
                <a:ext cx="23431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Ink 20"/>
              <p14:cNvContentPartPr/>
              <p14:nvPr/>
            </p14:nvContentPartPr>
            <p14:xfrm>
              <a:off x="2312670" y="4162425"/>
              <a:ext cx="10795" cy="717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21"/>
            </p:blipFill>
            <p:spPr>
              <a:xfrm>
                <a:off x="2312670" y="4162425"/>
                <a:ext cx="107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Ink 21"/>
              <p14:cNvContentPartPr/>
              <p14:nvPr/>
            </p14:nvContentPartPr>
            <p14:xfrm>
              <a:off x="2322830" y="4233545"/>
              <a:ext cx="335280" cy="107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23"/>
            </p:blipFill>
            <p:spPr>
              <a:xfrm>
                <a:off x="2322830" y="4233545"/>
                <a:ext cx="33528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3" name="Ink 22"/>
              <p14:cNvContentPartPr/>
              <p14:nvPr/>
            </p14:nvContentPartPr>
            <p14:xfrm>
              <a:off x="2647315" y="4243705"/>
              <a:ext cx="365760" cy="11239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5"/>
            </p:blipFill>
            <p:spPr>
              <a:xfrm>
                <a:off x="2647315" y="4243705"/>
                <a:ext cx="365760" cy="112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Ink 23"/>
              <p14:cNvContentPartPr/>
              <p14:nvPr/>
            </p14:nvContentPartPr>
            <p14:xfrm>
              <a:off x="3012440" y="4355465"/>
              <a:ext cx="304800" cy="107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7"/>
            </p:blipFill>
            <p:spPr>
              <a:xfrm>
                <a:off x="3012440" y="4355465"/>
                <a:ext cx="30480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5" name="Ink 24"/>
              <p14:cNvContentPartPr/>
              <p14:nvPr/>
            </p14:nvContentPartPr>
            <p14:xfrm>
              <a:off x="3316605" y="2580005"/>
              <a:ext cx="10795" cy="178625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9"/>
            </p:blipFill>
            <p:spPr>
              <a:xfrm>
                <a:off x="3316605" y="2580005"/>
                <a:ext cx="10795" cy="1786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6" name="Ink 25"/>
              <p14:cNvContentPartPr/>
              <p14:nvPr/>
            </p14:nvContentPartPr>
            <p14:xfrm>
              <a:off x="2404110" y="2580005"/>
              <a:ext cx="923290" cy="209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1"/>
            </p:blipFill>
            <p:spPr>
              <a:xfrm>
                <a:off x="2404110" y="2580005"/>
                <a:ext cx="923290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7" name="Ink 26"/>
              <p14:cNvContentPartPr/>
              <p14:nvPr/>
            </p14:nvContentPartPr>
            <p14:xfrm>
              <a:off x="3458845" y="-35115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33"/>
            </p:blipFill>
            <p:spPr>
              <a:xfrm>
                <a:off x="3458845" y="-351155"/>
                <a:ext cx="635" cy="635"/>
              </a:xfrm>
              <a:prstGeom prst="rect"/>
            </p:spPr>
          </p:pic>
        </mc:Fallback>
      </mc:AlternateContent>
      <p:sp>
        <p:nvSpPr>
          <p:cNvPr id="15" name="Text Box 14"/>
          <p:cNvSpPr txBox="1"/>
          <p:nvPr/>
        </p:nvSpPr>
        <p:spPr>
          <a:xfrm>
            <a:off x="4061460" y="3978910"/>
            <a:ext cx="49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x1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786630" y="237744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    x0</a:t>
            </a:r>
            <a:endParaRPr lang="en-US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Ink 17"/>
              <p14:cNvContentPartPr/>
              <p14:nvPr/>
            </p14:nvContentPartPr>
            <p14:xfrm>
              <a:off x="4171315" y="4335780"/>
              <a:ext cx="349885" cy="6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5"/>
            </p:blipFill>
            <p:spPr>
              <a:xfrm>
                <a:off x="4171315" y="4335780"/>
                <a:ext cx="3498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Ink 18"/>
              <p14:cNvContentPartPr/>
              <p14:nvPr/>
            </p14:nvContentPartPr>
            <p14:xfrm>
              <a:off x="4520565" y="4335780"/>
              <a:ext cx="28575" cy="63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7"/>
            </p:blipFill>
            <p:spPr>
              <a:xfrm>
                <a:off x="4520565" y="4335780"/>
                <a:ext cx="2857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8" name="Ink 27"/>
              <p14:cNvContentPartPr/>
              <p14:nvPr/>
            </p14:nvContentPartPr>
            <p14:xfrm>
              <a:off x="4548505" y="4166235"/>
              <a:ext cx="29210" cy="1701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9"/>
            </p:blipFill>
            <p:spPr>
              <a:xfrm>
                <a:off x="4548505" y="4166235"/>
                <a:ext cx="2921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9" name="Ink 28"/>
              <p14:cNvContentPartPr/>
              <p14:nvPr/>
            </p14:nvContentPartPr>
            <p14:xfrm>
              <a:off x="4577080" y="4166235"/>
              <a:ext cx="19685" cy="54800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1"/>
            </p:blipFill>
            <p:spPr>
              <a:xfrm>
                <a:off x="4577080" y="4166235"/>
                <a:ext cx="19685" cy="5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0" name="Ink 29"/>
              <p14:cNvContentPartPr/>
              <p14:nvPr/>
            </p14:nvContentPartPr>
            <p14:xfrm>
              <a:off x="4596130" y="4704080"/>
              <a:ext cx="1708150" cy="101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3"/>
            </p:blipFill>
            <p:spPr>
              <a:xfrm>
                <a:off x="4596130" y="4704080"/>
                <a:ext cx="170815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1" name="Ink 30"/>
              <p14:cNvContentPartPr/>
              <p14:nvPr/>
            </p14:nvContentPartPr>
            <p14:xfrm>
              <a:off x="6303645" y="4543425"/>
              <a:ext cx="19685" cy="1612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5"/>
            </p:blipFill>
            <p:spPr>
              <a:xfrm>
                <a:off x="6303645" y="4543425"/>
                <a:ext cx="1968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2" name="Ink 31"/>
              <p14:cNvContentPartPr/>
              <p14:nvPr/>
            </p14:nvContentPartPr>
            <p14:xfrm>
              <a:off x="6322695" y="4543425"/>
              <a:ext cx="283845" cy="6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47"/>
            </p:blipFill>
            <p:spPr>
              <a:xfrm>
                <a:off x="6322695" y="4543425"/>
                <a:ext cx="28384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3" name="Ink 32"/>
              <p14:cNvContentPartPr/>
              <p14:nvPr/>
            </p14:nvContentPartPr>
            <p14:xfrm>
              <a:off x="6605905" y="4373880"/>
              <a:ext cx="434975" cy="1701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49"/>
            </p:blipFill>
            <p:spPr>
              <a:xfrm>
                <a:off x="6605905" y="4373880"/>
                <a:ext cx="43497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4" name="Ink 33"/>
              <p14:cNvContentPartPr/>
              <p14:nvPr/>
            </p14:nvContentPartPr>
            <p14:xfrm>
              <a:off x="7040245" y="4373880"/>
              <a:ext cx="236220" cy="95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1"/>
            </p:blipFill>
            <p:spPr>
              <a:xfrm>
                <a:off x="7040245" y="4373880"/>
                <a:ext cx="23622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5" name="Ink 34"/>
              <p14:cNvContentPartPr/>
              <p14:nvPr/>
            </p14:nvContentPartPr>
            <p14:xfrm>
              <a:off x="7266305" y="2580640"/>
              <a:ext cx="10160" cy="18027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3"/>
            </p:blipFill>
            <p:spPr>
              <a:xfrm>
                <a:off x="7266305" y="2580640"/>
                <a:ext cx="10160" cy="1802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6" name="Ink 35"/>
              <p14:cNvContentPartPr/>
              <p14:nvPr/>
            </p14:nvContentPartPr>
            <p14:xfrm>
              <a:off x="5567680" y="2580640"/>
              <a:ext cx="1699260" cy="63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55"/>
            </p:blipFill>
            <p:spPr>
              <a:xfrm>
                <a:off x="5567680" y="2580640"/>
                <a:ext cx="1699260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Presentation</Application>
  <PresentationFormat>Widescreen</PresentationFormat>
  <Paragraphs>232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  <vt:lpstr>SDF FFT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 FFT pipeline animation</dc:title>
  <dc:creator/>
  <cp:lastModifiedBy>dell</cp:lastModifiedBy>
  <cp:revision>2</cp:revision>
  <dcterms:created xsi:type="dcterms:W3CDTF">2023-03-06T21:31:23Z</dcterms:created>
  <dcterms:modified xsi:type="dcterms:W3CDTF">2023-03-06T21:58:18Z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02E26112DD8A434DAA9756148CAB6220</vt:lpwstr>
  </property>
  <property fmtid="{D5CDD505-2E9C-101B-9397-08002B2CF9AE}" pid="3" name="KSOProductBuildVer">
    <vt:lpwstr>1033-11.2.0.11219</vt:lpwstr>
  </property>
</Properties>
</file>