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3048-B829-264E-B616-CA05545CAA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41FE-9C35-2D4D-B247-19055B64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97885"/>
            <a:ext cx="10972800" cy="4328279"/>
          </a:xfrm>
        </p:spPr>
        <p:txBody>
          <a:bodyPr vert="eaVert"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3048-B829-264E-B616-CA05545CAA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B83F-52FE-7E4B-989C-57A08590FA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10432"/>
            <a:ext cx="10972800" cy="75272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54843"/>
            <a:ext cx="2743200" cy="4171321"/>
          </a:xfrm>
        </p:spPr>
        <p:txBody>
          <a:bodyPr vert="eaVert"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54843"/>
            <a:ext cx="8026400" cy="4171321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3048-B829-264E-B616-CA05545CAA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B83F-52FE-7E4B-989C-57A08590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6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432"/>
            <a:ext cx="10972800" cy="75272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3048-B829-264E-B616-CA05545CAA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B83F-52FE-7E4B-989C-57A08590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3048-B829-264E-B616-CA05545CAA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B83F-52FE-7E4B-989C-57A08590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3048-B829-264E-B616-CA05545CAA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B83F-52FE-7E4B-989C-57A08590FA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10432"/>
            <a:ext cx="10972800" cy="75272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4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009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39855"/>
            <a:ext cx="5386917" cy="35863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900094"/>
            <a:ext cx="538903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39854"/>
            <a:ext cx="5389033" cy="35863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3048-B829-264E-B616-CA05545CAA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B83F-52FE-7E4B-989C-57A08590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3048-B829-264E-B616-CA05545CAA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B83F-52FE-7E4B-989C-57A08590FA0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10432"/>
            <a:ext cx="10972800" cy="75272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0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3048-B829-264E-B616-CA05545CAA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B83F-52FE-7E4B-989C-57A08590FA0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10432"/>
            <a:ext cx="10972800" cy="75272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4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305606"/>
            <a:ext cx="4689871" cy="5552394"/>
          </a:xfrm>
          <a:prstGeom prst="rect">
            <a:avLst/>
          </a:prstGeom>
          <a:solidFill>
            <a:srgbClr val="C81F4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 descr="General_powerpoint - top 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805019"/>
            <a:ext cx="6815667" cy="4321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805019"/>
            <a:ext cx="3556000" cy="4321145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3048-B829-264E-B616-CA05545CAA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41FE-9C35-2D4D-B247-19055B64E1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10432"/>
            <a:ext cx="10972800" cy="75272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6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769346"/>
            <a:ext cx="7315200" cy="29582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3048-B829-264E-B616-CA05545CAA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B83F-52FE-7E4B-989C-57A08590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4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03048-B829-264E-B616-CA05545CAA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B83F-52FE-7E4B-989C-57A08590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5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EX2</a:t>
            </a:r>
            <a:r>
              <a:rPr lang="en-US" dirty="0"/>
              <a:t>. Query the Database  -  </a:t>
            </a:r>
            <a:r>
              <a:rPr lang="en-US" dirty="0" smtClean="0"/>
              <a:t>Create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Construct an instance of a command object. Set the command object’s command text to the SQL required to query all rows and columns from the Contacts table. The command object will also need a reference to the connection object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 smtClean="0"/>
              <a:t>OleDbCommand</a:t>
            </a:r>
            <a:r>
              <a:rPr lang="en-US" dirty="0" smtClean="0"/>
              <a:t> </a:t>
            </a:r>
            <a:r>
              <a:rPr lang="en-US" dirty="0"/>
              <a:t>command = new </a:t>
            </a:r>
            <a:r>
              <a:rPr lang="en-US" dirty="0" err="1"/>
              <a:t>OleDbCommand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command.CommandText</a:t>
            </a:r>
            <a:r>
              <a:rPr lang="en-US" dirty="0" smtClean="0"/>
              <a:t> </a:t>
            </a:r>
            <a:r>
              <a:rPr lang="en-US" dirty="0"/>
              <a:t>= "SELECT * FROM Contacts;";</a:t>
            </a:r>
          </a:p>
          <a:p>
            <a:pPr marL="0" indent="0">
              <a:buNone/>
            </a:pPr>
            <a:r>
              <a:rPr lang="en-US" dirty="0" err="1" smtClean="0"/>
              <a:t>command.Connection</a:t>
            </a:r>
            <a:r>
              <a:rPr lang="en-US" dirty="0" smtClean="0"/>
              <a:t> </a:t>
            </a:r>
            <a:r>
              <a:rPr lang="en-US" dirty="0"/>
              <a:t>= connection;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EX2</a:t>
            </a:r>
            <a:r>
              <a:rPr lang="en-US" dirty="0"/>
              <a:t>. Query the Database  -  </a:t>
            </a:r>
            <a:r>
              <a:rPr lang="en-US" dirty="0" smtClean="0"/>
              <a:t>Create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5. Construct </a:t>
            </a:r>
            <a:r>
              <a:rPr lang="en-US" dirty="0"/>
              <a:t>an instance of a data adapter object. Set the data adapter object’s select command to the command object constructed in step </a:t>
            </a:r>
            <a:r>
              <a:rPr lang="en-US" dirty="0" smtClean="0"/>
              <a:t>4.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OleDbDataAdapter</a:t>
            </a:r>
            <a:r>
              <a:rPr lang="en-US" dirty="0"/>
              <a:t> adapter = new </a:t>
            </a:r>
            <a:r>
              <a:rPr lang="en-US" dirty="0" err="1"/>
              <a:t>OleDbDataAdapter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adapter.SelectCommand</a:t>
            </a:r>
            <a:r>
              <a:rPr lang="en-US" dirty="0" smtClean="0"/>
              <a:t> </a:t>
            </a:r>
            <a:r>
              <a:rPr lang="en-US" dirty="0"/>
              <a:t>= command;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EX2</a:t>
            </a:r>
            <a:r>
              <a:rPr lang="en-US" dirty="0"/>
              <a:t>. Query the Database  -  </a:t>
            </a:r>
            <a:r>
              <a:rPr lang="en-US" dirty="0" smtClean="0"/>
              <a:t>Create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/>
              <a:t>Construct an instance of a data set 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7. Using the data adapter object, fill the data set. Give the table a name of “Contacts”.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DataSet</a:t>
            </a:r>
            <a:r>
              <a:rPr lang="en-US" dirty="0"/>
              <a:t> </a:t>
            </a:r>
            <a:r>
              <a:rPr lang="en-US" dirty="0" err="1"/>
              <a:t>dataSet</a:t>
            </a:r>
            <a:r>
              <a:rPr lang="en-US" dirty="0"/>
              <a:t> = new </a:t>
            </a:r>
            <a:r>
              <a:rPr lang="en-US" dirty="0" err="1"/>
              <a:t>DataSet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adapter.Fill</a:t>
            </a:r>
            <a:r>
              <a:rPr lang="en-US" dirty="0" smtClean="0"/>
              <a:t>(</a:t>
            </a:r>
            <a:r>
              <a:rPr lang="en-US" dirty="0" err="1" smtClean="0"/>
              <a:t>dataSet</a:t>
            </a:r>
            <a:r>
              <a:rPr lang="en-US" dirty="0"/>
              <a:t>, "Contacts");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EX2</a:t>
            </a:r>
            <a:r>
              <a:rPr lang="en-US" dirty="0"/>
              <a:t>. Query the Database  -  </a:t>
            </a:r>
            <a:r>
              <a:rPr lang="en-US" dirty="0" smtClean="0"/>
              <a:t>Create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/>
              <a:t>Run the application.</a:t>
            </a:r>
          </a:p>
          <a:p>
            <a:pPr lvl="1"/>
            <a:r>
              <a:rPr lang="en-US" dirty="0"/>
              <a:t>If an exception occurs, you’ve done a previous step incorrectly.</a:t>
            </a:r>
          </a:p>
          <a:p>
            <a:pPr lvl="1"/>
            <a:r>
              <a:rPr lang="en-US" dirty="0"/>
              <a:t>If an exception does not occur, you are on the right track.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2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EX3</a:t>
            </a:r>
            <a:r>
              <a:rPr lang="en-US" dirty="0"/>
              <a:t>. Populate </a:t>
            </a:r>
            <a:r>
              <a:rPr lang="en-US" dirty="0" err="1" smtClean="0"/>
              <a:t>DataGridView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Construct </a:t>
            </a:r>
            <a:r>
              <a:rPr lang="en-US" dirty="0"/>
              <a:t>an instance of a binding source object.</a:t>
            </a:r>
          </a:p>
          <a:p>
            <a:pPr marL="0" indent="0">
              <a:buNone/>
            </a:pPr>
            <a:r>
              <a:rPr lang="en-US" dirty="0" smtClean="0"/>
              <a:t>2. Handle </a:t>
            </a:r>
            <a:r>
              <a:rPr lang="en-US" dirty="0"/>
              <a:t>the Load event of the Form.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BindingSource</a:t>
            </a:r>
            <a:r>
              <a:rPr lang="en-US" dirty="0"/>
              <a:t> source;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this.Load</a:t>
            </a:r>
            <a:r>
              <a:rPr lang="en-US" dirty="0" smtClean="0"/>
              <a:t> </a:t>
            </a:r>
            <a:r>
              <a:rPr lang="en-US" dirty="0"/>
              <a:t>+= new </a:t>
            </a:r>
            <a:r>
              <a:rPr lang="en-US" dirty="0" err="1"/>
              <a:t>System.EventHandler</a:t>
            </a:r>
            <a:r>
              <a:rPr lang="en-US" dirty="0"/>
              <a:t>(this.Form1_Load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private void Form1_Load(object sender, </a:t>
            </a:r>
            <a:r>
              <a:rPr lang="en-US" dirty="0" err="1"/>
              <a:t>EventArgs</a:t>
            </a:r>
            <a:r>
              <a:rPr lang="en-US" dirty="0"/>
              <a:t> e</a:t>
            </a:r>
            <a:r>
              <a:rPr lang="en-US" dirty="0" smtClean="0"/>
              <a:t>) { …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EX3</a:t>
            </a:r>
            <a:r>
              <a:rPr lang="en-US" dirty="0"/>
              <a:t>. Populate </a:t>
            </a:r>
            <a:r>
              <a:rPr lang="en-US" dirty="0" err="1"/>
              <a:t>DataGridView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handler method, code the following:</a:t>
            </a:r>
          </a:p>
          <a:p>
            <a:pPr marL="0" indent="0">
              <a:buNone/>
            </a:pPr>
            <a:r>
              <a:rPr lang="en-US" dirty="0" smtClean="0"/>
              <a:t>	1. Set </a:t>
            </a:r>
            <a:r>
              <a:rPr lang="en-US" dirty="0"/>
              <a:t>the binding source’s data source to the “Contacts” table in the data set.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Set </a:t>
            </a:r>
            <a:r>
              <a:rPr lang="en-US" dirty="0"/>
              <a:t>the data grid view’s data source to the binding source 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</a:t>
            </a:r>
            <a:r>
              <a:rPr lang="en-US" dirty="0" err="1"/>
              <a:t>source.DataSource</a:t>
            </a:r>
            <a:r>
              <a:rPr lang="en-US" dirty="0"/>
              <a:t> = _</a:t>
            </a:r>
            <a:r>
              <a:rPr lang="en-US" dirty="0" err="1"/>
              <a:t>dataSet.Tables</a:t>
            </a:r>
            <a:r>
              <a:rPr lang="en-US" dirty="0"/>
              <a:t>["Contacts"];</a:t>
            </a:r>
          </a:p>
          <a:p>
            <a:pPr marL="0" indent="0">
              <a:buNone/>
            </a:pPr>
            <a:r>
              <a:rPr lang="en-US" dirty="0" smtClean="0"/>
              <a:t>dataGridView1.DataSource </a:t>
            </a:r>
            <a:r>
              <a:rPr lang="en-US" dirty="0"/>
              <a:t>= _source;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3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EX3</a:t>
            </a:r>
            <a:r>
              <a:rPr lang="en-US" dirty="0"/>
              <a:t>. Populate </a:t>
            </a:r>
            <a:r>
              <a:rPr lang="en-US" dirty="0" err="1"/>
              <a:t>DataGridView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3. Run the Application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records will appear in the data grid view along with an empty row for adding new records.</a:t>
            </a:r>
          </a:p>
          <a:p>
            <a:pPr lvl="1"/>
            <a:r>
              <a:rPr lang="en-US" dirty="0"/>
              <a:t>If no records appear</a:t>
            </a:r>
            <a:r>
              <a:rPr lang="en-US" dirty="0" smtClean="0"/>
              <a:t>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check your SQL </a:t>
            </a:r>
            <a:r>
              <a:rPr lang="en-US" dirty="0" smtClean="0"/>
              <a:t>query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or the data binding.</a:t>
            </a:r>
          </a:p>
          <a:p>
            <a:pPr lvl="1"/>
            <a:r>
              <a:rPr lang="en-US" dirty="0"/>
              <a:t>If an exception occurs,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you’ve </a:t>
            </a:r>
            <a:r>
              <a:rPr lang="en-US" dirty="0"/>
              <a:t>done a previous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step </a:t>
            </a:r>
            <a:r>
              <a:rPr lang="en-US" dirty="0"/>
              <a:t>incorrectly.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225" y="3239589"/>
            <a:ext cx="6834776" cy="36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EX3</a:t>
            </a:r>
            <a:r>
              <a:rPr lang="en-US" dirty="0"/>
              <a:t>. Populate </a:t>
            </a:r>
            <a:r>
              <a:rPr lang="en-US" dirty="0" err="1"/>
              <a:t>DataGridView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Set the “ID” column in the data grid view such that it is hidden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 dataGridView1.Columns["ID"].Visible = false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5. Run </a:t>
            </a:r>
            <a:r>
              <a:rPr lang="en-US" dirty="0"/>
              <a:t>the application and confirm the “ID” field is not visible.</a:t>
            </a:r>
          </a:p>
          <a:p>
            <a:pPr marL="0" indent="0">
              <a:buNone/>
            </a:pPr>
            <a:r>
              <a:rPr lang="en-US" dirty="0" smtClean="0"/>
              <a:t>6. Handle </a:t>
            </a:r>
            <a:r>
              <a:rPr lang="en-US" dirty="0"/>
              <a:t>the Save main menu item’s Click event.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EX4</a:t>
            </a:r>
            <a:r>
              <a:rPr lang="en-US" dirty="0"/>
              <a:t>.Updating the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 the Save button Click event handler, code the following: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the data adapter, update the </a:t>
            </a:r>
            <a:r>
              <a:rPr lang="en-US" dirty="0" err="1"/>
              <a:t>DataSet</a:t>
            </a:r>
            <a:r>
              <a:rPr lang="en-US" dirty="0"/>
              <a:t>. You will need to specify that the table “Contacts” will be updated.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application: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 any cell in either row. Press the Tab key or click another cell to end the edit.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the Save main menu item or </a:t>
            </a:r>
            <a:r>
              <a:rPr lang="en-US" dirty="0" err="1"/>
              <a:t>Ctrl+S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Exit the application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private void </a:t>
            </a:r>
            <a:r>
              <a:rPr lang="en-US" dirty="0" err="1"/>
              <a:t>mnuFileSave_Click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_</a:t>
            </a:r>
            <a:r>
              <a:rPr lang="en-US" dirty="0" err="1" smtClean="0"/>
              <a:t>adapter.Update</a:t>
            </a:r>
            <a:r>
              <a:rPr lang="en-US" dirty="0" smtClean="0"/>
              <a:t>(</a:t>
            </a:r>
            <a:r>
              <a:rPr lang="en-US" dirty="0" err="1" smtClean="0"/>
              <a:t>dataSet.Tables</a:t>
            </a:r>
            <a:r>
              <a:rPr lang="en-US" dirty="0"/>
              <a:t>["</a:t>
            </a:r>
            <a:r>
              <a:rPr lang="en-US"/>
              <a:t>Contacts</a:t>
            </a:r>
            <a:r>
              <a:rPr lang="en-US" smtClean="0"/>
              <a:t>"]);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EX4</a:t>
            </a:r>
            <a:r>
              <a:rPr lang="en-US" dirty="0"/>
              <a:t>.Updating the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76994"/>
            <a:ext cx="10972800" cy="4049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edit you made was not saved to the database.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Exercise walkthrough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ADEV-2005 Programming 2</a:t>
            </a:r>
          </a:p>
          <a:p>
            <a:r>
              <a:rPr lang="en-US" dirty="0"/>
              <a:t>Applied Computer Education</a:t>
            </a:r>
          </a:p>
          <a:p>
            <a:r>
              <a:rPr lang="en-US" dirty="0"/>
              <a:t>Red River College</a:t>
            </a:r>
          </a:p>
        </p:txBody>
      </p:sp>
    </p:spTree>
    <p:extLst>
      <p:ext uri="{BB962C8B-B14F-4D97-AF65-F5344CB8AC3E}">
        <p14:creationId xmlns:p14="http://schemas.microsoft.com/office/powerpoint/2010/main" val="29663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EX4</a:t>
            </a:r>
            <a:r>
              <a:rPr lang="en-US" dirty="0"/>
              <a:t>.Updating the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constructor for the form class, add the following code: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an instance of a command builder object. Set the command builder object’s data adapter to the instance of the data adapter.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command builder to set the other three data adapter commands.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application: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 any cell in either row. Press the Tab key or click another cell to end the edit.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the Save main menu item or </a:t>
            </a:r>
            <a:r>
              <a:rPr lang="en-US" dirty="0" err="1"/>
              <a:t>Ctrl+S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Exit the application.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_builder = new </a:t>
            </a:r>
            <a:r>
              <a:rPr lang="en-US" dirty="0" err="1"/>
              <a:t>OleDbCommandBuilder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_</a:t>
            </a:r>
            <a:r>
              <a:rPr lang="en-US" dirty="0" err="1"/>
              <a:t>builder.DataAdapter</a:t>
            </a:r>
            <a:r>
              <a:rPr lang="en-US" dirty="0"/>
              <a:t> = _adapter;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_</a:t>
            </a:r>
            <a:r>
              <a:rPr lang="en-US" dirty="0" err="1"/>
              <a:t>adapter.DeleteCommand</a:t>
            </a:r>
            <a:r>
              <a:rPr lang="en-US" dirty="0"/>
              <a:t> = _</a:t>
            </a:r>
            <a:r>
              <a:rPr lang="en-US" dirty="0" err="1"/>
              <a:t>builder.GetDeleteCommand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_</a:t>
            </a:r>
            <a:r>
              <a:rPr lang="en-US" dirty="0" err="1"/>
              <a:t>adapter.UpdateCommand</a:t>
            </a:r>
            <a:r>
              <a:rPr lang="en-US" dirty="0"/>
              <a:t> = _</a:t>
            </a:r>
            <a:r>
              <a:rPr lang="en-US" dirty="0" err="1"/>
              <a:t>builder.GetUpdateCommand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_</a:t>
            </a:r>
            <a:r>
              <a:rPr lang="en-US" dirty="0" err="1"/>
              <a:t>adapter.InsertCommand</a:t>
            </a:r>
            <a:r>
              <a:rPr lang="en-US" dirty="0"/>
              <a:t> = _</a:t>
            </a:r>
            <a:r>
              <a:rPr lang="en-US" dirty="0" err="1"/>
              <a:t>builder.GetInsertCommand</a:t>
            </a:r>
            <a:r>
              <a:rPr lang="en-US" dirty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9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EX1</a:t>
            </a:r>
            <a:r>
              <a:rPr lang="en-US" dirty="0"/>
              <a:t>. Declare Form Class Variables (Fields)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DataAdapter</a:t>
            </a:r>
            <a:r>
              <a:rPr lang="en-US" dirty="0" smtClean="0"/>
              <a:t> _</a:t>
            </a:r>
            <a:r>
              <a:rPr lang="en-US" dirty="0" err="1" smtClean="0"/>
              <a:t>dataAdapter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Reference to a data adapter object.</a:t>
            </a:r>
          </a:p>
          <a:p>
            <a:r>
              <a:rPr lang="en-US" dirty="0" err="1" smtClean="0"/>
              <a:t>DataSet</a:t>
            </a:r>
            <a:r>
              <a:rPr lang="en-US" dirty="0" smtClean="0"/>
              <a:t> _dataset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Reference to a data set object.</a:t>
            </a:r>
          </a:p>
          <a:p>
            <a:r>
              <a:rPr lang="en-US" dirty="0" err="1" smtClean="0"/>
              <a:t>BindingSource</a:t>
            </a:r>
            <a:r>
              <a:rPr lang="en-US" dirty="0" smtClean="0"/>
              <a:t> _</a:t>
            </a:r>
            <a:r>
              <a:rPr lang="en-US" dirty="0" err="1" smtClean="0"/>
              <a:t>bindingSource</a:t>
            </a:r>
            <a:r>
              <a:rPr lang="en-US" dirty="0"/>
              <a:t>;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Reference to a binding source object.</a:t>
            </a:r>
          </a:p>
        </p:txBody>
      </p:sp>
    </p:spTree>
    <p:extLst>
      <p:ext uri="{BB962C8B-B14F-4D97-AF65-F5344CB8AC3E}">
        <p14:creationId xmlns:p14="http://schemas.microsoft.com/office/powerpoint/2010/main" val="16665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963156"/>
            <a:ext cx="10997179" cy="58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Database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93" y="1140711"/>
            <a:ext cx="7755255" cy="53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21" y="1438341"/>
            <a:ext cx="9259152" cy="51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053" y="434481"/>
            <a:ext cx="7945347" cy="65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EX2</a:t>
            </a:r>
            <a:r>
              <a:rPr lang="en-US" dirty="0"/>
              <a:t>. Query the </a:t>
            </a:r>
            <a:r>
              <a:rPr lang="en-US" dirty="0" smtClean="0"/>
              <a:t>Database  - create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Construct </a:t>
            </a:r>
            <a:r>
              <a:rPr lang="en-US" dirty="0"/>
              <a:t>an instance of a connection object. Set the connection object’s connection string to the connection string for the provided database.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OleDbConnection</a:t>
            </a:r>
            <a:r>
              <a:rPr lang="en-US" dirty="0" smtClean="0"/>
              <a:t> </a:t>
            </a:r>
            <a:r>
              <a:rPr lang="en-US" dirty="0"/>
              <a:t>connection = new </a:t>
            </a:r>
            <a:r>
              <a:rPr lang="en-US" dirty="0" err="1"/>
              <a:t>OleDbConnection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connection.ConnectionString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@</a:t>
            </a:r>
            <a:r>
              <a:rPr lang="en-US" dirty="0" smtClean="0"/>
              <a:t>“……….”;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EX2</a:t>
            </a:r>
            <a:r>
              <a:rPr lang="en-US" dirty="0"/>
              <a:t>. Query the </a:t>
            </a:r>
            <a:r>
              <a:rPr lang="en-US" dirty="0" smtClean="0"/>
              <a:t>Database  -  Open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Connection.Open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Run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an exception occurs, you’ve done a previous step incorrectly. -If an exception does not occur, you are on the right track.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 Powerpoint - 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679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Sample Powerpoint - Red</vt:lpstr>
      <vt:lpstr>PowerPoint Presentation</vt:lpstr>
      <vt:lpstr>ADO.net Exercise walkthrough</vt:lpstr>
      <vt:lpstr>EX1. Declare Form Class Variables (Fields)</vt:lpstr>
      <vt:lpstr>Connect to Database</vt:lpstr>
      <vt:lpstr>Connect to Database</vt:lpstr>
      <vt:lpstr>Connect to Database</vt:lpstr>
      <vt:lpstr>Connect to Database</vt:lpstr>
      <vt:lpstr>EX2. Query the Database  - create connection</vt:lpstr>
      <vt:lpstr>EX2. Query the Database  -  Open Connection</vt:lpstr>
      <vt:lpstr>EX2. Query the Database  -  Create Command</vt:lpstr>
      <vt:lpstr>EX2. Query the Database  -  Create Command</vt:lpstr>
      <vt:lpstr>EX2. Query the Database  -  Create Command</vt:lpstr>
      <vt:lpstr>EX2. Query the Database  -  Create Command</vt:lpstr>
      <vt:lpstr>EX3. Populate DataGridView</vt:lpstr>
      <vt:lpstr>EX3. Populate DataGridView</vt:lpstr>
      <vt:lpstr>EX3. Populate DataGridView</vt:lpstr>
      <vt:lpstr>EX3. Populate DataGridView</vt:lpstr>
      <vt:lpstr>EX4.Updating the Database</vt:lpstr>
      <vt:lpstr>EX4.Updating the Database</vt:lpstr>
      <vt:lpstr>EX4.Updating the Database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Boisvert</dc:creator>
  <cp:lastModifiedBy>Jonathan Boisvert</cp:lastModifiedBy>
  <cp:revision>10</cp:revision>
  <dcterms:created xsi:type="dcterms:W3CDTF">2019-04-03T02:28:32Z</dcterms:created>
  <dcterms:modified xsi:type="dcterms:W3CDTF">2019-04-04T23:04:04Z</dcterms:modified>
</cp:coreProperties>
</file>