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nau23/unibg_tcm/tree/master/lab_03/aws_lambda_functions/get_talks_by_title" TargetMode="External"/><Relationship Id="rId2" Type="http://schemas.openxmlformats.org/officeDocument/2006/relationships/hyperlink" Target="https://github.com/mnau23/unibg_tcm/tree/master/lab_03/aws_lambda_functions/get_talks_by_speak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nau23/unibg_tcm/tree/master/lab_03/aws_lambda_functions/get_wn_by_idx" TargetMode="External"/><Relationship Id="rId4" Type="http://schemas.openxmlformats.org/officeDocument/2006/relationships/hyperlink" Target="https://github.com/mnau23/unibg_tcm/tree/master/lab_03/aws_lambda_functions/get_talks_by_dat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jvqk4xaf.execute-api.us-east-1.amazonaws.com/default/Get_Talks_by_Date" TargetMode="External"/><Relationship Id="rId2" Type="http://schemas.openxmlformats.org/officeDocument/2006/relationships/hyperlink" Target="https://ig9al0z92g.execute-api.us-east-1.amazonaws.com/default/Get_Watch_Next_by_Id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xi2gdi3di.execute-api.us-east-1.amazonaws.com/default/Get_Talks_by_Title" TargetMode="External"/><Relationship Id="rId4" Type="http://schemas.openxmlformats.org/officeDocument/2006/relationships/hyperlink" Target="https://t8l74admw1.execute-api.us-east-1.amazonaws.com/default/Get_Talks_by_Spea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DDD48F-A1D1-42B7-8FFC-6FC9635BD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Università degli studi di </a:t>
            </a:r>
            <a:r>
              <a:rPr lang="it-IT" dirty="0" err="1"/>
              <a:t>bergamo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6F4822-868C-4C36-B63E-7DB1CE3DB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Emanuele </a:t>
            </a:r>
            <a:r>
              <a:rPr lang="it-IT" dirty="0" err="1"/>
              <a:t>perico</a:t>
            </a:r>
            <a:r>
              <a:rPr lang="it-IT" dirty="0"/>
              <a:t> 1046601</a:t>
            </a:r>
          </a:p>
          <a:p>
            <a:r>
              <a:rPr lang="it-IT" dirty="0"/>
              <a:t>Christian celestino 1046204</a:t>
            </a:r>
          </a:p>
        </p:txBody>
      </p:sp>
    </p:spTree>
    <p:extLst>
      <p:ext uri="{BB962C8B-B14F-4D97-AF65-F5344CB8AC3E}">
        <p14:creationId xmlns:p14="http://schemas.microsoft.com/office/powerpoint/2010/main" val="245889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8181DF-C2FF-43B0-8668-621983F1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85" y="338666"/>
            <a:ext cx="10131425" cy="1456267"/>
          </a:xfrm>
        </p:spPr>
        <p:txBody>
          <a:bodyPr/>
          <a:lstStyle/>
          <a:p>
            <a:r>
              <a:rPr lang="it-IT" dirty="0"/>
              <a:t>Lambda function implementate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EBE9FB-1749-4137-860A-0E70B222F473}"/>
              </a:ext>
            </a:extLst>
          </p:cNvPr>
          <p:cNvSpPr txBox="1"/>
          <p:nvPr/>
        </p:nvSpPr>
        <p:spPr>
          <a:xfrm>
            <a:off x="657726" y="1620253"/>
            <a:ext cx="110616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Per il nostro lavoro abbiamo implementato 4 Lambda Function relative 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Ricerca dei Talk tramite autore: (</a:t>
            </a:r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  <a:hlinkClick r:id="rId2" tooltip="get_talks_by_speak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get_talks_by_speaker</a:t>
            </a:r>
            <a:r>
              <a:rPr lang="it-IT" sz="2000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Ricerca dei Talk tramite titolo del video: (</a:t>
            </a:r>
            <a:r>
              <a:rPr lang="it-IT" sz="2000" u="sng" dirty="0" err="1">
                <a:solidFill>
                  <a:schemeClr val="bg2">
                    <a:lumMod val="40000"/>
                    <a:lumOff val="60000"/>
                  </a:schemeClr>
                </a:solidFill>
                <a:hlinkClick r:id="rId3" tooltip="get_talks_by_tit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get_talks_by_title</a:t>
            </a:r>
            <a:r>
              <a:rPr lang="it-IT" sz="2000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Ricerca dei Talk tramite data di pubblicazione: (</a:t>
            </a:r>
            <a:r>
              <a:rPr lang="it-IT" sz="2000" dirty="0" err="1">
                <a:solidFill>
                  <a:schemeClr val="bg2">
                    <a:lumMod val="40000"/>
                    <a:lumOff val="60000"/>
                  </a:schemeClr>
                </a:solidFill>
                <a:hlinkClick r:id="rId4" tooltip="get_talks_by_da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get_talks_by_date</a:t>
            </a:r>
            <a:r>
              <a:rPr lang="it-IT" sz="2000" dirty="0"/>
              <a:t>);</a:t>
            </a:r>
          </a:p>
          <a:p>
            <a:r>
              <a:rPr lang="it-IT" sz="2000" dirty="0"/>
              <a:t>Utilizzabili direttamente dall’utente finale.</a:t>
            </a:r>
          </a:p>
          <a:p>
            <a:endParaRPr lang="it-IT" sz="2000" dirty="0"/>
          </a:p>
          <a:p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Riferimento ai video consigliati (</a:t>
            </a:r>
            <a:r>
              <a:rPr lang="it-IT" sz="2000" dirty="0" err="1">
                <a:solidFill>
                  <a:schemeClr val="bg2">
                    <a:lumMod val="40000"/>
                    <a:lumOff val="60000"/>
                  </a:schemeClr>
                </a:solidFill>
                <a:hlinkClick r:id="rId5" tooltip="get_wn_by_id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get_wn_by_idx</a:t>
            </a:r>
            <a:r>
              <a:rPr lang="it-IT" sz="2000" dirty="0"/>
              <a:t>).</a:t>
            </a:r>
          </a:p>
          <a:p>
            <a:r>
              <a:rPr lang="it-IT" sz="2000" dirty="0"/>
              <a:t>Difficilmente utilizzabile direttamente dagli utenti poiché necessita la conoscenza della stringa di id 	relativa al video di interesse. Per cui è utilizzabile per estensioni alle funzionalità dell’applicazione.</a:t>
            </a:r>
          </a:p>
        </p:txBody>
      </p:sp>
    </p:spTree>
    <p:extLst>
      <p:ext uri="{BB962C8B-B14F-4D97-AF65-F5344CB8AC3E}">
        <p14:creationId xmlns:p14="http://schemas.microsoft.com/office/powerpoint/2010/main" val="42604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F3F62AB-DBB1-4E93-BAA2-B54DAC30DEED}"/>
              </a:ext>
            </a:extLst>
          </p:cNvPr>
          <p:cNvSpPr txBox="1"/>
          <p:nvPr/>
        </p:nvSpPr>
        <p:spPr>
          <a:xfrm>
            <a:off x="287259" y="928206"/>
            <a:ext cx="5921450" cy="1035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 err="1">
                <a:ln w="3175" cmpd="sng">
                  <a:noFill/>
                </a:ln>
                <a:ea typeface="+mj-ea"/>
                <a:cs typeface="+mj-cs"/>
              </a:rPr>
              <a:t>Gli</a:t>
            </a:r>
            <a:r>
              <a:rPr lang="en-US" dirty="0">
                <a:ln w="3175" cmpd="sng">
                  <a:noFill/>
                </a:ln>
                <a:ea typeface="+mj-ea"/>
                <a:cs typeface="+mj-cs"/>
              </a:rPr>
              <a:t> handler </a:t>
            </a:r>
            <a:r>
              <a:rPr lang="en-US" dirty="0" err="1">
                <a:ln w="3175" cmpd="sng">
                  <a:noFill/>
                </a:ln>
                <a:ea typeface="+mj-ea"/>
                <a:cs typeface="+mj-cs"/>
              </a:rPr>
              <a:t>delle</a:t>
            </a:r>
            <a:r>
              <a:rPr lang="en-US" dirty="0">
                <a:ln w="3175" cmpd="sng">
                  <a:noFill/>
                </a:ln>
                <a:ea typeface="+mj-ea"/>
                <a:cs typeface="+mj-cs"/>
              </a:rPr>
              <a:t> prime </a:t>
            </a:r>
            <a:r>
              <a:rPr lang="en-US" dirty="0" err="1">
                <a:ln w="3175" cmpd="sng">
                  <a:noFill/>
                </a:ln>
                <a:ea typeface="+mj-ea"/>
                <a:cs typeface="+mj-cs"/>
              </a:rPr>
              <a:t>tre</a:t>
            </a:r>
            <a:r>
              <a:rPr lang="en-US" dirty="0">
                <a:ln w="3175" cmpd="sng">
                  <a:noFill/>
                </a:ln>
                <a:ea typeface="+mj-ea"/>
                <a:cs typeface="+mj-cs"/>
              </a:rPr>
              <a:t> Lambda Function </a:t>
            </a:r>
            <a:r>
              <a:rPr lang="en-US" dirty="0" err="1">
                <a:ln w="3175" cmpd="sng">
                  <a:noFill/>
                </a:ln>
                <a:ea typeface="+mj-ea"/>
                <a:cs typeface="+mj-cs"/>
              </a:rPr>
              <a:t>sono</a:t>
            </a:r>
            <a:r>
              <a:rPr lang="en-US" dirty="0">
                <a:ln w="3175" cmpd="sng">
                  <a:noFill/>
                </a:ln>
                <a:ea typeface="+mj-ea"/>
                <a:cs typeface="+mj-cs"/>
              </a:rPr>
              <a:t> </a:t>
            </a:r>
            <a:r>
              <a:rPr lang="en-US" dirty="0" err="1">
                <a:ln w="3175" cmpd="sng">
                  <a:noFill/>
                </a:ln>
                <a:ea typeface="+mj-ea"/>
                <a:cs typeface="+mj-cs"/>
              </a:rPr>
              <a:t>strutturati</a:t>
            </a:r>
            <a:r>
              <a:rPr lang="en-US" dirty="0">
                <a:ln w="3175" cmpd="sng">
                  <a:noFill/>
                </a:ln>
                <a:ea typeface="+mj-ea"/>
                <a:cs typeface="+mj-cs"/>
              </a:rPr>
              <a:t> 	come a </a:t>
            </a:r>
            <a:r>
              <a:rPr lang="en-US" dirty="0" err="1">
                <a:ln w="3175" cmpd="sng">
                  <a:noFill/>
                </a:ln>
                <a:ea typeface="+mj-ea"/>
                <a:cs typeface="+mj-cs"/>
              </a:rPr>
              <a:t>lato</a:t>
            </a:r>
            <a:r>
              <a:rPr lang="en-US" dirty="0">
                <a:ln w="3175" cmpd="sng">
                  <a:noFill/>
                </a:ln>
                <a:ea typeface="+mj-ea"/>
                <a:cs typeface="+mj-cs"/>
              </a:rPr>
              <a:t>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4E75308-D22A-4341-A5B5-90688C3D4978}"/>
              </a:ext>
            </a:extLst>
          </p:cNvPr>
          <p:cNvSpPr txBox="1"/>
          <p:nvPr/>
        </p:nvSpPr>
        <p:spPr>
          <a:xfrm>
            <a:off x="287259" y="1963785"/>
            <a:ext cx="5623791" cy="1035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 err="1"/>
              <a:t>Ovviamente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talk.find</a:t>
            </a:r>
            <a:r>
              <a:rPr lang="en-US" dirty="0"/>
              <a:t> </a:t>
            </a:r>
            <a:r>
              <a:rPr lang="en-US" dirty="0" err="1"/>
              <a:t>bisognerà</a:t>
            </a:r>
            <a:r>
              <a:rPr lang="en-US" dirty="0"/>
              <a:t> 	</a:t>
            </a:r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campi</a:t>
            </a:r>
            <a:r>
              <a:rPr lang="en-US" dirty="0"/>
              <a:t> sui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interessati</a:t>
            </a:r>
            <a:r>
              <a:rPr lang="en-US" dirty="0"/>
              <a:t> effettuare la 	</a:t>
            </a:r>
            <a:r>
              <a:rPr lang="en-US" dirty="0" err="1"/>
              <a:t>ricerca</a:t>
            </a:r>
            <a:r>
              <a:rPr lang="en-US" dirty="0"/>
              <a:t> (</a:t>
            </a:r>
            <a:r>
              <a:rPr lang="en-US" dirty="0" err="1"/>
              <a:t>autore</a:t>
            </a:r>
            <a:r>
              <a:rPr lang="en-US" dirty="0"/>
              <a:t>, data e </a:t>
            </a:r>
            <a:r>
              <a:rPr lang="en-US" dirty="0" err="1"/>
              <a:t>titolo</a:t>
            </a:r>
            <a:r>
              <a:rPr lang="en-US" dirty="0"/>
              <a:t>).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  <p:sp>
        <p:nvSpPr>
          <p:cNvPr id="15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13DDED1-B558-463B-9B73-6233D7FE4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09" y="928206"/>
            <a:ext cx="5204358" cy="2107764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7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4D5EECD-7CA8-40B9-BB9E-BBC5D4D01D58}"/>
              </a:ext>
            </a:extLst>
          </p:cNvPr>
          <p:cNvSpPr txBox="1"/>
          <p:nvPr/>
        </p:nvSpPr>
        <p:spPr>
          <a:xfrm>
            <a:off x="287259" y="3429000"/>
            <a:ext cx="562379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it-IT" dirty="0"/>
          </a:p>
          <a:p>
            <a:pPr>
              <a:spcAft>
                <a:spcPts val="600"/>
              </a:spcAft>
            </a:pPr>
            <a:r>
              <a:rPr lang="it-IT" dirty="0"/>
              <a:t>Per quanto riguarda la funzione del </a:t>
            </a:r>
            <a:r>
              <a:rPr lang="it-IT" dirty="0" err="1"/>
              <a:t>watch_next</a:t>
            </a:r>
            <a:r>
              <a:rPr lang="it-IT" dirty="0"/>
              <a:t> 	implementiamo l’</a:t>
            </a:r>
            <a:r>
              <a:rPr lang="it-IT" dirty="0" err="1"/>
              <a:t>handler</a:t>
            </a:r>
            <a:r>
              <a:rPr lang="it-IT" dirty="0"/>
              <a:t> come mostrato: </a:t>
            </a:r>
          </a:p>
          <a:p>
            <a:pPr>
              <a:spcAft>
                <a:spcPts val="600"/>
              </a:spcAft>
            </a:pPr>
            <a:r>
              <a:rPr lang="it-IT" dirty="0"/>
              <a:t>In questo caso abbiamo dovuto: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 modificare il file «Talk.js» aggiungendo allo schema il 	campo _id (di tipo </a:t>
            </a:r>
            <a:r>
              <a:rPr lang="it-IT" dirty="0" err="1"/>
              <a:t>String</a:t>
            </a:r>
            <a:r>
              <a:rPr lang="it-IT" dirty="0"/>
              <a:t>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inserire la funzione «select» per rendere più pulita la visualizzazione dei video consigliati.</a:t>
            </a: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42BB46-970E-4193-AC88-4C13E36AC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09" y="3718081"/>
            <a:ext cx="5204358" cy="23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6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BEA22-D439-4C04-A52C-0C185974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38" y="-88732"/>
            <a:ext cx="10131425" cy="1456267"/>
          </a:xfrm>
        </p:spPr>
        <p:txBody>
          <a:bodyPr/>
          <a:lstStyle/>
          <a:p>
            <a:r>
              <a:rPr lang="it-IT" dirty="0"/>
              <a:t>Esperienza utente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C7974C7-14BD-4E7B-A1EE-545B8FFEE98C}"/>
              </a:ext>
            </a:extLst>
          </p:cNvPr>
          <p:cNvSpPr txBox="1"/>
          <p:nvPr/>
        </p:nvSpPr>
        <p:spPr>
          <a:xfrm>
            <a:off x="401638" y="1790296"/>
            <a:ext cx="1013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Utilizzando gli Endpoint API delle Lambda Functions possiamo vedere, tramite un software esterno come 	«</a:t>
            </a:r>
            <a:r>
              <a:rPr lang="it-IT" dirty="0" err="1"/>
              <a:t>Postman</a:t>
            </a:r>
            <a:r>
              <a:rPr lang="it-IT" dirty="0"/>
              <a:t>», la visualizzazione da parte dell’utente dei dati ricevuti: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269617C-0A63-4219-A4DC-1DC9F028D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56" y="2621196"/>
            <a:ext cx="10350685" cy="26740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643E13F-4BE9-4930-9BED-B692628DA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819313"/>
            <a:ext cx="2114382" cy="81437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F0235D-DF30-43F7-A7C2-C5A91F04CA7F}"/>
              </a:ext>
            </a:extLst>
          </p:cNvPr>
          <p:cNvSpPr txBox="1"/>
          <p:nvPr/>
        </p:nvSpPr>
        <p:spPr>
          <a:xfrm>
            <a:off x="401638" y="1038668"/>
            <a:ext cx="5215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Data quindi la seguente richiesta da parte dell’utente: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B5A30C6-4326-4364-9EED-BB2EEFEBCF59}"/>
              </a:ext>
            </a:extLst>
          </p:cNvPr>
          <p:cNvSpPr txBox="1"/>
          <p:nvPr/>
        </p:nvSpPr>
        <p:spPr>
          <a:xfrm>
            <a:off x="401638" y="5519885"/>
            <a:ext cx="1129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Utilizzando le altre Lambda Function (get_talks_by_title, </a:t>
            </a:r>
            <a:r>
              <a:rPr lang="it-IT" dirty="0" err="1"/>
              <a:t>get_talks_by_date</a:t>
            </a:r>
            <a:r>
              <a:rPr lang="it-IT" dirty="0"/>
              <a:t>) possiamo ottenere gli analoghi risultati della ricerca voluta.</a:t>
            </a:r>
          </a:p>
        </p:txBody>
      </p:sp>
    </p:spTree>
    <p:extLst>
      <p:ext uri="{BB962C8B-B14F-4D97-AF65-F5344CB8AC3E}">
        <p14:creationId xmlns:p14="http://schemas.microsoft.com/office/powerpoint/2010/main" val="315349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298BF1-548D-4323-ACF7-97460079C384}"/>
              </a:ext>
            </a:extLst>
          </p:cNvPr>
          <p:cNvSpPr txBox="1"/>
          <p:nvPr/>
        </p:nvSpPr>
        <p:spPr>
          <a:xfrm>
            <a:off x="361950" y="438149"/>
            <a:ext cx="1019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quanto riguarda la Lambda Function relativa al </a:t>
            </a:r>
            <a:r>
              <a:rPr lang="it-IT" dirty="0" err="1"/>
              <a:t>watch_next</a:t>
            </a:r>
            <a:r>
              <a:rPr lang="it-IT" dirty="0"/>
              <a:t>, tramite la seguente ricerca per id: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EA2D8B-EB44-4ECC-B42C-5A5328D3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687" y="926517"/>
            <a:ext cx="4814625" cy="98109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1E99610-355C-4E54-8EA7-66ED01AE7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42" y="2354749"/>
            <a:ext cx="6373114" cy="302937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738B86-B98E-42E0-8313-9E3D92B4FAFB}"/>
              </a:ext>
            </a:extLst>
          </p:cNvPr>
          <p:cNvSpPr txBox="1"/>
          <p:nvPr/>
        </p:nvSpPr>
        <p:spPr>
          <a:xfrm>
            <a:off x="361950" y="1985417"/>
            <a:ext cx="309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</a:t>
            </a:r>
            <a:r>
              <a:rPr lang="it-IT"/>
              <a:t>ottiene il </a:t>
            </a:r>
            <a:r>
              <a:rPr lang="it-IT" dirty="0"/>
              <a:t>seguente risultato: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0FB6A5-2D73-44E9-8E9E-F0CA52119732}"/>
              </a:ext>
            </a:extLst>
          </p:cNvPr>
          <p:cNvSpPr txBox="1"/>
          <p:nvPr/>
        </p:nvSpPr>
        <p:spPr>
          <a:xfrm>
            <a:off x="361950" y="5469818"/>
            <a:ext cx="1081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detto questa funzione non è facilmente utilizzabile direttamente dall’utente finale, poiché dovrebbe inserire 	interamente il campo id senza errori.</a:t>
            </a:r>
          </a:p>
          <a:p>
            <a:r>
              <a:rPr lang="it-IT" dirty="0"/>
              <a:t>Risulta invece molto utile se eseguita automaticamente al termine della visualizzazione di un video.</a:t>
            </a:r>
          </a:p>
        </p:txBody>
      </p:sp>
    </p:spTree>
    <p:extLst>
      <p:ext uri="{BB962C8B-B14F-4D97-AF65-F5344CB8AC3E}">
        <p14:creationId xmlns:p14="http://schemas.microsoft.com/office/powerpoint/2010/main" val="32017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CD7F21-899A-4399-A1CE-99D0DBE3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439208"/>
            <a:ext cx="10131425" cy="627592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CRITICITà</a:t>
            </a:r>
            <a:r>
              <a:rPr lang="it-IT" dirty="0"/>
              <a:t> ed evoluzioni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8F1833-1410-4F00-B8DB-575A268DB8A1}"/>
              </a:ext>
            </a:extLst>
          </p:cNvPr>
          <p:cNvSpPr txBox="1"/>
          <p:nvPr/>
        </p:nvSpPr>
        <p:spPr>
          <a:xfrm>
            <a:off x="438150" y="1066800"/>
            <a:ext cx="10648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L’utente spesso potrebbe non ricordare il titolo del video per intero o non sapere nome o cognome dello 	speaker. Questo potrebbe portare la Lambda Function a non restituire nessun risultato, e ciò accade anche 	nel caso in cui non vengano inserite correttamente le maiuscole.</a:t>
            </a:r>
          </a:p>
          <a:p>
            <a:r>
              <a:rPr lang="it-IT" dirty="0"/>
              <a:t>Per ovviare a questa problematica è possibile evolvere le nostre Lambda Function tramite l’inserimento di un 	operatore delle query di </a:t>
            </a:r>
            <a:r>
              <a:rPr lang="it-IT" dirty="0" err="1"/>
              <a:t>MongoDB</a:t>
            </a:r>
            <a:r>
              <a:rPr lang="it-IT" dirty="0"/>
              <a:t> all’interno della funzione; si tratta dell’operatore $</a:t>
            </a:r>
            <a:r>
              <a:rPr lang="it-IT" dirty="0" err="1"/>
              <a:t>regex</a:t>
            </a:r>
            <a:r>
              <a:rPr lang="it-IT" dirty="0"/>
              <a:t> che cerca 	pattern di stringhe all’interno dei campi </a:t>
            </a:r>
            <a:r>
              <a:rPr lang="it-IT" dirty="0" err="1"/>
              <a:t>String</a:t>
            </a:r>
            <a:r>
              <a:rPr lang="it-IT" dirty="0"/>
              <a:t>. Inoltre, con l’opzione "i" è possibile eliminare la 	</a:t>
            </a:r>
            <a:r>
              <a:rPr lang="it-IT" dirty="0" err="1"/>
              <a:t>CaseSensibility</a:t>
            </a:r>
            <a:r>
              <a:rPr lang="it-IT" dirty="0"/>
              <a:t> della funzione.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BAF825-2BE1-47CF-AFCA-0E7CF625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802" y="3200356"/>
            <a:ext cx="5502395" cy="203234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6E6512-1FB5-44D6-9BE4-F5DFBEB09462}"/>
              </a:ext>
            </a:extLst>
          </p:cNvPr>
          <p:cNvSpPr txBox="1"/>
          <p:nvPr/>
        </p:nvSpPr>
        <p:spPr>
          <a:xfrm>
            <a:off x="438150" y="5524037"/>
            <a:ext cx="10648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Un’altra criticità è mostrata dal momento in cui all’interno del DB risiedono link errati. In questo caso il problema 	dovrebbe esser gestito a monte durante la creazione dei </a:t>
            </a:r>
            <a:r>
              <a:rPr lang="it-IT" dirty="0" err="1"/>
              <a:t>DataLake</a:t>
            </a:r>
            <a:r>
              <a:rPr lang="it-IT" dirty="0"/>
              <a:t>, in cui si dovrebbero pulire i dati da 	errori come questi.</a:t>
            </a:r>
          </a:p>
        </p:txBody>
      </p:sp>
    </p:spTree>
    <p:extLst>
      <p:ext uri="{BB962C8B-B14F-4D97-AF65-F5344CB8AC3E}">
        <p14:creationId xmlns:p14="http://schemas.microsoft.com/office/powerpoint/2010/main" val="290174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FD4D1-74D7-48A4-B138-3D499F68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6" y="323850"/>
            <a:ext cx="10131425" cy="1456267"/>
          </a:xfrm>
        </p:spPr>
        <p:txBody>
          <a:bodyPr/>
          <a:lstStyle/>
          <a:p>
            <a:r>
              <a:rPr lang="it-IT" dirty="0"/>
              <a:t>LINK ALLE API UTILIZZABILI</a:t>
            </a:r>
            <a:br>
              <a:rPr lang="it-IT" dirty="0"/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90C25A-5BD3-41CA-A564-25E6866F05F8}"/>
              </a:ext>
            </a:extLst>
          </p:cNvPr>
          <p:cNvSpPr txBox="1"/>
          <p:nvPr/>
        </p:nvSpPr>
        <p:spPr>
          <a:xfrm>
            <a:off x="1030288" y="1428750"/>
            <a:ext cx="10131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get_wn_by_idx</a:t>
            </a:r>
            <a:endParaRPr lang="it-IT" dirty="0"/>
          </a:p>
          <a:p>
            <a:r>
              <a:rPr lang="it-IT" dirty="0"/>
              <a:t>	</a:t>
            </a:r>
            <a:r>
              <a:rPr lang="it-IT" dirty="0">
                <a:solidFill>
                  <a:schemeClr val="bg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https://ig9al0z92g.execute-api.us-east-1.amazonaws.com/default/Get_Watch_Next_by_Idx</a:t>
            </a:r>
            <a:endParaRPr lang="it-IT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it-IT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get_talks_by_date</a:t>
            </a:r>
            <a:endParaRPr lang="it-IT" dirty="0"/>
          </a:p>
          <a:p>
            <a:r>
              <a:rPr lang="it-IT" dirty="0"/>
              <a:t>	</a:t>
            </a:r>
            <a:r>
              <a:rPr lang="it-IT" dirty="0">
                <a:solidFill>
                  <a:schemeClr val="bg2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https://chjvqk4xaf.execute-api.us-east-1.amazonaws.com/default/Get_Talks_by_Date</a:t>
            </a:r>
            <a:endParaRPr lang="it-IT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it-IT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get_talks_by_speaker</a:t>
            </a:r>
          </a:p>
          <a:p>
            <a:r>
              <a:rPr lang="it-IT" dirty="0"/>
              <a:t>	</a:t>
            </a:r>
            <a:r>
              <a:rPr lang="it-IT" dirty="0">
                <a:solidFill>
                  <a:schemeClr val="bg2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https://t8l74admw1.execute-api.us-east-1.amazonaws.com/default/Get_Talks_by_Speaker</a:t>
            </a:r>
            <a:endParaRPr lang="it-IT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it-IT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get_talks_by_title</a:t>
            </a:r>
          </a:p>
          <a:p>
            <a:r>
              <a:rPr lang="it-IT" dirty="0"/>
              <a:t>	</a:t>
            </a:r>
            <a:r>
              <a:rPr lang="it-IT" dirty="0">
                <a:solidFill>
                  <a:schemeClr val="bg2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https://exi2gdi3di.execute-api.us-east-1.amazonaws.com/default/Get_Talks_by_Title</a:t>
            </a:r>
            <a:endParaRPr lang="it-IT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6922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635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Celestiale</vt:lpstr>
      <vt:lpstr>Università degli studi di bergamo</vt:lpstr>
      <vt:lpstr>Lambda function implementate</vt:lpstr>
      <vt:lpstr>Presentazione standard di PowerPoint</vt:lpstr>
      <vt:lpstr>Esperienza utente</vt:lpstr>
      <vt:lpstr>Presentazione standard di PowerPoint</vt:lpstr>
      <vt:lpstr>CRITICITà ed evoluzioni</vt:lpstr>
      <vt:lpstr>LINK ALLE API UTILIZZABILI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bergamo</dc:title>
  <dc:creator>christian celestino</dc:creator>
  <cp:lastModifiedBy>Emanuele Perico</cp:lastModifiedBy>
  <cp:revision>14</cp:revision>
  <dcterms:created xsi:type="dcterms:W3CDTF">2020-05-30T13:51:58Z</dcterms:created>
  <dcterms:modified xsi:type="dcterms:W3CDTF">2020-05-30T15:46:28Z</dcterms:modified>
</cp:coreProperties>
</file>