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4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0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80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7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2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6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2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5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3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1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2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F8D89-1303-4AB8-A595-2BA9FB2E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158" y="1132689"/>
            <a:ext cx="10514217" cy="18120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</a:t>
            </a:r>
            <a:r>
              <a:rPr lang="en-US" dirty="0" err="1"/>
              <a:t>bergamo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mobile and cloud TECHNOLOGIES</a:t>
            </a:r>
            <a:br>
              <a:rPr lang="en-US" dirty="0"/>
            </a:br>
            <a:r>
              <a:rPr lang="en-US" dirty="0" err="1"/>
              <a:t>a.A.</a:t>
            </a:r>
            <a:r>
              <a:rPr lang="en-US" dirty="0"/>
              <a:t> 2019/2020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49F58A-70C7-4F2D-8142-061F0BE2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158" y="4751644"/>
            <a:ext cx="6400800" cy="1947333"/>
          </a:xfrm>
        </p:spPr>
        <p:txBody>
          <a:bodyPr/>
          <a:lstStyle/>
          <a:p>
            <a:r>
              <a:rPr lang="it-IT" dirty="0"/>
              <a:t>Emanuele </a:t>
            </a:r>
            <a:r>
              <a:rPr lang="it-IT" dirty="0" err="1"/>
              <a:t>Perico</a:t>
            </a:r>
            <a:r>
              <a:rPr lang="it-IT" dirty="0"/>
              <a:t> 1046601</a:t>
            </a:r>
          </a:p>
          <a:p>
            <a:r>
              <a:rPr lang="it-IT" dirty="0"/>
              <a:t>Christian Celestino 1046204</a:t>
            </a:r>
          </a:p>
        </p:txBody>
      </p:sp>
    </p:spTree>
    <p:extLst>
      <p:ext uri="{BB962C8B-B14F-4D97-AF65-F5344CB8AC3E}">
        <p14:creationId xmlns:p14="http://schemas.microsoft.com/office/powerpoint/2010/main" val="145618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, computer&#10;&#10;Descrizione generata automaticamente">
            <a:extLst>
              <a:ext uri="{FF2B5EF4-FFF2-40B4-BE49-F238E27FC236}">
                <a16:creationId xmlns:a16="http://schemas.microsoft.com/office/drawing/2014/main" id="{891D4395-57DA-494D-8A3C-68492E6E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2169"/>
            <a:ext cx="12192001" cy="586583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4893BA-F7D4-426C-BBDA-C68036AEED7D}"/>
              </a:ext>
            </a:extLst>
          </p:cNvPr>
          <p:cNvSpPr txBox="1"/>
          <p:nvPr/>
        </p:nvSpPr>
        <p:spPr>
          <a:xfrm>
            <a:off x="189437" y="255521"/>
            <a:ext cx="835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cs typeface="Aharoni" panose="02010803020104030203" pitchFamily="2" charset="-79"/>
              </a:rPr>
              <a:t>PLANNING DEL PROGETTO</a:t>
            </a:r>
          </a:p>
        </p:txBody>
      </p:sp>
    </p:spTree>
    <p:extLst>
      <p:ext uri="{BB962C8B-B14F-4D97-AF65-F5344CB8AC3E}">
        <p14:creationId xmlns:p14="http://schemas.microsoft.com/office/powerpoint/2010/main" val="115761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D65515-A2CA-4AE3-8C2B-17FC3016C52F}"/>
              </a:ext>
            </a:extLst>
          </p:cNvPr>
          <p:cNvSpPr txBox="1"/>
          <p:nvPr/>
        </p:nvSpPr>
        <p:spPr>
          <a:xfrm>
            <a:off x="638094" y="135468"/>
            <a:ext cx="7544064" cy="105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Architettura</a:t>
            </a: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E TECNOLOGIE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38FF2-6446-4992-876D-23018F16491A}"/>
              </a:ext>
            </a:extLst>
          </p:cNvPr>
          <p:cNvSpPr txBox="1"/>
          <p:nvPr/>
        </p:nvSpPr>
        <p:spPr>
          <a:xfrm>
            <a:off x="6386149" y="1818859"/>
            <a:ext cx="4419171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Gestione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 con GitHub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Lambda Functions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AWS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Document Store </a:t>
            </a:r>
            <a:r>
              <a:rPr lang="en-US" dirty="0" err="1"/>
              <a:t>ottenuto</a:t>
            </a:r>
            <a:r>
              <a:rPr lang="en-US" dirty="0"/>
              <a:t> </a:t>
            </a:r>
            <a:r>
              <a:rPr lang="en-US" dirty="0" err="1"/>
              <a:t>grazie</a:t>
            </a:r>
            <a:r>
              <a:rPr lang="en-US" dirty="0"/>
              <a:t> a MongoDB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mobile (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iOS </a:t>
            </a:r>
            <a:r>
              <a:rPr lang="en-US" dirty="0" err="1"/>
              <a:t>che</a:t>
            </a:r>
            <a:r>
              <a:rPr lang="en-US" dirty="0"/>
              <a:t> Android) </a:t>
            </a:r>
            <a:r>
              <a:rPr lang="en-US" dirty="0" err="1"/>
              <a:t>sviluppata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Flutter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CSV Files </a:t>
            </a:r>
            <a:r>
              <a:rPr lang="en-US" dirty="0" err="1"/>
              <a:t>assegnati</a:t>
            </a:r>
            <a:r>
              <a:rPr lang="en-US" dirty="0"/>
              <a:t> </a:t>
            </a:r>
            <a:r>
              <a:rPr lang="en-US" dirty="0" err="1"/>
              <a:t>esternamente</a:t>
            </a:r>
            <a:r>
              <a:rPr lang="en-US" dirty="0"/>
              <a:t> con </a:t>
            </a:r>
            <a:r>
              <a:rPr lang="en-US" dirty="0" err="1"/>
              <a:t>possibilità</a:t>
            </a:r>
            <a:r>
              <a:rPr lang="en-US" dirty="0"/>
              <a:t> di aggiornamento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1E2F8F3-4282-4524-B591-99B32622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8" y="1276537"/>
            <a:ext cx="5277363" cy="3709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094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E0C9DC-C43E-4372-8F72-3E288635B164}"/>
              </a:ext>
            </a:extLst>
          </p:cNvPr>
          <p:cNvSpPr txBox="1"/>
          <p:nvPr/>
        </p:nvSpPr>
        <p:spPr>
          <a:xfrm>
            <a:off x="638094" y="135468"/>
            <a:ext cx="7544064" cy="105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ATTORI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61CF466-4B8B-44F1-8118-B475B353F92C}"/>
              </a:ext>
            </a:extLst>
          </p:cNvPr>
          <p:cNvSpPr>
            <a:spLocks noGrp="1"/>
          </p:cNvSpPr>
          <p:nvPr/>
        </p:nvSpPr>
        <p:spPr>
          <a:xfrm>
            <a:off x="638094" y="2338023"/>
            <a:ext cx="9039306" cy="2224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,Sans-Serif" charset="2"/>
              <a:buChar char="v"/>
            </a:pPr>
            <a:r>
              <a:rPr lang="it-IT" sz="1800" b="1" dirty="0">
                <a:solidFill>
                  <a:schemeClr val="bg2">
                    <a:lumMod val="75000"/>
                  </a:schemeClr>
                </a:solidFill>
                <a:ea typeface="+mj-lt"/>
                <a:cs typeface="+mj-lt"/>
              </a:rPr>
              <a:t>Utenti privati: </a:t>
            </a:r>
            <a:endParaRPr lang="en-US" sz="1800" dirty="0">
              <a:solidFill>
                <a:schemeClr val="bg2">
                  <a:lumMod val="75000"/>
                </a:schemeClr>
              </a:solidFill>
              <a:ea typeface="+mj-lt"/>
              <a:cs typeface="+mj-lt"/>
            </a:endParaRPr>
          </a:p>
          <a:p>
            <a:pPr marL="80010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dirty="0">
                <a:ea typeface="+mj-lt"/>
                <a:cs typeface="+mj-lt"/>
              </a:rPr>
              <a:t>Interesse personale riguardo un determinato argomento</a:t>
            </a:r>
            <a:endParaRPr lang="en-US" dirty="0">
              <a:ea typeface="+mj-lt"/>
              <a:cs typeface="+mj-lt"/>
            </a:endParaRPr>
          </a:p>
          <a:p>
            <a:pPr marL="80010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dirty="0">
                <a:ea typeface="+mj-lt"/>
                <a:cs typeface="+mj-lt"/>
              </a:rPr>
              <a:t>Studio a scopo lavorativo</a:t>
            </a: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,Sans-Serif" charset="2"/>
              <a:buChar char="v"/>
            </a:pPr>
            <a:r>
              <a:rPr lang="it-IT" sz="1800" b="1" dirty="0">
                <a:solidFill>
                  <a:schemeClr val="bg2">
                    <a:lumMod val="75000"/>
                  </a:schemeClr>
                </a:solidFill>
                <a:ea typeface="+mj-lt"/>
                <a:cs typeface="+mj-lt"/>
              </a:rPr>
              <a:t>Manager, team di lavoro in azienda:</a:t>
            </a:r>
            <a:endParaRPr lang="en-US" sz="1800" dirty="0">
              <a:solidFill>
                <a:schemeClr val="bg2">
                  <a:lumMod val="75000"/>
                </a:schemeClr>
              </a:solidFill>
              <a:ea typeface="+mj-lt"/>
              <a:cs typeface="+mj-lt"/>
            </a:endParaRPr>
          </a:p>
          <a:p>
            <a:pPr marL="80010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dirty="0">
                <a:ea typeface="+mj-lt"/>
                <a:cs typeface="+mj-lt"/>
              </a:rPr>
              <a:t>Raccolta di informazioni per sviluppo di nuove tecnologie (evoluzione del mercato, interesse nell’implementazione di nuove idee, …)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CE4EB-E7C5-4F0D-93EB-C722D28716A9}"/>
              </a:ext>
            </a:extLst>
          </p:cNvPr>
          <p:cNvSpPr txBox="1"/>
          <p:nvPr/>
        </p:nvSpPr>
        <p:spPr>
          <a:xfrm>
            <a:off x="638094" y="1405942"/>
            <a:ext cx="583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utilizzeranno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4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54932E-0B9D-4EED-9514-B1F4BD84CD7D}"/>
              </a:ext>
            </a:extLst>
          </p:cNvPr>
          <p:cNvSpPr txBox="1"/>
          <p:nvPr/>
        </p:nvSpPr>
        <p:spPr>
          <a:xfrm>
            <a:off x="638094" y="135468"/>
            <a:ext cx="7544064" cy="105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VALORi</a:t>
            </a: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DELL’APPLICAZIONE e </a:t>
            </a:r>
            <a:r>
              <a:rPr lang="en-US"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obiettivi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509A99-A03C-4F41-BBD0-D8178D8DE97F}"/>
              </a:ext>
            </a:extLst>
          </p:cNvPr>
          <p:cNvSpPr txBox="1"/>
          <p:nvPr/>
        </p:nvSpPr>
        <p:spPr>
          <a:xfrm>
            <a:off x="638094" y="1399759"/>
            <a:ext cx="9881395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27630F-D8A5-48E1-8B9F-2354BA60E8D4}"/>
              </a:ext>
            </a:extLst>
          </p:cNvPr>
          <p:cNvSpPr txBox="1"/>
          <p:nvPr/>
        </p:nvSpPr>
        <p:spPr>
          <a:xfrm>
            <a:off x="638094" y="1399759"/>
            <a:ext cx="10810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principale è quello di offrire all’utente finale un’interfaccia grafica semplice ed intuitiva per la ricerca di informazioni di proprio interesse, senza dover necessariamente navigare in Internet.</a:t>
            </a:r>
          </a:p>
          <a:p>
            <a:endParaRPr lang="it-IT" dirty="0"/>
          </a:p>
          <a:p>
            <a:r>
              <a:rPr lang="it-IT" dirty="0"/>
              <a:t>Inoltre, si rende più semplice ed ottimizzata la visualizzazione dei contenuti offerti da </a:t>
            </a:r>
            <a:r>
              <a:rPr lang="it-IT" dirty="0" err="1"/>
              <a:t>TEDx</a:t>
            </a:r>
            <a:r>
              <a:rPr lang="it-IT" dirty="0"/>
              <a:t> Talks rispetto ad una visualizzazione da browser.</a:t>
            </a:r>
          </a:p>
          <a:p>
            <a:endParaRPr lang="it-IT" dirty="0"/>
          </a:p>
          <a:p>
            <a:r>
              <a:rPr lang="it-IT" dirty="0"/>
              <a:t>È presente la possibilità di usare dei filtri per poter facilitare la ricerca del contenuto cercato.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 per 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 per titolo del </a:t>
            </a:r>
            <a:r>
              <a:rPr lang="it-IT" dirty="0" err="1"/>
              <a:t>TEDx</a:t>
            </a:r>
            <a:r>
              <a:rPr lang="it-IT" dirty="0"/>
              <a:t>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 per categoria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 per data di pubblicazione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TEDx</a:t>
            </a:r>
            <a:r>
              <a:rPr lang="it-IT" dirty="0"/>
              <a:t> Talk consigliati rispetto alle ricerche effettuate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2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13E392-52E7-44B8-86A9-9C9BB79D0B85}"/>
              </a:ext>
            </a:extLst>
          </p:cNvPr>
          <p:cNvSpPr txBox="1"/>
          <p:nvPr/>
        </p:nvSpPr>
        <p:spPr>
          <a:xfrm>
            <a:off x="638094" y="135468"/>
            <a:ext cx="7544064" cy="105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PUNTI CRITICI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A1D3FF-1C01-46C6-BDCA-34DEB55C22F1}"/>
              </a:ext>
            </a:extLst>
          </p:cNvPr>
          <p:cNvSpPr txBox="1"/>
          <p:nvPr/>
        </p:nvSpPr>
        <p:spPr>
          <a:xfrm>
            <a:off x="690481" y="1431131"/>
            <a:ext cx="754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Eventuali errori nella compilazione dei campi di ricerca per l’applicazione dei filtri 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5C11179-B0DF-470E-BF6B-FC232580A027}"/>
              </a:ext>
            </a:extLst>
          </p:cNvPr>
          <p:cNvSpPr/>
          <p:nvPr/>
        </p:nvSpPr>
        <p:spPr>
          <a:xfrm rot="5400000">
            <a:off x="3995787" y="2168634"/>
            <a:ext cx="8286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F3F88C-3185-4F4D-8CCD-19CBBEA6A8C7}"/>
              </a:ext>
            </a:extLst>
          </p:cNvPr>
          <p:cNvSpPr txBox="1"/>
          <p:nvPr/>
        </p:nvSpPr>
        <p:spPr>
          <a:xfrm>
            <a:off x="690481" y="2916524"/>
            <a:ext cx="754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Tecniche per la gestione delle eccezioni e correzioni, così da restituire sempre l’output corretto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97045D7-5AFF-4DC5-B053-95CD28D3BB70}"/>
              </a:ext>
            </a:extLst>
          </p:cNvPr>
          <p:cNvSpPr txBox="1"/>
          <p:nvPr/>
        </p:nvSpPr>
        <p:spPr>
          <a:xfrm>
            <a:off x="785263" y="4583577"/>
            <a:ext cx="724972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Importanza degli aggiornamenti dei dataset per poter avere sempre i risultati aggiornati</a:t>
            </a:r>
          </a:p>
        </p:txBody>
      </p:sp>
    </p:spTree>
    <p:extLst>
      <p:ext uri="{BB962C8B-B14F-4D97-AF65-F5344CB8AC3E}">
        <p14:creationId xmlns:p14="http://schemas.microsoft.com/office/powerpoint/2010/main" val="1386465812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254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Wingdings,Sans-Serif</vt:lpstr>
      <vt:lpstr>Sezione</vt:lpstr>
      <vt:lpstr>Università degli studi di bergamo  mobile and cloud TECHNOLOGIES a.A. 2019/2020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Unibg mobile and cloud 2020</dc:title>
  <dc:creator>christian celestino</dc:creator>
  <cp:lastModifiedBy>Emanuele Perico</cp:lastModifiedBy>
  <cp:revision>21</cp:revision>
  <dcterms:created xsi:type="dcterms:W3CDTF">2020-05-15T14:29:05Z</dcterms:created>
  <dcterms:modified xsi:type="dcterms:W3CDTF">2020-05-15T20:31:37Z</dcterms:modified>
</cp:coreProperties>
</file>