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20"/>
    <p:restoredTop sz="93066" autoAdjust="0"/>
  </p:normalViewPr>
  <p:slideViewPr>
    <p:cSldViewPr snapToGrid="0" snapToObjects="1">
      <p:cViewPr varScale="1">
        <p:scale>
          <a:sx n="89" d="100"/>
          <a:sy n="89" d="100"/>
        </p:scale>
        <p:origin x="-113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24.03.2020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3/24/2020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pPr/>
              <a:t>3/24/2020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a:t>
            </a:r>
            <a:r>
              <a:rPr lang="en-US"/>
              <a:t>its </a:t>
            </a:r>
            <a:r>
              <a:rPr lang="en-US" smtClean="0"/>
              <a:t>excellent </a:t>
            </a:r>
            <a:r>
              <a:rPr lang="en-US" dirty="0"/>
              <a:t>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621</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Windows User</cp:lastModifiedBy>
  <cp:revision>20</cp:revision>
  <dcterms:created xsi:type="dcterms:W3CDTF">2019-01-13T13:58:47Z</dcterms:created>
  <dcterms:modified xsi:type="dcterms:W3CDTF">2020-03-23T22:03:40Z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