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3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900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5334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618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7794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980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39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39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4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81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s.sice.indiana.edu/yye/lab/teaching/spring2014-C343/huffman.php" TargetMode="External"/><Relationship Id="rId2" Type="http://schemas.openxmlformats.org/officeDocument/2006/relationships/hyperlink" Target="https://www.techiedelight.com/huffman-cod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C064-DC89-4647-ABEA-E32BF8ED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725" y="683310"/>
            <a:ext cx="7766936" cy="1646302"/>
          </a:xfrm>
        </p:spPr>
        <p:txBody>
          <a:bodyPr/>
          <a:lstStyle/>
          <a:p>
            <a:r>
              <a:rPr lang="en-US" dirty="0"/>
              <a:t>Exploring the reusability of same Huffman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4C3B3-9177-4777-AB29-238B31A34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172" y="3692245"/>
            <a:ext cx="7766936" cy="109689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</a:t>
            </a:r>
          </a:p>
          <a:p>
            <a:r>
              <a:rPr lang="en-US" dirty="0">
                <a:solidFill>
                  <a:schemeClr val="accent1"/>
                </a:solidFill>
              </a:rPr>
              <a:t>Praneeth Chandra Thota</a:t>
            </a:r>
          </a:p>
          <a:p>
            <a:r>
              <a:rPr lang="en-US" dirty="0">
                <a:solidFill>
                  <a:schemeClr val="accent1"/>
                </a:solidFill>
              </a:rPr>
              <a:t>pt357</a:t>
            </a:r>
          </a:p>
          <a:p>
            <a:r>
              <a:rPr lang="en-US" dirty="0">
                <a:solidFill>
                  <a:schemeClr val="accent1"/>
                </a:solidFill>
              </a:rPr>
              <a:t>Naveen Narayanan </a:t>
            </a:r>
            <a:r>
              <a:rPr lang="en-US" dirty="0" err="1">
                <a:solidFill>
                  <a:schemeClr val="accent1"/>
                </a:solidFill>
              </a:rPr>
              <a:t>Meyyappan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nm941</a:t>
            </a:r>
          </a:p>
        </p:txBody>
      </p:sp>
    </p:spTree>
    <p:extLst>
      <p:ext uri="{BB962C8B-B14F-4D97-AF65-F5344CB8AC3E}">
        <p14:creationId xmlns:p14="http://schemas.microsoft.com/office/powerpoint/2010/main" val="346840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D331-B004-45EB-91AA-50CBF6CD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1C20-047D-4A71-8293-7FF7CC5D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Priority queues</a:t>
            </a:r>
            <a:endParaRPr lang="en-US" dirty="0"/>
          </a:p>
          <a:p>
            <a:r>
              <a:rPr lang="en-US" b="1" dirty="0"/>
              <a:t>Dictionary</a:t>
            </a:r>
            <a:endParaRPr lang="en-US" dirty="0"/>
          </a:p>
          <a:p>
            <a:r>
              <a:rPr lang="en-US" b="1" dirty="0"/>
              <a:t>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5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5D9-DA7F-42E7-B966-26093BCA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3101521-EEA0-4FF5-9419-04E1A2544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06" y="2160588"/>
            <a:ext cx="5919536" cy="4087811"/>
          </a:xfrm>
        </p:spPr>
      </p:pic>
    </p:spTree>
    <p:extLst>
      <p:ext uri="{BB962C8B-B14F-4D97-AF65-F5344CB8AC3E}">
        <p14:creationId xmlns:p14="http://schemas.microsoft.com/office/powerpoint/2010/main" val="127141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656D-2CAA-4AB3-BCEF-D6D3B49D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Frequency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2956-7F6E-406D-AA67-E457EDF8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get_frequency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    frequency = {}</a:t>
            </a:r>
          </a:p>
          <a:p>
            <a:pPr marL="0" indent="0">
              <a:buNone/>
            </a:pPr>
            <a:r>
              <a:rPr lang="en-US" dirty="0"/>
              <a:t>	    with open("data.txt") as f:</a:t>
            </a:r>
          </a:p>
          <a:p>
            <a:pPr marL="0" indent="0">
              <a:buNone/>
            </a:pPr>
            <a:r>
              <a:rPr lang="en-US" dirty="0"/>
              <a:t>	        while True:</a:t>
            </a:r>
          </a:p>
          <a:p>
            <a:pPr marL="0" indent="0">
              <a:buNone/>
            </a:pPr>
            <a:r>
              <a:rPr lang="en-US" dirty="0"/>
              <a:t>	            c = </a:t>
            </a:r>
            <a:r>
              <a:rPr lang="en-US" dirty="0" err="1"/>
              <a:t>f.read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	            if not c:</a:t>
            </a:r>
          </a:p>
          <a:p>
            <a:pPr marL="0" indent="0">
              <a:buNone/>
            </a:pPr>
            <a:r>
              <a:rPr lang="en-US" dirty="0"/>
              <a:t>	                break</a:t>
            </a:r>
          </a:p>
          <a:p>
            <a:pPr marL="0" indent="0">
              <a:buNone/>
            </a:pPr>
            <a:r>
              <a:rPr lang="en-US" dirty="0"/>
              <a:t>	            frequency[c] = 1 if c not in frequency else frequency[c]+1</a:t>
            </a:r>
          </a:p>
          <a:p>
            <a:pPr marL="0" indent="0">
              <a:buNone/>
            </a:pPr>
            <a:r>
              <a:rPr lang="en-US" dirty="0"/>
              <a:t>	    return frequency</a:t>
            </a:r>
          </a:p>
        </p:txBody>
      </p:sp>
    </p:spTree>
    <p:extLst>
      <p:ext uri="{BB962C8B-B14F-4D97-AF65-F5344CB8AC3E}">
        <p14:creationId xmlns:p14="http://schemas.microsoft.com/office/powerpoint/2010/main" val="63610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6741-C647-4091-AAC0-91EFEAF0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Huffman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EAD7-02BD-45DC-A510-FAB66578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build_optimal_merge_tree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frequencies = </a:t>
            </a:r>
            <a:r>
              <a:rPr lang="en-US" dirty="0" err="1"/>
              <a:t>get_frequency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heap = [</a:t>
            </a:r>
            <a:r>
              <a:rPr lang="en-US" dirty="0" err="1"/>
              <a:t>TreeNode</a:t>
            </a:r>
            <a:r>
              <a:rPr lang="en-US" dirty="0"/>
              <a:t>(frequencies[char], char) for char in frequencies]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heapq.heapify</a:t>
            </a:r>
            <a:r>
              <a:rPr lang="en-US" dirty="0"/>
              <a:t>(heap)</a:t>
            </a:r>
          </a:p>
          <a:p>
            <a:pPr marL="0" indent="0">
              <a:buNone/>
            </a:pPr>
            <a:r>
              <a:rPr lang="en-US" dirty="0"/>
              <a:t>	while </a:t>
            </a:r>
            <a:r>
              <a:rPr lang="en-US" dirty="0" err="1"/>
              <a:t>len</a:t>
            </a:r>
            <a:r>
              <a:rPr lang="en-US" dirty="0"/>
              <a:t>(heap) &gt; 1:</a:t>
            </a:r>
          </a:p>
          <a:p>
            <a:pPr marL="0" indent="0">
              <a:buNone/>
            </a:pPr>
            <a:r>
              <a:rPr lang="en-US" dirty="0"/>
              <a:t>		left, right = </a:t>
            </a:r>
            <a:r>
              <a:rPr lang="en-US" dirty="0" err="1"/>
              <a:t>heapq.heappop</a:t>
            </a:r>
            <a:r>
              <a:rPr lang="en-US" dirty="0"/>
              <a:t>(heap), </a:t>
            </a:r>
            <a:r>
              <a:rPr lang="en-US" dirty="0" err="1"/>
              <a:t>heapq.heappop</a:t>
            </a:r>
            <a:r>
              <a:rPr lang="en-US" dirty="0"/>
              <a:t>(heap)</a:t>
            </a:r>
          </a:p>
          <a:p>
            <a:pPr marL="0" indent="0">
              <a:buNone/>
            </a:pPr>
            <a:r>
              <a:rPr lang="en-US" dirty="0"/>
              <a:t>		parent = </a:t>
            </a:r>
            <a:r>
              <a:rPr lang="en-US" dirty="0" err="1"/>
              <a:t>TreeNode</a:t>
            </a:r>
            <a:r>
              <a:rPr lang="en-US" dirty="0"/>
              <a:t>(</a:t>
            </a:r>
            <a:r>
              <a:rPr lang="en-US" dirty="0" err="1"/>
              <a:t>left.val+right.val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parent.left</a:t>
            </a:r>
            <a:r>
              <a:rPr lang="en-US" dirty="0"/>
              <a:t> = left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parent.right</a:t>
            </a:r>
            <a:r>
              <a:rPr lang="en-US" dirty="0"/>
              <a:t> = right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heapq.heappush</a:t>
            </a:r>
            <a:r>
              <a:rPr lang="en-US" dirty="0"/>
              <a:t>(heap, parent)</a:t>
            </a:r>
          </a:p>
          <a:p>
            <a:pPr marL="0" indent="0">
              <a:buNone/>
            </a:pPr>
            <a:r>
              <a:rPr lang="en-US" dirty="0"/>
              <a:t>	return heap[0]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9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E7CE-1BF9-4546-BD08-6F73AFB5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Huffman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7939-9E4F-43B2-8361-CE6C31F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build_encode_table</a:t>
            </a:r>
            <a:r>
              <a:rPr lang="en-US" dirty="0"/>
              <a:t>(root):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encode_table</a:t>
            </a:r>
            <a:r>
              <a:rPr lang="en-US" dirty="0"/>
              <a:t> = {}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decode_table</a:t>
            </a:r>
            <a:r>
              <a:rPr lang="en-US" dirty="0"/>
              <a:t> = {}</a:t>
            </a:r>
          </a:p>
          <a:p>
            <a:pPr marL="0" indent="0">
              <a:buNone/>
            </a:pPr>
            <a:r>
              <a:rPr lang="en-US" dirty="0"/>
              <a:t>	    stack = [["", root]]</a:t>
            </a:r>
          </a:p>
          <a:p>
            <a:pPr marL="0" indent="0">
              <a:buNone/>
            </a:pPr>
            <a:r>
              <a:rPr lang="en-US" dirty="0"/>
              <a:t>	    while stack:</a:t>
            </a:r>
          </a:p>
          <a:p>
            <a:pPr marL="0" indent="0">
              <a:buNone/>
            </a:pPr>
            <a:r>
              <a:rPr lang="en-US" dirty="0"/>
              <a:t>	        code, node = </a:t>
            </a:r>
            <a:r>
              <a:rPr lang="en-US" dirty="0" err="1"/>
              <a:t>stack.pop</a:t>
            </a:r>
            <a:r>
              <a:rPr lang="en-US" dirty="0"/>
              <a:t>(-1)</a:t>
            </a:r>
          </a:p>
          <a:p>
            <a:pPr marL="0" indent="0">
              <a:buNone/>
            </a:pPr>
            <a:r>
              <a:rPr lang="en-US" dirty="0"/>
              <a:t>	        if </a:t>
            </a:r>
            <a:r>
              <a:rPr lang="en-US" dirty="0" err="1"/>
              <a:t>node.left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          </a:t>
            </a:r>
            <a:r>
              <a:rPr lang="en-US" dirty="0" err="1"/>
              <a:t>stack.append</a:t>
            </a:r>
            <a:r>
              <a:rPr lang="en-US" dirty="0"/>
              <a:t>([code+'0', </a:t>
            </a:r>
            <a:r>
              <a:rPr lang="en-US" dirty="0" err="1"/>
              <a:t>node.left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        if </a:t>
            </a:r>
            <a:r>
              <a:rPr lang="en-US" dirty="0" err="1"/>
              <a:t>node.right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          </a:t>
            </a:r>
            <a:r>
              <a:rPr lang="en-US" dirty="0" err="1"/>
              <a:t>stack.append</a:t>
            </a:r>
            <a:r>
              <a:rPr lang="en-US" dirty="0"/>
              <a:t>([code+'1', </a:t>
            </a:r>
            <a:r>
              <a:rPr lang="en-US" dirty="0" err="1"/>
              <a:t>node.right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        if not </a:t>
            </a:r>
            <a:r>
              <a:rPr lang="en-US" dirty="0" err="1"/>
              <a:t>node.left</a:t>
            </a:r>
            <a:r>
              <a:rPr lang="en-US" dirty="0"/>
              <a:t> and not </a:t>
            </a:r>
            <a:r>
              <a:rPr lang="en-US" dirty="0" err="1"/>
              <a:t>node.right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          </a:t>
            </a:r>
            <a:r>
              <a:rPr lang="en-US" dirty="0" err="1"/>
              <a:t>encode_table</a:t>
            </a:r>
            <a:r>
              <a:rPr lang="en-US" dirty="0"/>
              <a:t>[</a:t>
            </a:r>
            <a:r>
              <a:rPr lang="en-US" dirty="0" err="1"/>
              <a:t>node.char</a:t>
            </a:r>
            <a:r>
              <a:rPr lang="en-US" dirty="0"/>
              <a:t>] = code</a:t>
            </a:r>
          </a:p>
          <a:p>
            <a:pPr marL="0" indent="0">
              <a:buNone/>
            </a:pPr>
            <a:r>
              <a:rPr lang="en-US" dirty="0"/>
              <a:t>	            </a:t>
            </a:r>
            <a:r>
              <a:rPr lang="en-US" dirty="0" err="1"/>
              <a:t>decode_table</a:t>
            </a:r>
            <a:r>
              <a:rPr lang="en-US" dirty="0"/>
              <a:t>[code] = </a:t>
            </a:r>
            <a:r>
              <a:rPr lang="en-US" dirty="0" err="1"/>
              <a:t>node.char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	    return </a:t>
            </a:r>
            <a:r>
              <a:rPr lang="en-US" dirty="0" err="1"/>
              <a:t>encode_table</a:t>
            </a:r>
            <a:r>
              <a:rPr lang="en-US" dirty="0"/>
              <a:t>, </a:t>
            </a:r>
            <a:r>
              <a:rPr lang="en-US" dirty="0" err="1"/>
              <a:t>decode_table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6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9E9E-A0C3-4C17-8B15-3AAE3974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F09172-F303-4CDB-BD52-DBA257CE0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75" y="1757503"/>
            <a:ext cx="5143725" cy="132079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F8653D-53DB-49E2-8E3A-50EBD996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75" y="3428999"/>
            <a:ext cx="5143725" cy="13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8C6F-D0D8-40EC-B037-F4EDFC8D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F06A-6E58-48D1-BFAC-B2E8C339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 Complexity</a:t>
            </a:r>
            <a:r>
              <a:rPr lang="en-US" dirty="0"/>
              <a:t> : The conventional Huffman coding algorithm has a run time complexity of O(n log n).</a:t>
            </a:r>
          </a:p>
          <a:p>
            <a:r>
              <a:rPr lang="en-US" dirty="0"/>
              <a:t>The proposed algorithm takes O(n log n) for first time execution and takes a linear time for next executions.</a:t>
            </a:r>
          </a:p>
          <a:p>
            <a:r>
              <a:rPr lang="en-US" b="1" dirty="0"/>
              <a:t>Space Complexity </a:t>
            </a:r>
            <a:r>
              <a:rPr lang="en-US" dirty="0"/>
              <a:t>: The conventional algorithm requires space to maintain the priority queue for each data file. In our case this space is fixed and the stored priority queue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248136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61E-938E-42F5-8402-AEDF802B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23C8-F328-4C58-A138-1032AABC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Missing characters, </a:t>
            </a:r>
            <a:r>
              <a:rPr lang="en-US" dirty="0"/>
              <a:t>We can overcome this challenge by choosing a data set with wide range of characters involved.</a:t>
            </a:r>
          </a:p>
          <a:p>
            <a:r>
              <a:rPr lang="en-US" dirty="0"/>
              <a:t>We assume that for each new input at least one new character is identified. </a:t>
            </a:r>
          </a:p>
          <a:p>
            <a:r>
              <a:rPr lang="en-US" dirty="0"/>
              <a:t>As the number of inputs are increased the character range of tree will also be increased. </a:t>
            </a:r>
          </a:p>
        </p:txBody>
      </p:sp>
    </p:spTree>
    <p:extLst>
      <p:ext uri="{BB962C8B-B14F-4D97-AF65-F5344CB8AC3E}">
        <p14:creationId xmlns:p14="http://schemas.microsoft.com/office/powerpoint/2010/main" val="132265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D594-DB2D-4AB0-BF8B-2382819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BD2B-36DF-4BA0-9F22-6BDD2479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adaptive approach to the Huffman coding where in a new Huffman coding tree will be generated as when a new character is encountered in the data files.  </a:t>
            </a:r>
          </a:p>
          <a:p>
            <a:r>
              <a:rPr lang="en-US" dirty="0"/>
              <a:t>Creating more than one Huffman coding trees. These trees should have a significant difference in their distributions. </a:t>
            </a:r>
          </a:p>
          <a:p>
            <a:r>
              <a:rPr lang="en-US" dirty="0"/>
              <a:t>Then we can compress our new file with all the trees and use the tree that gives us less compression ratio. </a:t>
            </a:r>
          </a:p>
        </p:txBody>
      </p:sp>
    </p:spTree>
    <p:extLst>
      <p:ext uri="{BB962C8B-B14F-4D97-AF65-F5344CB8AC3E}">
        <p14:creationId xmlns:p14="http://schemas.microsoft.com/office/powerpoint/2010/main" val="328162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2D29-3437-45EE-8F6E-11A4BC7E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7BF4-C045-4879-9CFD-F7396E79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3 : Techie Delight -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https://www.techiedelight.com/huffman-coding/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Slide 3 : </a:t>
            </a:r>
            <a:r>
              <a:rPr lang="en-US" dirty="0">
                <a:hlinkClick r:id="rId3"/>
              </a:rPr>
              <a:t>http://homes.sice.indiana.edu/yye/lab/teaching/spring2014-C343/huffman.php</a:t>
            </a:r>
            <a:endParaRPr lang="en-US" dirty="0"/>
          </a:p>
          <a:p>
            <a:r>
              <a:rPr lang="en-US" dirty="0"/>
              <a:t>Slide 4, 6, 7, 8 : </a:t>
            </a:r>
            <a:r>
              <a:rPr lang="en-US" u="sng" dirty="0">
                <a:solidFill>
                  <a:schemeClr val="accent1"/>
                </a:solidFill>
              </a:rPr>
              <a:t>https://www.google.com/url?sa=i&amp;source=images&amp;cd=&amp;cad=rja&amp;uact=8&amp;ved=2ahUKEwimyd_9iozmAhXMneAKHZxhBoMQjB16BAgBEAM&amp;url=http%3A%2F%2Frobotics.cs.tamu.edu%2Fdshell%2Fcs314%2Fsa6%2Fsa6.html&amp;psig=AOvVaw2zgSBE6oP0djit6IwzuKFn&amp;ust=1575002315377572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4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6767-402B-4942-BF05-2F3C955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B713-5CD1-4DC4-8DFE-BF445358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Most </a:t>
            </a:r>
            <a:r>
              <a:rPr lang="en-US" dirty="0"/>
              <a:t>of the applications </a:t>
            </a:r>
            <a:r>
              <a:rPr lang="en-US" dirty="0" smtClean="0"/>
              <a:t>generate</a:t>
            </a:r>
            <a:r>
              <a:rPr lang="en-US" dirty="0" smtClean="0"/>
              <a:t> </a:t>
            </a:r>
            <a:r>
              <a:rPr lang="en-US" dirty="0"/>
              <a:t>large volumes of </a:t>
            </a:r>
            <a:r>
              <a:rPr lang="en-US" dirty="0" smtClean="0"/>
              <a:t>data and we need lot of memory to save the data. </a:t>
            </a:r>
            <a:endParaRPr lang="en-US" dirty="0" smtClean="0"/>
          </a:p>
          <a:p>
            <a:r>
              <a:rPr lang="en-US" dirty="0" smtClean="0"/>
              <a:t>Data compression</a:t>
            </a:r>
            <a:r>
              <a:rPr lang="en-US" dirty="0" smtClean="0"/>
              <a:t> </a:t>
            </a:r>
            <a:r>
              <a:rPr lang="en-US" dirty="0"/>
              <a:t>reduces the amount of data </a:t>
            </a:r>
            <a:r>
              <a:rPr lang="en-US" dirty="0" smtClean="0"/>
              <a:t>that needs </a:t>
            </a:r>
            <a:r>
              <a:rPr lang="en-US" dirty="0"/>
              <a:t>to be stored and there by </a:t>
            </a:r>
            <a:r>
              <a:rPr lang="en-US" dirty="0" smtClean="0"/>
              <a:t>reduces </a:t>
            </a:r>
            <a:r>
              <a:rPr lang="en-US" dirty="0"/>
              <a:t>storage costs. </a:t>
            </a:r>
          </a:p>
          <a:p>
            <a:r>
              <a:rPr lang="en-US" dirty="0"/>
              <a:t>By implementing Huffman encoding on a data set and reusing the same Huffman coding tree for the compression of similar ﬁles we can improve the speed of compression.</a:t>
            </a:r>
          </a:p>
          <a:p>
            <a:r>
              <a:rPr lang="en-US" dirty="0"/>
              <a:t>Even though this approach may not be optimal, we will still be able to achieve desirable compression at a faster rate.</a:t>
            </a:r>
          </a:p>
        </p:txBody>
      </p:sp>
    </p:spTree>
    <p:extLst>
      <p:ext uri="{BB962C8B-B14F-4D97-AF65-F5344CB8AC3E}">
        <p14:creationId xmlns:p14="http://schemas.microsoft.com/office/powerpoint/2010/main" val="17698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1A22-9DD3-457C-B77D-6146A355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97" y="2871536"/>
            <a:ext cx="8596668" cy="2951748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16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E407-04FB-4736-933D-2DC1882A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Huffman Encoding?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CE71-9ADE-40FA-A987-028EFAE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Huffman Encoding is an algorithm for doing loss less data compression.</a:t>
            </a:r>
          </a:p>
          <a:p>
            <a:r>
              <a:rPr lang="en-US" b="1" dirty="0"/>
              <a:t>Huffman coding</a:t>
            </a:r>
            <a:r>
              <a:rPr lang="en-US" dirty="0"/>
              <a:t> assigns codes to characters such that the length of the code depends on the relative frequency of the corresponding character. </a:t>
            </a:r>
          </a:p>
          <a:p>
            <a:r>
              <a:rPr lang="en-US" dirty="0"/>
              <a:t>Huffman codes are of variable-length, and prefix-free (no code is prefix of any other). </a:t>
            </a:r>
          </a:p>
          <a:p>
            <a:r>
              <a:rPr lang="en-US" dirty="0"/>
              <a:t>Any prefix-free binary code can be visualized as a binary tree with the encoded characters stored at the leaves.</a:t>
            </a:r>
          </a:p>
          <a:p>
            <a:r>
              <a:rPr lang="en-US" b="1" dirty="0"/>
              <a:t>Huffman tree</a:t>
            </a:r>
            <a:r>
              <a:rPr lang="en-US" dirty="0"/>
              <a:t> is a full binary tree in which each leaf of the tree corresponds to a letter in the given alphabet.</a:t>
            </a:r>
          </a:p>
        </p:txBody>
      </p:sp>
    </p:spTree>
    <p:extLst>
      <p:ext uri="{BB962C8B-B14F-4D97-AF65-F5344CB8AC3E}">
        <p14:creationId xmlns:p14="http://schemas.microsoft.com/office/powerpoint/2010/main" val="678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EF2C-5DE6-45CE-8101-C2EBFBE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Frequency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B801-1AC1-4C97-9BD2-9B599D9C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of Huffman encoding is to gather frequencies of all the symbols from the input file.</a:t>
            </a:r>
          </a:p>
          <a:p>
            <a:r>
              <a:rPr lang="en-US" dirty="0"/>
              <a:t>Generate the frequency table from the frequencies.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365F44-333B-4663-86B8-D6BD7E8B3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3567574"/>
            <a:ext cx="6461760" cy="24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4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E62-2006-444D-80AC-73138E43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Huffman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F006-D355-44CB-82F1-79CDE3B0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Build a binary tree called Huffman tree using the frequencies.</a:t>
            </a:r>
          </a:p>
          <a:p>
            <a:r>
              <a:rPr lang="en-US" dirty="0"/>
              <a:t>The leaf nodes of this tree contains all the frequencies from the frequency table, all the symbols are in the leaf nodes.</a:t>
            </a:r>
          </a:p>
          <a:p>
            <a:r>
              <a:rPr lang="en-US" dirty="0"/>
              <a:t>All the remaining nodes are the sum of the frequencies of its children nodes.</a:t>
            </a:r>
          </a:p>
          <a:p>
            <a:r>
              <a:rPr lang="en-US" dirty="0"/>
              <a:t>The tree is build in bottom up approach with the least frequencies at the bottom of the tree.</a:t>
            </a:r>
          </a:p>
        </p:txBody>
      </p:sp>
    </p:spTree>
    <p:extLst>
      <p:ext uri="{BB962C8B-B14F-4D97-AF65-F5344CB8AC3E}">
        <p14:creationId xmlns:p14="http://schemas.microsoft.com/office/powerpoint/2010/main" val="18560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6C8C646-CBB4-4E85-AC8D-9FDDBAC9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7" y="995082"/>
            <a:ext cx="7403167" cy="4867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0C4FD-2B12-46D6-BED2-B811D0CE3568}"/>
              </a:ext>
            </a:extLst>
          </p:cNvPr>
          <p:cNvSpPr txBox="1"/>
          <p:nvPr/>
        </p:nvSpPr>
        <p:spPr>
          <a:xfrm>
            <a:off x="298666" y="671916"/>
            <a:ext cx="74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</a:rPr>
              <a:t>Huffman Tree from frequency table</a:t>
            </a:r>
          </a:p>
        </p:txBody>
      </p:sp>
    </p:spTree>
    <p:extLst>
      <p:ext uri="{BB962C8B-B14F-4D97-AF65-F5344CB8AC3E}">
        <p14:creationId xmlns:p14="http://schemas.microsoft.com/office/powerpoint/2010/main" val="66826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8EE2-43A4-4B48-B9DF-107B7400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E820-1040-4F4B-8407-7FDA8710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binary code called H</a:t>
            </a:r>
            <a:r>
              <a:rPr lang="en-US" dirty="0" smtClean="0"/>
              <a:t>uffman </a:t>
            </a:r>
            <a:r>
              <a:rPr lang="en-US" dirty="0"/>
              <a:t>code for every symbol of the file from Huffman tree.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0AD3BC-1435-4A32-9255-B72791925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65" y="2987215"/>
            <a:ext cx="3845406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9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1BFE-7E4B-4728-90CF-13307EC0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 Stages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CDEE1D0-45D4-4FCB-AC29-04E4F94D2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2189019"/>
            <a:ext cx="5929746" cy="4059381"/>
          </a:xfrm>
        </p:spPr>
      </p:pic>
    </p:spTree>
    <p:extLst>
      <p:ext uri="{BB962C8B-B14F-4D97-AF65-F5344CB8AC3E}">
        <p14:creationId xmlns:p14="http://schemas.microsoft.com/office/powerpoint/2010/main" val="180115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7C03-F129-491B-94EC-9AAB7531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9387-F1C5-4CFE-8405-0FF57900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frequencies of each symbol from the given data set. </a:t>
            </a:r>
          </a:p>
          <a:p>
            <a:r>
              <a:rPr lang="en-US" dirty="0"/>
              <a:t>Implement Huffman encoding algorithm on this data.</a:t>
            </a:r>
          </a:p>
          <a:p>
            <a:r>
              <a:rPr lang="en-US" dirty="0"/>
              <a:t>Generate an encoded tree.</a:t>
            </a:r>
          </a:p>
          <a:p>
            <a:r>
              <a:rPr lang="en-US" dirty="0"/>
              <a:t>Use this tree to compress ﬁles with similar type</a:t>
            </a:r>
          </a:p>
        </p:txBody>
      </p:sp>
    </p:spTree>
    <p:extLst>
      <p:ext uri="{BB962C8B-B14F-4D97-AF65-F5344CB8AC3E}">
        <p14:creationId xmlns:p14="http://schemas.microsoft.com/office/powerpoint/2010/main" val="1994517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558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Exploring the reusability of same Huffman Tree</vt:lpstr>
      <vt:lpstr>Introduction</vt:lpstr>
      <vt:lpstr>What is Huffman Encoding?</vt:lpstr>
      <vt:lpstr>Frequency Table</vt:lpstr>
      <vt:lpstr>Huffman Tree</vt:lpstr>
      <vt:lpstr>PowerPoint Presentation</vt:lpstr>
      <vt:lpstr>Huffman Code</vt:lpstr>
      <vt:lpstr>Huffman Encoding Stages</vt:lpstr>
      <vt:lpstr>High Level Pseudo Code</vt:lpstr>
      <vt:lpstr>Data Structure Used</vt:lpstr>
      <vt:lpstr>Data Flow Diagram</vt:lpstr>
      <vt:lpstr>Code Snippet for Frequency Table</vt:lpstr>
      <vt:lpstr>Code Snippet for Huffman Tree</vt:lpstr>
      <vt:lpstr>Code Snippet for Huffman Code</vt:lpstr>
      <vt:lpstr>Output</vt:lpstr>
      <vt:lpstr>Complexity Analysis</vt:lpstr>
      <vt:lpstr>Challenges</vt:lpstr>
      <vt:lpstr>Future Extensions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COMPRESSOR</dc:title>
  <dc:creator>Praneeth Chandra Thota</dc:creator>
  <cp:lastModifiedBy>USER</cp:lastModifiedBy>
  <cp:revision>22</cp:revision>
  <dcterms:created xsi:type="dcterms:W3CDTF">2019-11-27T22:34:35Z</dcterms:created>
  <dcterms:modified xsi:type="dcterms:W3CDTF">2019-12-12T17:10:38Z</dcterms:modified>
</cp:coreProperties>
</file>