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57" r:id="rId3"/>
    <p:sldId id="283" r:id="rId4"/>
    <p:sldId id="258" r:id="rId5"/>
    <p:sldId id="261" r:id="rId6"/>
    <p:sldId id="281" r:id="rId7"/>
    <p:sldId id="282" r:id="rId8"/>
    <p:sldId id="266" r:id="rId9"/>
    <p:sldId id="267" r:id="rId10"/>
    <p:sldId id="278" r:id="rId11"/>
    <p:sldId id="268" r:id="rId12"/>
    <p:sldId id="270" r:id="rId13"/>
    <p:sldId id="284" r:id="rId14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08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64B9-7279-4D68-B2FE-0D7F0DA1716F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82C9-893B-43E9-93C4-286E6A526CA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64B9-7279-4D68-B2FE-0D7F0DA1716F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82C9-893B-43E9-93C4-286E6A526C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64B9-7279-4D68-B2FE-0D7F0DA1716F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82C9-893B-43E9-93C4-286E6A526C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64B9-7279-4D68-B2FE-0D7F0DA1716F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82C9-893B-43E9-93C4-286E6A526C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64B9-7279-4D68-B2FE-0D7F0DA1716F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82C9-893B-43E9-93C4-286E6A526CA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64B9-7279-4D68-B2FE-0D7F0DA1716F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82C9-893B-43E9-93C4-286E6A526C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64B9-7279-4D68-B2FE-0D7F0DA1716F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82C9-893B-43E9-93C4-286E6A526CA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64B9-7279-4D68-B2FE-0D7F0DA1716F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82C9-893B-43E9-93C4-286E6A526C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64B9-7279-4D68-B2FE-0D7F0DA1716F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82C9-893B-43E9-93C4-286E6A526C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64B9-7279-4D68-B2FE-0D7F0DA1716F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82C9-893B-43E9-93C4-286E6A526CA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64B9-7279-4D68-B2FE-0D7F0DA1716F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82C9-893B-43E9-93C4-286E6A526C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2A364B9-7279-4D68-B2FE-0D7F0DA1716F}" type="datetimeFigureOut">
              <a:rPr lang="en-US" smtClean="0"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2A182C9-893B-43E9-93C4-286E6A526C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7772400" cy="147002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Project 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467600" cy="259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CS 512     </a:t>
            </a:r>
          </a:p>
          <a:p>
            <a:pPr algn="ctr"/>
            <a:r>
              <a:rPr lang="en-US" dirty="0" smtClean="0"/>
              <a:t>Instructor:  </a:t>
            </a:r>
            <a:r>
              <a:rPr lang="en-US" b="1" dirty="0" smtClean="0"/>
              <a:t>James </a:t>
            </a:r>
            <a:r>
              <a:rPr lang="en-US" dirty="0" smtClean="0"/>
              <a:t>Abello </a:t>
            </a:r>
            <a:r>
              <a:rPr lang="en-US" sz="1100" dirty="0" smtClean="0"/>
              <a:t>&lt; abello@dimacs.rutgers.edu  &gt;</a:t>
            </a:r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r>
              <a:rPr lang="en-US" dirty="0" smtClean="0"/>
              <a:t>TAs: </a:t>
            </a:r>
            <a:r>
              <a:rPr lang="en-US" dirty="0" err="1" smtClean="0"/>
              <a:t>Cuong</a:t>
            </a:r>
            <a:r>
              <a:rPr lang="en-US" dirty="0" smtClean="0"/>
              <a:t> Trang and </a:t>
            </a:r>
            <a:r>
              <a:rPr lang="en-US" dirty="0" err="1" smtClean="0"/>
              <a:t>Meng</a:t>
            </a:r>
            <a:r>
              <a:rPr lang="en-US" dirty="0" smtClean="0"/>
              <a:t> Lee</a:t>
            </a:r>
            <a:endParaRPr lang="en-US" sz="1100" dirty="0" smtClean="0"/>
          </a:p>
          <a:p>
            <a:pPr algn="ctr"/>
            <a:r>
              <a:rPr lang="en-US" smtClean="0"/>
              <a:t> </a:t>
            </a:r>
            <a:endParaRPr lang="en-US" sz="1100" dirty="0" smtClean="0"/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0486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Sample of Findings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077200" cy="4953000"/>
          </a:xfrm>
        </p:spPr>
        <p:txBody>
          <a:bodyPr>
            <a:normAutofit/>
          </a:bodyPr>
          <a:lstStyle/>
          <a:p>
            <a:pPr algn="just"/>
            <a:r>
              <a:rPr lang="en-US" sz="2300" dirty="0"/>
              <a:t>As time went by, the </a:t>
            </a:r>
            <a:r>
              <a:rPr lang="en-US" sz="2300" b="1" dirty="0" smtClean="0"/>
              <a:t>project data started to become more meaningful </a:t>
            </a:r>
            <a:r>
              <a:rPr lang="en-US" sz="2300" dirty="0" smtClean="0"/>
              <a:t>while being queried in a certain way. Those more meaningful queries were expanded </a:t>
            </a:r>
            <a:r>
              <a:rPr lang="en-US" sz="2300" b="1" dirty="0" smtClean="0"/>
              <a:t>to mine the data. </a:t>
            </a:r>
            <a:r>
              <a:rPr lang="en-US" sz="2300" dirty="0" smtClean="0"/>
              <a:t>These queries lead us to find the following </a:t>
            </a:r>
            <a:r>
              <a:rPr lang="en-US" sz="2300" b="1" dirty="0" smtClean="0"/>
              <a:t>interesting</a:t>
            </a:r>
            <a:r>
              <a:rPr lang="en-US" sz="2300" dirty="0" smtClean="0"/>
              <a:t> results in our data domain.</a:t>
            </a:r>
          </a:p>
          <a:p>
            <a:pPr marL="0" indent="0" algn="just">
              <a:buNone/>
            </a:pPr>
            <a:r>
              <a:rPr lang="en-US" sz="2300" dirty="0"/>
              <a:t>	</a:t>
            </a:r>
            <a:r>
              <a:rPr lang="en-US" sz="2300" b="1" dirty="0" smtClean="0">
                <a:solidFill>
                  <a:srgbClr val="FF0000"/>
                </a:solidFill>
              </a:rPr>
              <a:t>&lt; Insert here your sample of interesting results &gt; </a:t>
            </a:r>
          </a:p>
          <a:p>
            <a:pPr algn="just"/>
            <a:endParaRPr lang="en-US" sz="2300" dirty="0"/>
          </a:p>
          <a:p>
            <a:pPr algn="just"/>
            <a:r>
              <a:rPr lang="en-US" sz="2300" dirty="0" smtClean="0"/>
              <a:t>The possibility of implementing the following queries can lead to other results that will enhance the usefulness of the collected data.</a:t>
            </a:r>
          </a:p>
          <a:p>
            <a:pPr marL="274320" lvl="1" indent="0" algn="just">
              <a:buNone/>
            </a:pPr>
            <a:r>
              <a:rPr lang="en-US" sz="1900" dirty="0"/>
              <a:t>	</a:t>
            </a:r>
            <a:r>
              <a:rPr lang="en-US" sz="1900" dirty="0" smtClean="0"/>
              <a:t>&lt; </a:t>
            </a:r>
            <a:r>
              <a:rPr lang="en-US" sz="1900" b="1" dirty="0" smtClean="0">
                <a:solidFill>
                  <a:srgbClr val="FF0000"/>
                </a:solidFill>
              </a:rPr>
              <a:t>Insert here those potential queries that could enhance the usefulness of your </a:t>
            </a:r>
            <a:r>
              <a:rPr lang="en-US" sz="1900" b="1" dirty="0" err="1" smtClean="0">
                <a:solidFill>
                  <a:srgbClr val="FF0000"/>
                </a:solidFill>
              </a:rPr>
              <a:t>dbms</a:t>
            </a:r>
            <a:r>
              <a:rPr lang="en-US" sz="1900" b="1" dirty="0" smtClean="0">
                <a:solidFill>
                  <a:srgbClr val="FF0000"/>
                </a:solidFill>
              </a:rPr>
              <a:t> </a:t>
            </a:r>
            <a:r>
              <a:rPr lang="en-US" sz="1900" dirty="0" smtClean="0"/>
              <a:t>&gt;. </a:t>
            </a:r>
          </a:p>
          <a:p>
            <a:pPr algn="just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0677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Future Work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The project could be expanded by determining </a:t>
            </a:r>
            <a:r>
              <a:rPr lang="en-US" sz="2800" b="1" dirty="0" smtClean="0"/>
              <a:t>other class projects that will benefit from our group work.</a:t>
            </a:r>
            <a:r>
              <a:rPr lang="en-US" sz="2800" b="1" dirty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They are :  </a:t>
            </a:r>
          </a:p>
          <a:p>
            <a:r>
              <a:rPr lang="en-US" sz="2800" dirty="0" smtClean="0"/>
              <a:t>Adding the following system mechanisms will improve efficient data access. </a:t>
            </a:r>
            <a:r>
              <a:rPr lang="en-US" sz="2800" b="1" dirty="0" smtClean="0">
                <a:solidFill>
                  <a:srgbClr val="FF0000"/>
                </a:solidFill>
              </a:rPr>
              <a:t>They are : </a:t>
            </a:r>
          </a:p>
          <a:p>
            <a:r>
              <a:rPr lang="en-US" sz="2800" dirty="0" smtClean="0"/>
              <a:t>The following data views will enhance our application usefulness. </a:t>
            </a:r>
            <a:r>
              <a:rPr lang="en-US" sz="2800" b="1" dirty="0" smtClean="0">
                <a:solidFill>
                  <a:srgbClr val="FF0000"/>
                </a:solidFill>
              </a:rPr>
              <a:t>They are: </a:t>
            </a:r>
          </a:p>
          <a:p>
            <a:r>
              <a:rPr lang="en-US" sz="2800" dirty="0" smtClean="0"/>
              <a:t>We would eventually like for our project to become  </a:t>
            </a:r>
            <a:r>
              <a:rPr lang="en-US" sz="2800" b="1" dirty="0" smtClean="0">
                <a:solidFill>
                  <a:srgbClr val="FF0000"/>
                </a:solidFill>
              </a:rPr>
              <a:t>blah, blah </a:t>
            </a:r>
            <a:r>
              <a:rPr lang="en-US" sz="2800" dirty="0" smtClean="0"/>
              <a:t>where users can interact differently (by doing so and so), in order to achieve better and broader usage goals (like so and so).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73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References: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8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7029" y="35052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Resources: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648200"/>
            <a:ext cx="7620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Acknowledgements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696200" cy="1676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would like to thank the following programs/persons for their help and support.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4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Presentation Outline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0" y="1182914"/>
            <a:ext cx="9122230" cy="5979886"/>
          </a:xfrm>
        </p:spPr>
        <p:txBody>
          <a:bodyPr>
            <a:noAutofit/>
          </a:bodyPr>
          <a:lstStyle/>
          <a:p>
            <a:r>
              <a:rPr lang="en-US" b="1" dirty="0" smtClean="0"/>
              <a:t>Purpose</a:t>
            </a:r>
            <a:r>
              <a:rPr lang="en-US" dirty="0" smtClean="0"/>
              <a:t>/Goal</a:t>
            </a:r>
          </a:p>
          <a:p>
            <a:r>
              <a:rPr lang="en-US" b="1" dirty="0" smtClean="0"/>
              <a:t>Description</a:t>
            </a:r>
            <a:r>
              <a:rPr lang="en-US" dirty="0" smtClean="0"/>
              <a:t> : Pictures are essential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1600" dirty="0" smtClean="0"/>
              <a:t>A Flow Diagram of your project main components is essential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dirty="0" smtClean="0"/>
              <a:t>       </a:t>
            </a:r>
            <a:r>
              <a:rPr lang="en-US" sz="1600" dirty="0" smtClean="0"/>
              <a:t>An Interface snapshot indicating users interaction </a:t>
            </a:r>
            <a:r>
              <a:rPr lang="en-US" sz="1600" dirty="0"/>
              <a:t>with </a:t>
            </a:r>
            <a:r>
              <a:rPr lang="en-US" sz="1600" dirty="0" smtClean="0"/>
              <a:t>your final product.</a:t>
            </a:r>
            <a:endParaRPr lang="en-US" sz="1600" dirty="0"/>
          </a:p>
          <a:p>
            <a:pPr lvl="0"/>
            <a:r>
              <a:rPr lang="en-US" b="1" dirty="0"/>
              <a:t>Project Stumbling Blocks</a:t>
            </a:r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Data collection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Conceptual Diagram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Algorithmic Infrastructure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Implementation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Sample </a:t>
            </a:r>
            <a:r>
              <a:rPr lang="en-US" sz="2000" dirty="0"/>
              <a:t>of </a:t>
            </a:r>
            <a:r>
              <a:rPr lang="en-US" sz="2000" dirty="0" smtClean="0"/>
              <a:t>findings</a:t>
            </a:r>
            <a:endParaRPr lang="en-US" sz="2000" b="1" dirty="0" smtClean="0"/>
          </a:p>
          <a:p>
            <a:r>
              <a:rPr lang="en-US" b="1" dirty="0" smtClean="0"/>
              <a:t>Future Extensions/Work </a:t>
            </a:r>
          </a:p>
          <a:p>
            <a:r>
              <a:rPr lang="en-US" b="1" dirty="0" smtClean="0"/>
              <a:t>References/Resources</a:t>
            </a:r>
            <a:r>
              <a:rPr lang="en-US" dirty="0" smtClean="0"/>
              <a:t> used (libraries, languages, web resources)</a:t>
            </a:r>
          </a:p>
          <a:p>
            <a:r>
              <a:rPr lang="en-US" b="1" dirty="0"/>
              <a:t>Acknowledgements</a:t>
            </a:r>
            <a:endParaRPr lang="en-US" b="1" dirty="0" smtClean="0"/>
          </a:p>
          <a:p>
            <a:endParaRPr lang="en-US" sz="28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219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7818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Purpose	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9220200" cy="5715000"/>
          </a:xfrm>
        </p:spPr>
        <p:txBody>
          <a:bodyPr>
            <a:noAutofit/>
          </a:bodyPr>
          <a:lstStyle/>
          <a:p>
            <a:r>
              <a:rPr lang="en-US" dirty="0" smtClean="0"/>
              <a:t>Become exposed to the </a:t>
            </a:r>
            <a:r>
              <a:rPr lang="en-US" b="1" dirty="0" smtClean="0"/>
              <a:t>main steps required to design an algorithm based project </a:t>
            </a:r>
            <a:r>
              <a:rPr lang="en-US" dirty="0" smtClean="0"/>
              <a:t>from data collection up to a minimalistic, ordered  and user-friendly interface. 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b="1" dirty="0" smtClean="0"/>
              <a:t>implement a prototype and apply it to </a:t>
            </a:r>
            <a:r>
              <a:rPr lang="en-US" dirty="0" smtClean="0"/>
              <a:t>a data domain of your choice. </a:t>
            </a:r>
          </a:p>
          <a:p>
            <a:r>
              <a:rPr lang="en-US" dirty="0" smtClean="0"/>
              <a:t>To </a:t>
            </a:r>
            <a:r>
              <a:rPr lang="en-US" b="1" dirty="0" smtClean="0"/>
              <a:t>justify your design and implementation </a:t>
            </a:r>
            <a:r>
              <a:rPr lang="en-US" dirty="0" smtClean="0"/>
              <a:t>choices</a:t>
            </a:r>
          </a:p>
          <a:p>
            <a:r>
              <a:rPr lang="en-US" dirty="0" smtClean="0"/>
              <a:t>To </a:t>
            </a:r>
            <a:r>
              <a:rPr lang="en-US" b="1" dirty="0" smtClean="0"/>
              <a:t>demonstrate a sample of your algorithmic findings</a:t>
            </a:r>
          </a:p>
          <a:p>
            <a:r>
              <a:rPr lang="en-US" dirty="0" smtClean="0"/>
              <a:t>To </a:t>
            </a:r>
            <a:r>
              <a:rPr lang="en-US" b="1" dirty="0" smtClean="0"/>
              <a:t>explore other useful algorithmic primitives </a:t>
            </a:r>
            <a:r>
              <a:rPr lang="en-US" dirty="0" smtClean="0"/>
              <a:t>for data exploration beyond the chosen ones.</a:t>
            </a:r>
          </a:p>
          <a:p>
            <a:r>
              <a:rPr lang="en-US" dirty="0" smtClean="0"/>
              <a:t>To give </a:t>
            </a:r>
            <a:r>
              <a:rPr lang="en-US" b="1" dirty="0" smtClean="0"/>
              <a:t>a presentation and complete a latex report </a:t>
            </a:r>
            <a:r>
              <a:rPr lang="en-US" dirty="0" smtClean="0"/>
              <a:t>of your 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67818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	Project Description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51054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Explain the </a:t>
            </a:r>
            <a:r>
              <a:rPr lang="en-US" sz="2600" b="1" dirty="0" smtClean="0"/>
              <a:t>different data entities </a:t>
            </a:r>
            <a:r>
              <a:rPr lang="en-US" sz="2600" dirty="0" smtClean="0"/>
              <a:t>that your project will handle(for example: a medical system, a school system, a hotel system, …</a:t>
            </a:r>
            <a:r>
              <a:rPr lang="en-US" sz="2600" dirty="0" err="1" smtClean="0"/>
              <a:t>etc</a:t>
            </a:r>
            <a:r>
              <a:rPr lang="en-US" sz="2600" dirty="0" smtClean="0"/>
              <a:t>).</a:t>
            </a:r>
          </a:p>
          <a:p>
            <a:pPr algn="just"/>
            <a:r>
              <a:rPr lang="en-US" sz="2600" dirty="0" smtClean="0"/>
              <a:t>Insert here your conceptual project design (i.e. build your application flow </a:t>
            </a:r>
            <a:r>
              <a:rPr lang="en-US" sz="2600" b="1" dirty="0" smtClean="0"/>
              <a:t>diagram</a:t>
            </a:r>
            <a:r>
              <a:rPr lang="en-US" sz="2600" dirty="0" smtClean="0"/>
              <a:t>). </a:t>
            </a:r>
            <a:r>
              <a:rPr lang="en-US" sz="2600" dirty="0"/>
              <a:t>E</a:t>
            </a:r>
            <a:r>
              <a:rPr lang="en-US" sz="2600" dirty="0" smtClean="0"/>
              <a:t>xplain it in a manner that brings to the surface a proper implementation.</a:t>
            </a:r>
          </a:p>
          <a:p>
            <a:pPr algn="just"/>
            <a:r>
              <a:rPr lang="en-US" sz="2600" dirty="0" smtClean="0"/>
              <a:t>Discuss how your group built the </a:t>
            </a:r>
            <a:r>
              <a:rPr lang="en-US" sz="2600" b="1" dirty="0" smtClean="0"/>
              <a:t>implementation of your application </a:t>
            </a:r>
          </a:p>
          <a:p>
            <a:pPr algn="just"/>
            <a:r>
              <a:rPr lang="en-US" sz="2600" dirty="0" smtClean="0"/>
              <a:t>Present your </a:t>
            </a:r>
            <a:r>
              <a:rPr lang="en-US" sz="2600" b="1" dirty="0" smtClean="0"/>
              <a:t>interface</a:t>
            </a:r>
            <a:r>
              <a:rPr lang="en-US" sz="2600" dirty="0" smtClean="0"/>
              <a:t> and justify how it allows </a:t>
            </a:r>
            <a:r>
              <a:rPr lang="en-US" sz="2600" b="1" dirty="0" smtClean="0"/>
              <a:t>good data access </a:t>
            </a:r>
            <a:r>
              <a:rPr lang="en-US" sz="2600" dirty="0" smtClean="0"/>
              <a:t>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1907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84" y="381000"/>
            <a:ext cx="8077200" cy="144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Collection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676400"/>
            <a:ext cx="75438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escribe how the data was collected.</a:t>
            </a:r>
          </a:p>
          <a:p>
            <a:endParaRPr lang="en-US" sz="2800" dirty="0"/>
          </a:p>
          <a:p>
            <a:r>
              <a:rPr lang="en-US" sz="2800" dirty="0" smtClean="0"/>
              <a:t>Specify </a:t>
            </a:r>
            <a:r>
              <a:rPr lang="en-US" sz="2800" b="1" dirty="0" smtClean="0"/>
              <a:t>four types of users</a:t>
            </a:r>
            <a:r>
              <a:rPr lang="en-US" sz="2800" dirty="0" smtClean="0"/>
              <a:t>, differentiated by their algorithmic knowledge ( naïve, student, professional, teacher, researcher).</a:t>
            </a:r>
          </a:p>
          <a:p>
            <a:endParaRPr lang="en-US" sz="2800" dirty="0"/>
          </a:p>
          <a:p>
            <a:r>
              <a:rPr lang="en-US" sz="2800" dirty="0"/>
              <a:t>D</a:t>
            </a:r>
            <a:r>
              <a:rPr lang="en-US" sz="2800" dirty="0" smtClean="0"/>
              <a:t>escribe </a:t>
            </a:r>
            <a:r>
              <a:rPr lang="en-US" sz="2800" b="1" dirty="0" smtClean="0"/>
              <a:t>two real world scenarios </a:t>
            </a:r>
            <a:r>
              <a:rPr lang="en-US" sz="2800" dirty="0" smtClean="0"/>
              <a:t>representing the interactions between each user type and your application system (including inputs and outputs).</a:t>
            </a:r>
          </a:p>
          <a:p>
            <a:endParaRPr lang="en-US" sz="2800" dirty="0" smtClean="0"/>
          </a:p>
          <a:p>
            <a:pPr marL="11430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Conceptual </a:t>
            </a:r>
            <a:r>
              <a:rPr lang="en-US" b="1" dirty="0" smtClean="0">
                <a:solidFill>
                  <a:srgbClr val="FF0000"/>
                </a:solidFill>
              </a:rPr>
              <a:t>Diagram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etermine the </a:t>
            </a:r>
            <a:r>
              <a:rPr lang="en-US" b="1" dirty="0" smtClean="0"/>
              <a:t>different entities </a:t>
            </a:r>
            <a:r>
              <a:rPr lang="en-US" dirty="0" smtClean="0"/>
              <a:t>in your application.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etermine the </a:t>
            </a:r>
            <a:r>
              <a:rPr lang="en-US" b="1" dirty="0" smtClean="0"/>
              <a:t>relationships </a:t>
            </a:r>
            <a:r>
              <a:rPr lang="en-US" dirty="0" smtClean="0"/>
              <a:t> among your entities.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ay out in a  diagram the entities and their relationships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b="1" dirty="0" smtClean="0"/>
              <a:t>justifications for your conceptual diagram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Implementation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reate your data views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Upload the data.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Query the different data elements </a:t>
            </a:r>
            <a:r>
              <a:rPr lang="en-US" dirty="0" smtClean="0"/>
              <a:t>in order to get “meaningful” answers to your group desired information needs.</a:t>
            </a:r>
          </a:p>
          <a:p>
            <a:endParaRPr lang="en-US" dirty="0" smtClean="0"/>
          </a:p>
          <a:p>
            <a:r>
              <a:rPr lang="en-US" b="1" dirty="0"/>
              <a:t>S</a:t>
            </a:r>
            <a:r>
              <a:rPr lang="en-US" b="1" dirty="0" smtClean="0"/>
              <a:t>uggest</a:t>
            </a:r>
            <a:r>
              <a:rPr lang="en-US" dirty="0" smtClean="0"/>
              <a:t> </a:t>
            </a:r>
            <a:r>
              <a:rPr lang="en-US" dirty="0"/>
              <a:t>possible </a:t>
            </a:r>
            <a:r>
              <a:rPr lang="en-US" b="1" dirty="0"/>
              <a:t>algorithms to “mine” the collected </a:t>
            </a:r>
            <a:r>
              <a:rPr lang="en-US" b="1" dirty="0" smtClean="0"/>
              <a:t>data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Interface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Integration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360" indent="-457200"/>
            <a:r>
              <a:rPr lang="en-US" sz="2800" dirty="0"/>
              <a:t>B</a:t>
            </a:r>
            <a:r>
              <a:rPr lang="en-US" sz="2800" dirty="0" smtClean="0"/>
              <a:t>uild an </a:t>
            </a:r>
            <a:r>
              <a:rPr lang="en-US" sz="2800" b="1" dirty="0" smtClean="0"/>
              <a:t>interface</a:t>
            </a:r>
            <a:r>
              <a:rPr lang="en-US" sz="2800" dirty="0" smtClean="0"/>
              <a:t> to your visual representation.</a:t>
            </a:r>
          </a:p>
          <a:p>
            <a:pPr marL="594360" indent="-457200"/>
            <a:endParaRPr lang="en-US" sz="2800" dirty="0"/>
          </a:p>
          <a:p>
            <a:pPr marL="594360" indent="-457200"/>
            <a:r>
              <a:rPr lang="en-US" sz="2800" dirty="0" smtClean="0"/>
              <a:t>Determine appropriate </a:t>
            </a:r>
            <a:r>
              <a:rPr lang="en-US" sz="2800" b="1" dirty="0" smtClean="0"/>
              <a:t>error messages </a:t>
            </a:r>
            <a:r>
              <a:rPr lang="en-US" sz="2800" dirty="0" smtClean="0"/>
              <a:t>for the user updates/access, and data range violations.</a:t>
            </a:r>
          </a:p>
          <a:p>
            <a:pPr marL="594360" indent="-457200"/>
            <a:endParaRPr lang="en-US" sz="2800" dirty="0"/>
          </a:p>
          <a:p>
            <a:pPr marL="594360" indent="-457200"/>
            <a:r>
              <a:rPr lang="en-US" sz="28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Sample View of a possible Interface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" y="1066800"/>
            <a:ext cx="8157029" cy="564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6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2515</TotalTime>
  <Words>535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Project X</vt:lpstr>
      <vt:lpstr>Presentation Outline</vt:lpstr>
      <vt:lpstr>Purpose </vt:lpstr>
      <vt:lpstr> Project Description</vt:lpstr>
      <vt:lpstr>Data Collection </vt:lpstr>
      <vt:lpstr>Conceptual Diagram</vt:lpstr>
      <vt:lpstr>Implementation</vt:lpstr>
      <vt:lpstr>Interface Integration  </vt:lpstr>
      <vt:lpstr>Sample View of a possible Interface</vt:lpstr>
      <vt:lpstr>  Sample of Findings</vt:lpstr>
      <vt:lpstr>Future Work </vt:lpstr>
      <vt:lpstr>References:</vt:lpstr>
      <vt:lpstr>Acknowledgements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X</dc:title>
  <dc:creator>workshop</dc:creator>
  <cp:lastModifiedBy>James Abello</cp:lastModifiedBy>
  <cp:revision>109</cp:revision>
  <cp:lastPrinted>2014-07-16T17:47:38Z</cp:lastPrinted>
  <dcterms:created xsi:type="dcterms:W3CDTF">2014-07-12T19:22:55Z</dcterms:created>
  <dcterms:modified xsi:type="dcterms:W3CDTF">2016-10-14T21:46:57Z</dcterms:modified>
</cp:coreProperties>
</file>