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86" r:id="rId2"/>
    <p:sldId id="282" r:id="rId3"/>
    <p:sldId id="283" r:id="rId4"/>
    <p:sldId id="257" r:id="rId5"/>
    <p:sldId id="258" r:id="rId6"/>
    <p:sldId id="268" r:id="rId7"/>
    <p:sldId id="263" r:id="rId8"/>
    <p:sldId id="284" r:id="rId9"/>
    <p:sldId id="264" r:id="rId10"/>
    <p:sldId id="273" r:id="rId11"/>
    <p:sldId id="259" r:id="rId12"/>
    <p:sldId id="261" r:id="rId13"/>
    <p:sldId id="260" r:id="rId14"/>
    <p:sldId id="274" r:id="rId15"/>
    <p:sldId id="275" r:id="rId16"/>
    <p:sldId id="272" r:id="rId17"/>
    <p:sldId id="276" r:id="rId18"/>
    <p:sldId id="278" r:id="rId19"/>
    <p:sldId id="279" r:id="rId20"/>
    <p:sldId id="280" r:id="rId21"/>
    <p:sldId id="281" r:id="rId22"/>
    <p:sldId id="270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866"/>
  </p:normalViewPr>
  <p:slideViewPr>
    <p:cSldViewPr snapToGrid="0">
      <p:cViewPr varScale="1">
        <p:scale>
          <a:sx n="70" d="100"/>
          <a:sy n="70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21.svg"/><Relationship Id="rId1" Type="http://schemas.openxmlformats.org/officeDocument/2006/relationships/image" Target="../media/image15.png"/><Relationship Id="rId6" Type="http://schemas.openxmlformats.org/officeDocument/2006/relationships/image" Target="../media/image25.svg"/><Relationship Id="rId5" Type="http://schemas.openxmlformats.org/officeDocument/2006/relationships/image" Target="../media/image17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svg"/><Relationship Id="rId1" Type="http://schemas.openxmlformats.org/officeDocument/2006/relationships/image" Target="../media/image13.png"/><Relationship Id="rId4" Type="http://schemas.openxmlformats.org/officeDocument/2006/relationships/image" Target="../media/image19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21.svg"/><Relationship Id="rId1" Type="http://schemas.openxmlformats.org/officeDocument/2006/relationships/image" Target="../media/image15.png"/><Relationship Id="rId6" Type="http://schemas.openxmlformats.org/officeDocument/2006/relationships/image" Target="../media/image25.svg"/><Relationship Id="rId5" Type="http://schemas.openxmlformats.org/officeDocument/2006/relationships/image" Target="../media/image17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svg"/><Relationship Id="rId1" Type="http://schemas.openxmlformats.org/officeDocument/2006/relationships/image" Target="../media/image13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88441-D49B-4B71-A357-2DF57801FDA0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FE01C2-CEF4-410C-A164-5396FE670CA2}">
      <dgm:prSet/>
      <dgm:spPr/>
      <dgm:t>
        <a:bodyPr/>
        <a:lstStyle/>
        <a:p>
          <a:r>
            <a:rPr lang="en-US"/>
            <a:t>Use</a:t>
          </a:r>
        </a:p>
      </dgm:t>
    </dgm:pt>
    <dgm:pt modelId="{72BA5BCC-7845-44A4-865C-BB22B5F4E14E}" type="parTrans" cxnId="{BF53AAEB-43B8-4631-9034-6A57191DDCDA}">
      <dgm:prSet/>
      <dgm:spPr/>
      <dgm:t>
        <a:bodyPr/>
        <a:lstStyle/>
        <a:p>
          <a:endParaRPr lang="en-US"/>
        </a:p>
      </dgm:t>
    </dgm:pt>
    <dgm:pt modelId="{5CC9B7C2-0D5B-46DE-BDAD-3376C5B7F17C}" type="sibTrans" cxnId="{BF53AAEB-43B8-4631-9034-6A57191DDCDA}">
      <dgm:prSet/>
      <dgm:spPr/>
      <dgm:t>
        <a:bodyPr/>
        <a:lstStyle/>
        <a:p>
          <a:endParaRPr lang="en-US"/>
        </a:p>
      </dgm:t>
    </dgm:pt>
    <dgm:pt modelId="{115A804F-855D-4782-A8AD-F38F941FADC3}">
      <dgm:prSet/>
      <dgm:spPr/>
      <dgm:t>
        <a:bodyPr/>
        <a:lstStyle/>
        <a:p>
          <a:r>
            <a:rPr lang="en-US"/>
            <a:t>Use machine learning models to predict high-risk patients based on their health data and demographics.</a:t>
          </a:r>
        </a:p>
      </dgm:t>
    </dgm:pt>
    <dgm:pt modelId="{F73B8D1D-A038-48F2-8277-BB61C0C9536B}" type="parTrans" cxnId="{9A580C95-9EFF-4ED3-A13D-1F4DA782885F}">
      <dgm:prSet/>
      <dgm:spPr/>
      <dgm:t>
        <a:bodyPr/>
        <a:lstStyle/>
        <a:p>
          <a:endParaRPr lang="en-US"/>
        </a:p>
      </dgm:t>
    </dgm:pt>
    <dgm:pt modelId="{EF92CCB3-BE06-44F3-96BE-043F904BE869}" type="sibTrans" cxnId="{9A580C95-9EFF-4ED3-A13D-1F4DA782885F}">
      <dgm:prSet/>
      <dgm:spPr/>
      <dgm:t>
        <a:bodyPr/>
        <a:lstStyle/>
        <a:p>
          <a:endParaRPr lang="en-US"/>
        </a:p>
      </dgm:t>
    </dgm:pt>
    <dgm:pt modelId="{21DDA9FC-CE60-4155-94D9-4DCB9FA7AA12}">
      <dgm:prSet/>
      <dgm:spPr/>
      <dgm:t>
        <a:bodyPr/>
        <a:lstStyle/>
        <a:p>
          <a:r>
            <a:rPr lang="en-US" dirty="0"/>
            <a:t>Enable</a:t>
          </a:r>
        </a:p>
      </dgm:t>
    </dgm:pt>
    <dgm:pt modelId="{B60A8247-1606-4332-8B66-6B7FB0305A72}" type="parTrans" cxnId="{F34C0C65-AEE3-47E6-9607-E0A372611947}">
      <dgm:prSet/>
      <dgm:spPr/>
      <dgm:t>
        <a:bodyPr/>
        <a:lstStyle/>
        <a:p>
          <a:endParaRPr lang="en-US"/>
        </a:p>
      </dgm:t>
    </dgm:pt>
    <dgm:pt modelId="{12DE50C8-2CFB-405E-BDC0-025B6D29170E}" type="sibTrans" cxnId="{F34C0C65-AEE3-47E6-9607-E0A372611947}">
      <dgm:prSet/>
      <dgm:spPr/>
      <dgm:t>
        <a:bodyPr/>
        <a:lstStyle/>
        <a:p>
          <a:endParaRPr lang="en-US"/>
        </a:p>
      </dgm:t>
    </dgm:pt>
    <dgm:pt modelId="{61BCDC35-26D3-4469-B676-612C3E885D93}">
      <dgm:prSet/>
      <dgm:spPr/>
      <dgm:t>
        <a:bodyPr/>
        <a:lstStyle/>
        <a:p>
          <a:r>
            <a:rPr lang="en-US"/>
            <a:t>Enable proactive healthcare measures and personalized care plans.</a:t>
          </a:r>
        </a:p>
      </dgm:t>
    </dgm:pt>
    <dgm:pt modelId="{330EF2F5-4D26-412E-8AAF-62B34A0D2BBA}" type="parTrans" cxnId="{EEB0AFAB-8172-4690-86D5-74BACD3E9BFA}">
      <dgm:prSet/>
      <dgm:spPr/>
      <dgm:t>
        <a:bodyPr/>
        <a:lstStyle/>
        <a:p>
          <a:endParaRPr lang="en-US"/>
        </a:p>
      </dgm:t>
    </dgm:pt>
    <dgm:pt modelId="{A1ED8473-E9E9-4872-A898-C62D16C27478}" type="sibTrans" cxnId="{EEB0AFAB-8172-4690-86D5-74BACD3E9BFA}">
      <dgm:prSet/>
      <dgm:spPr/>
      <dgm:t>
        <a:bodyPr/>
        <a:lstStyle/>
        <a:p>
          <a:endParaRPr lang="en-US"/>
        </a:p>
      </dgm:t>
    </dgm:pt>
    <dgm:pt modelId="{AB279190-4734-4F18-9EB8-D8A0F906C349}">
      <dgm:prSet/>
      <dgm:spPr/>
      <dgm:t>
        <a:bodyPr/>
        <a:lstStyle/>
        <a:p>
          <a:r>
            <a:rPr lang="en-US"/>
            <a:t>Implement</a:t>
          </a:r>
        </a:p>
      </dgm:t>
    </dgm:pt>
    <dgm:pt modelId="{9417D4A2-451B-47F3-B06C-CEB324B95D27}" type="parTrans" cxnId="{533A6D2F-12DC-41CB-8417-549557708CE4}">
      <dgm:prSet/>
      <dgm:spPr/>
      <dgm:t>
        <a:bodyPr/>
        <a:lstStyle/>
        <a:p>
          <a:endParaRPr lang="en-US"/>
        </a:p>
      </dgm:t>
    </dgm:pt>
    <dgm:pt modelId="{7D4CE1CE-710E-4606-A319-B6C5EF7C5E6B}" type="sibTrans" cxnId="{533A6D2F-12DC-41CB-8417-549557708CE4}">
      <dgm:prSet/>
      <dgm:spPr/>
      <dgm:t>
        <a:bodyPr/>
        <a:lstStyle/>
        <a:p>
          <a:endParaRPr lang="en-US"/>
        </a:p>
      </dgm:t>
    </dgm:pt>
    <dgm:pt modelId="{80ADA9F0-9A4A-4915-82BE-DC4C957587FD}">
      <dgm:prSet/>
      <dgm:spPr/>
      <dgm:t>
        <a:bodyPr/>
        <a:lstStyle/>
        <a:p>
          <a:r>
            <a:rPr lang="en-US"/>
            <a:t>Early Intervention: Implement early warning systems to flag high-risk patients as soon as they test positive for COVID-19.</a:t>
          </a:r>
        </a:p>
      </dgm:t>
    </dgm:pt>
    <dgm:pt modelId="{B0AB334D-E0E9-41CA-A908-005387966BD0}" type="parTrans" cxnId="{71186205-3C3B-4333-AC31-01AA51159776}">
      <dgm:prSet/>
      <dgm:spPr/>
      <dgm:t>
        <a:bodyPr/>
        <a:lstStyle/>
        <a:p>
          <a:endParaRPr lang="en-US"/>
        </a:p>
      </dgm:t>
    </dgm:pt>
    <dgm:pt modelId="{FDC75641-086A-4895-9D12-3AF56FAD37CF}" type="sibTrans" cxnId="{71186205-3C3B-4333-AC31-01AA51159776}">
      <dgm:prSet/>
      <dgm:spPr/>
      <dgm:t>
        <a:bodyPr/>
        <a:lstStyle/>
        <a:p>
          <a:endParaRPr lang="en-US"/>
        </a:p>
      </dgm:t>
    </dgm:pt>
    <dgm:pt modelId="{8E2EFD27-9794-384E-8BC8-425E8F71F82F}" type="pres">
      <dgm:prSet presAssocID="{E4388441-D49B-4B71-A357-2DF57801FD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0220A0-542F-EE43-A23A-585F181B7E25}" type="pres">
      <dgm:prSet presAssocID="{64FE01C2-CEF4-410C-A164-5396FE670CA2}" presName="composite" presStyleCnt="0"/>
      <dgm:spPr/>
    </dgm:pt>
    <dgm:pt modelId="{B80C5EDA-5832-2949-98C0-2796994F43B3}" type="pres">
      <dgm:prSet presAssocID="{64FE01C2-CEF4-410C-A164-5396FE670CA2}" presName="parTx" presStyleLbl="alignNode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DF0366-D5C3-0145-AA66-4F09612EE776}" type="pres">
      <dgm:prSet presAssocID="{64FE01C2-CEF4-410C-A164-5396FE670CA2}" presName="desTx" presStyleLbl="alignAccFollowNode1" presStyleIdx="0" presStyleCnt="3">
        <dgm:presLayoutVars/>
      </dgm:prSet>
      <dgm:spPr/>
      <dgm:t>
        <a:bodyPr/>
        <a:lstStyle/>
        <a:p>
          <a:endParaRPr lang="en-US"/>
        </a:p>
      </dgm:t>
    </dgm:pt>
    <dgm:pt modelId="{A9A71D11-97D3-F244-9DEA-B662DDE046EC}" type="pres">
      <dgm:prSet presAssocID="{5CC9B7C2-0D5B-46DE-BDAD-3376C5B7F17C}" presName="space" presStyleCnt="0"/>
      <dgm:spPr/>
    </dgm:pt>
    <dgm:pt modelId="{B23D9E16-A67A-C644-9B45-39F46712AFA7}" type="pres">
      <dgm:prSet presAssocID="{21DDA9FC-CE60-4155-94D9-4DCB9FA7AA12}" presName="composite" presStyleCnt="0"/>
      <dgm:spPr/>
    </dgm:pt>
    <dgm:pt modelId="{A3447365-41F5-6643-B1E0-41C39540956C}" type="pres">
      <dgm:prSet presAssocID="{21DDA9FC-CE60-4155-94D9-4DCB9FA7AA12}" presName="parTx" presStyleLbl="alignNode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5A93CF1-BD51-4646-871A-EDBE74C131F9}" type="pres">
      <dgm:prSet presAssocID="{21DDA9FC-CE60-4155-94D9-4DCB9FA7AA12}" presName="desTx" presStyleLbl="alignAccFollowNode1" presStyleIdx="1" presStyleCnt="3">
        <dgm:presLayoutVars/>
      </dgm:prSet>
      <dgm:spPr/>
      <dgm:t>
        <a:bodyPr/>
        <a:lstStyle/>
        <a:p>
          <a:endParaRPr lang="en-US"/>
        </a:p>
      </dgm:t>
    </dgm:pt>
    <dgm:pt modelId="{A93454A5-DEB6-534C-8294-F85FDEEA485B}" type="pres">
      <dgm:prSet presAssocID="{12DE50C8-2CFB-405E-BDC0-025B6D29170E}" presName="space" presStyleCnt="0"/>
      <dgm:spPr/>
    </dgm:pt>
    <dgm:pt modelId="{2263DF23-DB27-1544-8C20-1A163AC27BAB}" type="pres">
      <dgm:prSet presAssocID="{AB279190-4734-4F18-9EB8-D8A0F906C349}" presName="composite" presStyleCnt="0"/>
      <dgm:spPr/>
    </dgm:pt>
    <dgm:pt modelId="{8D3671E1-AABE-3340-9669-188BE4122EE3}" type="pres">
      <dgm:prSet presAssocID="{AB279190-4734-4F18-9EB8-D8A0F906C349}" presName="parTx" presStyleLbl="alignNode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8A2553F-1887-8A40-BE7A-B56E4A5954CB}" type="pres">
      <dgm:prSet presAssocID="{AB279190-4734-4F18-9EB8-D8A0F906C349}" presName="desTx" presStyleLbl="alignAccFollowNode1" presStyleIdx="2" presStyleCnt="3">
        <dgm:presLayoutVars/>
      </dgm:prSet>
      <dgm:spPr/>
      <dgm:t>
        <a:bodyPr/>
        <a:lstStyle/>
        <a:p>
          <a:endParaRPr lang="en-US"/>
        </a:p>
      </dgm:t>
    </dgm:pt>
  </dgm:ptLst>
  <dgm:cxnLst>
    <dgm:cxn modelId="{B5789D53-801F-CA4E-A5B6-EC19791B9D0E}" type="presOf" srcId="{61BCDC35-26D3-4469-B676-612C3E885D93}" destId="{A5A93CF1-BD51-4646-871A-EDBE74C131F9}" srcOrd="0" destOrd="0" presId="urn:microsoft.com/office/officeart/2016/7/layout/HorizontalActionList"/>
    <dgm:cxn modelId="{461AE3BB-C70D-7047-9751-245F52E81658}" type="presOf" srcId="{64FE01C2-CEF4-410C-A164-5396FE670CA2}" destId="{B80C5EDA-5832-2949-98C0-2796994F43B3}" srcOrd="0" destOrd="0" presId="urn:microsoft.com/office/officeart/2016/7/layout/HorizontalActionList"/>
    <dgm:cxn modelId="{FAA882E3-E371-C64D-8CD1-34DA860B8288}" type="presOf" srcId="{E4388441-D49B-4B71-A357-2DF57801FDA0}" destId="{8E2EFD27-9794-384E-8BC8-425E8F71F82F}" srcOrd="0" destOrd="0" presId="urn:microsoft.com/office/officeart/2016/7/layout/HorizontalActionList"/>
    <dgm:cxn modelId="{56C6C1FF-F269-6B4A-965A-020F903035C1}" type="presOf" srcId="{21DDA9FC-CE60-4155-94D9-4DCB9FA7AA12}" destId="{A3447365-41F5-6643-B1E0-41C39540956C}" srcOrd="0" destOrd="0" presId="urn:microsoft.com/office/officeart/2016/7/layout/HorizontalActionList"/>
    <dgm:cxn modelId="{9A580C95-9EFF-4ED3-A13D-1F4DA782885F}" srcId="{64FE01C2-CEF4-410C-A164-5396FE670CA2}" destId="{115A804F-855D-4782-A8AD-F38F941FADC3}" srcOrd="0" destOrd="0" parTransId="{F73B8D1D-A038-48F2-8277-BB61C0C9536B}" sibTransId="{EF92CCB3-BE06-44F3-96BE-043F904BE869}"/>
    <dgm:cxn modelId="{F34C0C65-AEE3-47E6-9607-E0A372611947}" srcId="{E4388441-D49B-4B71-A357-2DF57801FDA0}" destId="{21DDA9FC-CE60-4155-94D9-4DCB9FA7AA12}" srcOrd="1" destOrd="0" parTransId="{B60A8247-1606-4332-8B66-6B7FB0305A72}" sibTransId="{12DE50C8-2CFB-405E-BDC0-025B6D29170E}"/>
    <dgm:cxn modelId="{65EC747D-0DD1-BC49-86F7-7A20F570B86E}" type="presOf" srcId="{80ADA9F0-9A4A-4915-82BE-DC4C957587FD}" destId="{28A2553F-1887-8A40-BE7A-B56E4A5954CB}" srcOrd="0" destOrd="0" presId="urn:microsoft.com/office/officeart/2016/7/layout/HorizontalActionList"/>
    <dgm:cxn modelId="{BF53AAEB-43B8-4631-9034-6A57191DDCDA}" srcId="{E4388441-D49B-4B71-A357-2DF57801FDA0}" destId="{64FE01C2-CEF4-410C-A164-5396FE670CA2}" srcOrd="0" destOrd="0" parTransId="{72BA5BCC-7845-44A4-865C-BB22B5F4E14E}" sibTransId="{5CC9B7C2-0D5B-46DE-BDAD-3376C5B7F17C}"/>
    <dgm:cxn modelId="{F9B76EB3-5AA7-5241-9133-4DDBAAA4A463}" type="presOf" srcId="{AB279190-4734-4F18-9EB8-D8A0F906C349}" destId="{8D3671E1-AABE-3340-9669-188BE4122EE3}" srcOrd="0" destOrd="0" presId="urn:microsoft.com/office/officeart/2016/7/layout/HorizontalActionList"/>
    <dgm:cxn modelId="{71186205-3C3B-4333-AC31-01AA51159776}" srcId="{AB279190-4734-4F18-9EB8-D8A0F906C349}" destId="{80ADA9F0-9A4A-4915-82BE-DC4C957587FD}" srcOrd="0" destOrd="0" parTransId="{B0AB334D-E0E9-41CA-A908-005387966BD0}" sibTransId="{FDC75641-086A-4895-9D12-3AF56FAD37CF}"/>
    <dgm:cxn modelId="{EEB0AFAB-8172-4690-86D5-74BACD3E9BFA}" srcId="{21DDA9FC-CE60-4155-94D9-4DCB9FA7AA12}" destId="{61BCDC35-26D3-4469-B676-612C3E885D93}" srcOrd="0" destOrd="0" parTransId="{330EF2F5-4D26-412E-8AAF-62B34A0D2BBA}" sibTransId="{A1ED8473-E9E9-4872-A898-C62D16C27478}"/>
    <dgm:cxn modelId="{5B6925D0-9214-4547-81EB-3ABC1267B9EB}" type="presOf" srcId="{115A804F-855D-4782-A8AD-F38F941FADC3}" destId="{C1DF0366-D5C3-0145-AA66-4F09612EE776}" srcOrd="0" destOrd="0" presId="urn:microsoft.com/office/officeart/2016/7/layout/HorizontalActionList"/>
    <dgm:cxn modelId="{533A6D2F-12DC-41CB-8417-549557708CE4}" srcId="{E4388441-D49B-4B71-A357-2DF57801FDA0}" destId="{AB279190-4734-4F18-9EB8-D8A0F906C349}" srcOrd="2" destOrd="0" parTransId="{9417D4A2-451B-47F3-B06C-CEB324B95D27}" sibTransId="{7D4CE1CE-710E-4606-A319-B6C5EF7C5E6B}"/>
    <dgm:cxn modelId="{F0439094-EBD6-A844-9657-3033C74F175B}" type="presParOf" srcId="{8E2EFD27-9794-384E-8BC8-425E8F71F82F}" destId="{910220A0-542F-EE43-A23A-585F181B7E25}" srcOrd="0" destOrd="0" presId="urn:microsoft.com/office/officeart/2016/7/layout/HorizontalActionList"/>
    <dgm:cxn modelId="{E518702F-EEAE-0942-99B7-A3684B2A39D0}" type="presParOf" srcId="{910220A0-542F-EE43-A23A-585F181B7E25}" destId="{B80C5EDA-5832-2949-98C0-2796994F43B3}" srcOrd="0" destOrd="0" presId="urn:microsoft.com/office/officeart/2016/7/layout/HorizontalActionList"/>
    <dgm:cxn modelId="{16FEAE65-EFF1-3640-9FE2-7DBE81DE2F6B}" type="presParOf" srcId="{910220A0-542F-EE43-A23A-585F181B7E25}" destId="{C1DF0366-D5C3-0145-AA66-4F09612EE776}" srcOrd="1" destOrd="0" presId="urn:microsoft.com/office/officeart/2016/7/layout/HorizontalActionList"/>
    <dgm:cxn modelId="{8C8C34CD-E3EF-2248-A65F-632DB57F56C5}" type="presParOf" srcId="{8E2EFD27-9794-384E-8BC8-425E8F71F82F}" destId="{A9A71D11-97D3-F244-9DEA-B662DDE046EC}" srcOrd="1" destOrd="0" presId="urn:microsoft.com/office/officeart/2016/7/layout/HorizontalActionList"/>
    <dgm:cxn modelId="{4849D623-F262-2647-A1E7-EF95B6C2781A}" type="presParOf" srcId="{8E2EFD27-9794-384E-8BC8-425E8F71F82F}" destId="{B23D9E16-A67A-C644-9B45-39F46712AFA7}" srcOrd="2" destOrd="0" presId="urn:microsoft.com/office/officeart/2016/7/layout/HorizontalActionList"/>
    <dgm:cxn modelId="{A91F7EB3-FB93-9341-A30E-BA167F886ACF}" type="presParOf" srcId="{B23D9E16-A67A-C644-9B45-39F46712AFA7}" destId="{A3447365-41F5-6643-B1E0-41C39540956C}" srcOrd="0" destOrd="0" presId="urn:microsoft.com/office/officeart/2016/7/layout/HorizontalActionList"/>
    <dgm:cxn modelId="{50CAFB50-3572-2E4C-AC30-345563DFFCE8}" type="presParOf" srcId="{B23D9E16-A67A-C644-9B45-39F46712AFA7}" destId="{A5A93CF1-BD51-4646-871A-EDBE74C131F9}" srcOrd="1" destOrd="0" presId="urn:microsoft.com/office/officeart/2016/7/layout/HorizontalActionList"/>
    <dgm:cxn modelId="{96256FEC-AC7F-AE43-8D52-6409977CFD01}" type="presParOf" srcId="{8E2EFD27-9794-384E-8BC8-425E8F71F82F}" destId="{A93454A5-DEB6-534C-8294-F85FDEEA485B}" srcOrd="3" destOrd="0" presId="urn:microsoft.com/office/officeart/2016/7/layout/HorizontalActionList"/>
    <dgm:cxn modelId="{D565C274-86A8-0145-BD24-DA6734B909E5}" type="presParOf" srcId="{8E2EFD27-9794-384E-8BC8-425E8F71F82F}" destId="{2263DF23-DB27-1544-8C20-1A163AC27BAB}" srcOrd="4" destOrd="0" presId="urn:microsoft.com/office/officeart/2016/7/layout/HorizontalActionList"/>
    <dgm:cxn modelId="{A349B41B-35F2-3E4F-9676-C621D3A790B5}" type="presParOf" srcId="{2263DF23-DB27-1544-8C20-1A163AC27BAB}" destId="{8D3671E1-AABE-3340-9669-188BE4122EE3}" srcOrd="0" destOrd="0" presId="urn:microsoft.com/office/officeart/2016/7/layout/HorizontalActionList"/>
    <dgm:cxn modelId="{8AC624BE-5660-4343-A2E6-546E5B50CBBD}" type="presParOf" srcId="{2263DF23-DB27-1544-8C20-1A163AC27BAB}" destId="{28A2553F-1887-8A40-BE7A-B56E4A5954CB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CDC234-593D-44CE-BADE-108DBDCF41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567A70-E8BE-455F-8734-CBFF458EDB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best model is </a:t>
          </a:r>
          <a:r>
            <a:rPr lang="en-US" b="1"/>
            <a:t>CatBoost</a:t>
          </a:r>
          <a:r>
            <a:rPr lang="en-US"/>
            <a:t> due to:</a:t>
          </a:r>
        </a:p>
      </dgm:t>
    </dgm:pt>
    <dgm:pt modelId="{F840F5C5-F78A-4950-8CB5-1FBB92EF45C7}" type="parTrans" cxnId="{54C47521-1727-4334-9616-0B9B92DCE714}">
      <dgm:prSet/>
      <dgm:spPr/>
      <dgm:t>
        <a:bodyPr/>
        <a:lstStyle/>
        <a:p>
          <a:endParaRPr lang="en-US"/>
        </a:p>
      </dgm:t>
    </dgm:pt>
    <dgm:pt modelId="{1F0353F3-3B0C-4D3C-B10D-9257FB36F94C}" type="sibTrans" cxnId="{54C47521-1727-4334-9616-0B9B92DCE7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E6297F-A6F0-4383-9915-9494D43734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 Accuracy: 0.86, indicating strong ability to distinguish classes.</a:t>
          </a:r>
        </a:p>
      </dgm:t>
    </dgm:pt>
    <dgm:pt modelId="{53FFA8DE-621F-4985-9C89-B32E0AA778D9}" type="parTrans" cxnId="{419F7CE4-C2C6-4EBF-B658-61B0E726620E}">
      <dgm:prSet/>
      <dgm:spPr/>
      <dgm:t>
        <a:bodyPr/>
        <a:lstStyle/>
        <a:p>
          <a:endParaRPr lang="en-US"/>
        </a:p>
      </dgm:t>
    </dgm:pt>
    <dgm:pt modelId="{B59E1319-B872-4D02-8C30-8CE5A6EF0040}" type="sibTrans" cxnId="{419F7CE4-C2C6-4EBF-B658-61B0E72662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263E18-2114-40ED-A303-771E869D75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Highest F1 Score: 0.86, balancing precision and recall effectively.</a:t>
          </a:r>
        </a:p>
      </dgm:t>
    </dgm:pt>
    <dgm:pt modelId="{5D72DCEB-A82C-4648-A40B-BABEE9F00A27}" type="parTrans" cxnId="{E6634C1C-241D-4580-96B2-0085BB1566B3}">
      <dgm:prSet/>
      <dgm:spPr/>
      <dgm:t>
        <a:bodyPr/>
        <a:lstStyle/>
        <a:p>
          <a:endParaRPr lang="en-US"/>
        </a:p>
      </dgm:t>
    </dgm:pt>
    <dgm:pt modelId="{2635500A-DBC7-484B-9F23-77D61E957833}" type="sibTrans" cxnId="{E6634C1C-241D-4580-96B2-0085BB1566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3B1232-13A3-43C5-842B-719D853BFD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Balanced Precision and Recall: Precision 0.84, Recall 0.88, ensuring reliable identification of true positives.</a:t>
          </a:r>
        </a:p>
      </dgm:t>
    </dgm:pt>
    <dgm:pt modelId="{0D50012B-56E4-4490-8B58-708A16A1707A}" type="parTrans" cxnId="{839F5988-2AEC-4CBF-8A09-EB75406F693B}">
      <dgm:prSet/>
      <dgm:spPr/>
      <dgm:t>
        <a:bodyPr/>
        <a:lstStyle/>
        <a:p>
          <a:endParaRPr lang="en-US"/>
        </a:p>
      </dgm:t>
    </dgm:pt>
    <dgm:pt modelId="{3473BCA3-3D0F-4993-BB24-3AB0CE32A554}" type="sibTrans" cxnId="{839F5988-2AEC-4CBF-8A09-EB75406F693B}">
      <dgm:prSet/>
      <dgm:spPr/>
      <dgm:t>
        <a:bodyPr/>
        <a:lstStyle/>
        <a:p>
          <a:endParaRPr lang="en-US"/>
        </a:p>
      </dgm:t>
    </dgm:pt>
    <dgm:pt modelId="{6474D414-F27C-452B-9287-5F107CF01D49}" type="pres">
      <dgm:prSet presAssocID="{06CDC234-593D-44CE-BADE-108DBDCF41B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851CC7-AA4B-4291-8850-0DFE13316BED}" type="pres">
      <dgm:prSet presAssocID="{06CDC234-593D-44CE-BADE-108DBDCF41BA}" presName="container" presStyleCnt="0">
        <dgm:presLayoutVars>
          <dgm:dir/>
          <dgm:resizeHandles val="exact"/>
        </dgm:presLayoutVars>
      </dgm:prSet>
      <dgm:spPr/>
    </dgm:pt>
    <dgm:pt modelId="{9955D265-ECB6-47AF-A5DE-FF25D1C3B2F9}" type="pres">
      <dgm:prSet presAssocID="{EC567A70-E8BE-455F-8734-CBFF458EDB51}" presName="compNode" presStyleCnt="0"/>
      <dgm:spPr/>
    </dgm:pt>
    <dgm:pt modelId="{5BCD0116-0465-4E3E-AAE6-E057970AD60D}" type="pres">
      <dgm:prSet presAssocID="{EC567A70-E8BE-455F-8734-CBFF458EDB51}" presName="iconBgRect" presStyleLbl="bgShp" presStyleIdx="0" presStyleCnt="4"/>
      <dgm:spPr/>
    </dgm:pt>
    <dgm:pt modelId="{10953F43-3C90-4C6D-9E77-3F3FF521C7E4}" type="pres">
      <dgm:prSet presAssocID="{EC567A70-E8BE-455F-8734-CBFF458EDB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968A2F44-35BC-4E39-AF1E-B1558329739C}" type="pres">
      <dgm:prSet presAssocID="{EC567A70-E8BE-455F-8734-CBFF458EDB51}" presName="spaceRect" presStyleCnt="0"/>
      <dgm:spPr/>
    </dgm:pt>
    <dgm:pt modelId="{53A34130-515D-48DC-B5E0-BE100A41B77D}" type="pres">
      <dgm:prSet presAssocID="{EC567A70-E8BE-455F-8734-CBFF458EDB51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5A45E1D-5D62-4F21-9A15-63DC22F4B115}" type="pres">
      <dgm:prSet presAssocID="{1F0353F3-3B0C-4D3C-B10D-9257FB36F94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3C0D972-0DDB-4893-B4F6-3ECB7531DC88}" type="pres">
      <dgm:prSet presAssocID="{CAE6297F-A6F0-4383-9915-9494D43734A3}" presName="compNode" presStyleCnt="0"/>
      <dgm:spPr/>
    </dgm:pt>
    <dgm:pt modelId="{50DCCBEB-53EB-4B75-9E09-DDAFCA5CEA48}" type="pres">
      <dgm:prSet presAssocID="{CAE6297F-A6F0-4383-9915-9494D43734A3}" presName="iconBgRect" presStyleLbl="bgShp" presStyleIdx="1" presStyleCnt="4"/>
      <dgm:spPr/>
    </dgm:pt>
    <dgm:pt modelId="{82FCB76A-82A1-4A2A-A975-8780F5832CCD}" type="pres">
      <dgm:prSet presAssocID="{CAE6297F-A6F0-4383-9915-9494D43734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FCB33E57-EF02-4C32-AABD-72DD844C34E6}" type="pres">
      <dgm:prSet presAssocID="{CAE6297F-A6F0-4383-9915-9494D43734A3}" presName="spaceRect" presStyleCnt="0"/>
      <dgm:spPr/>
    </dgm:pt>
    <dgm:pt modelId="{A612D110-28A1-4162-A3A4-DD63811E2247}" type="pres">
      <dgm:prSet presAssocID="{CAE6297F-A6F0-4383-9915-9494D43734A3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415B33E-1198-48D7-B66C-FA1969DCBAB5}" type="pres">
      <dgm:prSet presAssocID="{B59E1319-B872-4D02-8C30-8CE5A6EF004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300D8FA-072C-482D-9CA2-E85273979F82}" type="pres">
      <dgm:prSet presAssocID="{39263E18-2114-40ED-A303-771E869D7572}" presName="compNode" presStyleCnt="0"/>
      <dgm:spPr/>
    </dgm:pt>
    <dgm:pt modelId="{8C5298F3-65F3-4438-BA73-17E2A0528B52}" type="pres">
      <dgm:prSet presAssocID="{39263E18-2114-40ED-A303-771E869D7572}" presName="iconBgRect" presStyleLbl="bgShp" presStyleIdx="2" presStyleCnt="4"/>
      <dgm:spPr/>
    </dgm:pt>
    <dgm:pt modelId="{851209FE-6FE5-43C2-9437-ACFA4B673B77}" type="pres">
      <dgm:prSet presAssocID="{39263E18-2114-40ED-A303-771E869D75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631BD06-4DDC-45D2-BA53-FB07715A2123}" type="pres">
      <dgm:prSet presAssocID="{39263E18-2114-40ED-A303-771E869D7572}" presName="spaceRect" presStyleCnt="0"/>
      <dgm:spPr/>
    </dgm:pt>
    <dgm:pt modelId="{83DC87B6-3AF1-4C88-8F1C-2F4151CC88CE}" type="pres">
      <dgm:prSet presAssocID="{39263E18-2114-40ED-A303-771E869D7572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E12F037-B49B-48C0-9394-6895984E523C}" type="pres">
      <dgm:prSet presAssocID="{2635500A-DBC7-484B-9F23-77D61E95783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649F431-5658-4ABE-892B-AE2A8AAC0F6F}" type="pres">
      <dgm:prSet presAssocID="{A83B1232-13A3-43C5-842B-719D853BFDF1}" presName="compNode" presStyleCnt="0"/>
      <dgm:spPr/>
    </dgm:pt>
    <dgm:pt modelId="{8250FE1C-5A21-4132-9BB8-655212E97C0C}" type="pres">
      <dgm:prSet presAssocID="{A83B1232-13A3-43C5-842B-719D853BFDF1}" presName="iconBgRect" presStyleLbl="bgShp" presStyleIdx="3" presStyleCnt="4"/>
      <dgm:spPr/>
    </dgm:pt>
    <dgm:pt modelId="{9CB61D4B-FD50-4F80-AC0F-129A7ECF455E}" type="pres">
      <dgm:prSet presAssocID="{A83B1232-13A3-43C5-842B-719D853BFD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22C14E7-5D8D-4C3B-842A-B8CE00F92194}" type="pres">
      <dgm:prSet presAssocID="{A83B1232-13A3-43C5-842B-719D853BFDF1}" presName="spaceRect" presStyleCnt="0"/>
      <dgm:spPr/>
    </dgm:pt>
    <dgm:pt modelId="{80C18509-D7DC-42A9-B6D5-7A05438AD3DB}" type="pres">
      <dgm:prSet presAssocID="{A83B1232-13A3-43C5-842B-719D853BFDF1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E5C1E3-44D8-4708-8496-BAA54BF308FF}" type="presOf" srcId="{2635500A-DBC7-484B-9F23-77D61E957833}" destId="{1E12F037-B49B-48C0-9394-6895984E523C}" srcOrd="0" destOrd="0" presId="urn:microsoft.com/office/officeart/2018/2/layout/IconCircleList"/>
    <dgm:cxn modelId="{419F7CE4-C2C6-4EBF-B658-61B0E726620E}" srcId="{06CDC234-593D-44CE-BADE-108DBDCF41BA}" destId="{CAE6297F-A6F0-4383-9915-9494D43734A3}" srcOrd="1" destOrd="0" parTransId="{53FFA8DE-621F-4985-9C89-B32E0AA778D9}" sibTransId="{B59E1319-B872-4D02-8C30-8CE5A6EF0040}"/>
    <dgm:cxn modelId="{5307ABAD-A01A-43DC-93C5-0A5FA87AA602}" type="presOf" srcId="{39263E18-2114-40ED-A303-771E869D7572}" destId="{83DC87B6-3AF1-4C88-8F1C-2F4151CC88CE}" srcOrd="0" destOrd="0" presId="urn:microsoft.com/office/officeart/2018/2/layout/IconCircleList"/>
    <dgm:cxn modelId="{F229BBE0-F40F-4B92-8663-26324C68298C}" type="presOf" srcId="{CAE6297F-A6F0-4383-9915-9494D43734A3}" destId="{A612D110-28A1-4162-A3A4-DD63811E2247}" srcOrd="0" destOrd="0" presId="urn:microsoft.com/office/officeart/2018/2/layout/IconCircleList"/>
    <dgm:cxn modelId="{266330BD-B3FC-4C32-A7CF-43D2C8399A4A}" type="presOf" srcId="{B59E1319-B872-4D02-8C30-8CE5A6EF0040}" destId="{4415B33E-1198-48D7-B66C-FA1969DCBAB5}" srcOrd="0" destOrd="0" presId="urn:microsoft.com/office/officeart/2018/2/layout/IconCircleList"/>
    <dgm:cxn modelId="{839F5988-2AEC-4CBF-8A09-EB75406F693B}" srcId="{06CDC234-593D-44CE-BADE-108DBDCF41BA}" destId="{A83B1232-13A3-43C5-842B-719D853BFDF1}" srcOrd="3" destOrd="0" parTransId="{0D50012B-56E4-4490-8B58-708A16A1707A}" sibTransId="{3473BCA3-3D0F-4993-BB24-3AB0CE32A554}"/>
    <dgm:cxn modelId="{2DF2810F-0DC7-4ED3-A8F7-77B0FCFDA3A9}" type="presOf" srcId="{06CDC234-593D-44CE-BADE-108DBDCF41BA}" destId="{6474D414-F27C-452B-9287-5F107CF01D49}" srcOrd="0" destOrd="0" presId="urn:microsoft.com/office/officeart/2018/2/layout/IconCircleList"/>
    <dgm:cxn modelId="{E6634C1C-241D-4580-96B2-0085BB1566B3}" srcId="{06CDC234-593D-44CE-BADE-108DBDCF41BA}" destId="{39263E18-2114-40ED-A303-771E869D7572}" srcOrd="2" destOrd="0" parTransId="{5D72DCEB-A82C-4648-A40B-BABEE9F00A27}" sibTransId="{2635500A-DBC7-484B-9F23-77D61E957833}"/>
    <dgm:cxn modelId="{01D4E64E-7F7C-4D2F-AE05-BC3909DA365B}" type="presOf" srcId="{1F0353F3-3B0C-4D3C-B10D-9257FB36F94C}" destId="{B5A45E1D-5D62-4F21-9A15-63DC22F4B115}" srcOrd="0" destOrd="0" presId="urn:microsoft.com/office/officeart/2018/2/layout/IconCircleList"/>
    <dgm:cxn modelId="{9CA24375-391A-4C6B-A967-BFFB3F6ED14D}" type="presOf" srcId="{EC567A70-E8BE-455F-8734-CBFF458EDB51}" destId="{53A34130-515D-48DC-B5E0-BE100A41B77D}" srcOrd="0" destOrd="0" presId="urn:microsoft.com/office/officeart/2018/2/layout/IconCircleList"/>
    <dgm:cxn modelId="{D311D50B-DF3A-4AFF-961F-A3C857D73F61}" type="presOf" srcId="{A83B1232-13A3-43C5-842B-719D853BFDF1}" destId="{80C18509-D7DC-42A9-B6D5-7A05438AD3DB}" srcOrd="0" destOrd="0" presId="urn:microsoft.com/office/officeart/2018/2/layout/IconCircleList"/>
    <dgm:cxn modelId="{54C47521-1727-4334-9616-0B9B92DCE714}" srcId="{06CDC234-593D-44CE-BADE-108DBDCF41BA}" destId="{EC567A70-E8BE-455F-8734-CBFF458EDB51}" srcOrd="0" destOrd="0" parTransId="{F840F5C5-F78A-4950-8CB5-1FBB92EF45C7}" sibTransId="{1F0353F3-3B0C-4D3C-B10D-9257FB36F94C}"/>
    <dgm:cxn modelId="{277C279F-8164-4456-AB81-B6B6C60F2BB3}" type="presParOf" srcId="{6474D414-F27C-452B-9287-5F107CF01D49}" destId="{37851CC7-AA4B-4291-8850-0DFE13316BED}" srcOrd="0" destOrd="0" presId="urn:microsoft.com/office/officeart/2018/2/layout/IconCircleList"/>
    <dgm:cxn modelId="{C3E743CA-61F2-4E0D-BE0D-DFDACC807168}" type="presParOf" srcId="{37851CC7-AA4B-4291-8850-0DFE13316BED}" destId="{9955D265-ECB6-47AF-A5DE-FF25D1C3B2F9}" srcOrd="0" destOrd="0" presId="urn:microsoft.com/office/officeart/2018/2/layout/IconCircleList"/>
    <dgm:cxn modelId="{A919E33E-DF46-444F-A22F-C875E4AE77A9}" type="presParOf" srcId="{9955D265-ECB6-47AF-A5DE-FF25D1C3B2F9}" destId="{5BCD0116-0465-4E3E-AAE6-E057970AD60D}" srcOrd="0" destOrd="0" presId="urn:microsoft.com/office/officeart/2018/2/layout/IconCircleList"/>
    <dgm:cxn modelId="{601B0B5B-0BCE-4A9D-927F-AD11BE8F4D36}" type="presParOf" srcId="{9955D265-ECB6-47AF-A5DE-FF25D1C3B2F9}" destId="{10953F43-3C90-4C6D-9E77-3F3FF521C7E4}" srcOrd="1" destOrd="0" presId="urn:microsoft.com/office/officeart/2018/2/layout/IconCircleList"/>
    <dgm:cxn modelId="{E04CF183-AFC3-4260-ADB7-295EF36AA84A}" type="presParOf" srcId="{9955D265-ECB6-47AF-A5DE-FF25D1C3B2F9}" destId="{968A2F44-35BC-4E39-AF1E-B1558329739C}" srcOrd="2" destOrd="0" presId="urn:microsoft.com/office/officeart/2018/2/layout/IconCircleList"/>
    <dgm:cxn modelId="{4723DCB9-4025-408F-B3B9-4F9D35BE9B9C}" type="presParOf" srcId="{9955D265-ECB6-47AF-A5DE-FF25D1C3B2F9}" destId="{53A34130-515D-48DC-B5E0-BE100A41B77D}" srcOrd="3" destOrd="0" presId="urn:microsoft.com/office/officeart/2018/2/layout/IconCircleList"/>
    <dgm:cxn modelId="{A774C8E4-B636-4BAA-817B-EE008797B2CC}" type="presParOf" srcId="{37851CC7-AA4B-4291-8850-0DFE13316BED}" destId="{B5A45E1D-5D62-4F21-9A15-63DC22F4B115}" srcOrd="1" destOrd="0" presId="urn:microsoft.com/office/officeart/2018/2/layout/IconCircleList"/>
    <dgm:cxn modelId="{2AD53D28-B2C0-4621-BBDF-BDFC138DF3D6}" type="presParOf" srcId="{37851CC7-AA4B-4291-8850-0DFE13316BED}" destId="{93C0D972-0DDB-4893-B4F6-3ECB7531DC88}" srcOrd="2" destOrd="0" presId="urn:microsoft.com/office/officeart/2018/2/layout/IconCircleList"/>
    <dgm:cxn modelId="{A2CC08BE-8BF1-4801-B1DC-7E62E43A9CEE}" type="presParOf" srcId="{93C0D972-0DDB-4893-B4F6-3ECB7531DC88}" destId="{50DCCBEB-53EB-4B75-9E09-DDAFCA5CEA48}" srcOrd="0" destOrd="0" presId="urn:microsoft.com/office/officeart/2018/2/layout/IconCircleList"/>
    <dgm:cxn modelId="{441969DB-F449-4473-BC3D-70B75C310A4A}" type="presParOf" srcId="{93C0D972-0DDB-4893-B4F6-3ECB7531DC88}" destId="{82FCB76A-82A1-4A2A-A975-8780F5832CCD}" srcOrd="1" destOrd="0" presId="urn:microsoft.com/office/officeart/2018/2/layout/IconCircleList"/>
    <dgm:cxn modelId="{6FAC5B1F-991D-4A91-B16D-2E1307BE7DA0}" type="presParOf" srcId="{93C0D972-0DDB-4893-B4F6-3ECB7531DC88}" destId="{FCB33E57-EF02-4C32-AABD-72DD844C34E6}" srcOrd="2" destOrd="0" presId="urn:microsoft.com/office/officeart/2018/2/layout/IconCircleList"/>
    <dgm:cxn modelId="{553D3267-6468-4C67-A84D-DB6CB8E9ACCF}" type="presParOf" srcId="{93C0D972-0DDB-4893-B4F6-3ECB7531DC88}" destId="{A612D110-28A1-4162-A3A4-DD63811E2247}" srcOrd="3" destOrd="0" presId="urn:microsoft.com/office/officeart/2018/2/layout/IconCircleList"/>
    <dgm:cxn modelId="{71EAF249-6C71-4BBF-904D-614EFEA09B14}" type="presParOf" srcId="{37851CC7-AA4B-4291-8850-0DFE13316BED}" destId="{4415B33E-1198-48D7-B66C-FA1969DCBAB5}" srcOrd="3" destOrd="0" presId="urn:microsoft.com/office/officeart/2018/2/layout/IconCircleList"/>
    <dgm:cxn modelId="{83099D9D-DFA4-4304-B81C-5C599D74298A}" type="presParOf" srcId="{37851CC7-AA4B-4291-8850-0DFE13316BED}" destId="{B300D8FA-072C-482D-9CA2-E85273979F82}" srcOrd="4" destOrd="0" presId="urn:microsoft.com/office/officeart/2018/2/layout/IconCircleList"/>
    <dgm:cxn modelId="{C9D6A883-016F-484E-891C-409851585A04}" type="presParOf" srcId="{B300D8FA-072C-482D-9CA2-E85273979F82}" destId="{8C5298F3-65F3-4438-BA73-17E2A0528B52}" srcOrd="0" destOrd="0" presId="urn:microsoft.com/office/officeart/2018/2/layout/IconCircleList"/>
    <dgm:cxn modelId="{A67115FB-C895-4332-A3FE-A1198252A095}" type="presParOf" srcId="{B300D8FA-072C-482D-9CA2-E85273979F82}" destId="{851209FE-6FE5-43C2-9437-ACFA4B673B77}" srcOrd="1" destOrd="0" presId="urn:microsoft.com/office/officeart/2018/2/layout/IconCircleList"/>
    <dgm:cxn modelId="{1C9F1036-7221-4F05-9EB7-289BC7B55394}" type="presParOf" srcId="{B300D8FA-072C-482D-9CA2-E85273979F82}" destId="{3631BD06-4DDC-45D2-BA53-FB07715A2123}" srcOrd="2" destOrd="0" presId="urn:microsoft.com/office/officeart/2018/2/layout/IconCircleList"/>
    <dgm:cxn modelId="{EFE092BB-C134-40F8-AC06-9A7712A88144}" type="presParOf" srcId="{B300D8FA-072C-482D-9CA2-E85273979F82}" destId="{83DC87B6-3AF1-4C88-8F1C-2F4151CC88CE}" srcOrd="3" destOrd="0" presId="urn:microsoft.com/office/officeart/2018/2/layout/IconCircleList"/>
    <dgm:cxn modelId="{2E755CA6-FCF7-48E1-BE08-723191583FF3}" type="presParOf" srcId="{37851CC7-AA4B-4291-8850-0DFE13316BED}" destId="{1E12F037-B49B-48C0-9394-6895984E523C}" srcOrd="5" destOrd="0" presId="urn:microsoft.com/office/officeart/2018/2/layout/IconCircleList"/>
    <dgm:cxn modelId="{59AF4BF8-3805-4563-996F-C9130ADA62BF}" type="presParOf" srcId="{37851CC7-AA4B-4291-8850-0DFE13316BED}" destId="{C649F431-5658-4ABE-892B-AE2A8AAC0F6F}" srcOrd="6" destOrd="0" presId="urn:microsoft.com/office/officeart/2018/2/layout/IconCircleList"/>
    <dgm:cxn modelId="{AF66523D-3A50-4760-971A-DD1A24AEF117}" type="presParOf" srcId="{C649F431-5658-4ABE-892B-AE2A8AAC0F6F}" destId="{8250FE1C-5A21-4132-9BB8-655212E97C0C}" srcOrd="0" destOrd="0" presId="urn:microsoft.com/office/officeart/2018/2/layout/IconCircleList"/>
    <dgm:cxn modelId="{0A8991FB-1851-4F94-B9BD-D71CD84E755D}" type="presParOf" srcId="{C649F431-5658-4ABE-892B-AE2A8AAC0F6F}" destId="{9CB61D4B-FD50-4F80-AC0F-129A7ECF455E}" srcOrd="1" destOrd="0" presId="urn:microsoft.com/office/officeart/2018/2/layout/IconCircleList"/>
    <dgm:cxn modelId="{1E11A246-A4F2-4E88-BC96-E3DBFCC2E8B9}" type="presParOf" srcId="{C649F431-5658-4ABE-892B-AE2A8AAC0F6F}" destId="{522C14E7-5D8D-4C3B-842A-B8CE00F92194}" srcOrd="2" destOrd="0" presId="urn:microsoft.com/office/officeart/2018/2/layout/IconCircleList"/>
    <dgm:cxn modelId="{E673F849-DF38-4F2F-9B86-C7B6A85D1C26}" type="presParOf" srcId="{C649F431-5658-4ABE-892B-AE2A8AAC0F6F}" destId="{80C18509-D7DC-42A9-B6D5-7A05438AD3D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EAF00F-A2B5-4F61-B035-F62482E2D79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8B0248-0890-46C8-9C80-F10CCE42CEFE}">
      <dgm:prSet/>
      <dgm:spPr/>
      <dgm:t>
        <a:bodyPr/>
        <a:lstStyle/>
        <a:p>
          <a:endParaRPr lang="en-US" dirty="0" smtClean="0"/>
        </a:p>
        <a:p>
          <a:r>
            <a:rPr lang="en-US" dirty="0" smtClean="0"/>
            <a:t>The </a:t>
          </a:r>
          <a:r>
            <a:rPr lang="en-US" dirty="0"/>
            <a:t>unprocessed dataset contains 11,580 rows and 88 columns</a:t>
          </a:r>
        </a:p>
      </dgm:t>
    </dgm:pt>
    <dgm:pt modelId="{A7B0FF53-75C9-4B04-A89D-8179FAA21DF4}" type="parTrans" cxnId="{A542EF52-51AE-4C3D-A2BC-DF4B3A659740}">
      <dgm:prSet/>
      <dgm:spPr/>
      <dgm:t>
        <a:bodyPr/>
        <a:lstStyle/>
        <a:p>
          <a:endParaRPr lang="en-US"/>
        </a:p>
      </dgm:t>
    </dgm:pt>
    <dgm:pt modelId="{26F8ED2A-934E-4C4D-BE00-B80F1A7B6FD3}" type="sibTrans" cxnId="{A542EF52-51AE-4C3D-A2BC-DF4B3A659740}">
      <dgm:prSet/>
      <dgm:spPr/>
      <dgm:t>
        <a:bodyPr/>
        <a:lstStyle/>
        <a:p>
          <a:endParaRPr lang="en-US"/>
        </a:p>
      </dgm:t>
    </dgm:pt>
    <dgm:pt modelId="{DB55CC1F-9947-4284-B613-4076C4BB0AB3}">
      <dgm:prSet/>
      <dgm:spPr/>
      <dgm:t>
        <a:bodyPr/>
        <a:lstStyle/>
        <a:p>
          <a:r>
            <a:rPr lang="en-US" dirty="0"/>
            <a:t>since we are predicting the patient risk to covid at the time of admission, we filtered out post-admission features  </a:t>
          </a:r>
        </a:p>
      </dgm:t>
    </dgm:pt>
    <dgm:pt modelId="{FC9D5E73-60C2-4E03-991C-74760FF1F966}" type="parTrans" cxnId="{E416E82F-F279-4886-AA9F-37C8929906E8}">
      <dgm:prSet/>
      <dgm:spPr/>
      <dgm:t>
        <a:bodyPr/>
        <a:lstStyle/>
        <a:p>
          <a:endParaRPr lang="en-US"/>
        </a:p>
      </dgm:t>
    </dgm:pt>
    <dgm:pt modelId="{E92FC1C1-C250-4663-B69D-2396042DBE59}" type="sibTrans" cxnId="{E416E82F-F279-4886-AA9F-37C8929906E8}">
      <dgm:prSet/>
      <dgm:spPr/>
      <dgm:t>
        <a:bodyPr/>
        <a:lstStyle/>
        <a:p>
          <a:endParaRPr lang="en-US"/>
        </a:p>
      </dgm:t>
    </dgm:pt>
    <dgm:pt modelId="{8DD79DA8-D87F-4D5E-AF36-4428A2CBC551}">
      <dgm:prSet/>
      <dgm:spPr/>
      <dgm:t>
        <a:bodyPr/>
        <a:lstStyle/>
        <a:p>
          <a:endParaRPr lang="en-US" dirty="0"/>
        </a:p>
      </dgm:t>
    </dgm:pt>
    <dgm:pt modelId="{69D2D045-72CB-4C78-92FD-7F10C6E6A6ED}" type="parTrans" cxnId="{E3DB8081-B3C9-4B18-BEEE-53D3F3CC0B7B}">
      <dgm:prSet/>
      <dgm:spPr/>
      <dgm:t>
        <a:bodyPr/>
        <a:lstStyle/>
        <a:p>
          <a:endParaRPr lang="en-US"/>
        </a:p>
      </dgm:t>
    </dgm:pt>
    <dgm:pt modelId="{50E391B0-01B2-43AB-805B-06D08D9ED87D}" type="sibTrans" cxnId="{E3DB8081-B3C9-4B18-BEEE-53D3F3CC0B7B}">
      <dgm:prSet/>
      <dgm:spPr/>
      <dgm:t>
        <a:bodyPr/>
        <a:lstStyle/>
        <a:p>
          <a:endParaRPr lang="en-US"/>
        </a:p>
      </dgm:t>
    </dgm:pt>
    <dgm:pt modelId="{7F2073EF-D4E8-4342-B862-B94E2A059B93}">
      <dgm:prSet/>
      <dgm:spPr/>
      <dgm:t>
        <a:bodyPr/>
        <a:lstStyle/>
        <a:p>
          <a:r>
            <a:rPr lang="en-US" b="1" dirty="0"/>
            <a:t>Below are the features we removed</a:t>
          </a:r>
          <a:r>
            <a:rPr lang="en-US" b="1" dirty="0" smtClean="0"/>
            <a:t>:</a:t>
          </a:r>
        </a:p>
        <a:p>
          <a:r>
            <a:rPr lang="en-US" dirty="0" smtClean="0"/>
            <a:t>'</a:t>
          </a:r>
          <a:r>
            <a:rPr lang="en-US" dirty="0" err="1" smtClean="0"/>
            <a:t>dischargedate</a:t>
          </a:r>
          <a:r>
            <a:rPr lang="en-US" dirty="0" smtClean="0"/>
            <a:t>', '</a:t>
          </a:r>
          <a:r>
            <a:rPr lang="en-US" dirty="0" err="1" smtClean="0"/>
            <a:t>dischargedisposition</a:t>
          </a:r>
          <a:r>
            <a:rPr lang="en-US" dirty="0" smtClean="0"/>
            <a:t>', '</a:t>
          </a:r>
          <a:r>
            <a:rPr lang="en-US" dirty="0" err="1" smtClean="0"/>
            <a:t>enc_cvd_lab_recs</a:t>
          </a:r>
          <a:r>
            <a:rPr lang="en-US" dirty="0" smtClean="0"/>
            <a:t>’, ,'</a:t>
          </a:r>
          <a:r>
            <a:rPr lang="en-US" dirty="0" err="1" smtClean="0"/>
            <a:t>pat_cvd_lab_recs</a:t>
          </a:r>
          <a:r>
            <a:rPr lang="en-US" dirty="0" smtClean="0"/>
            <a:t>', '</a:t>
          </a:r>
          <a:r>
            <a:rPr lang="en-US" dirty="0" err="1" smtClean="0"/>
            <a:t>enc_dx_recs</a:t>
          </a:r>
          <a:r>
            <a:rPr lang="en-US" dirty="0" smtClean="0"/>
            <a:t>',  '</a:t>
          </a:r>
          <a:r>
            <a:rPr lang="en-US" dirty="0" err="1" smtClean="0"/>
            <a:t>enc_result_recs</a:t>
          </a:r>
          <a:r>
            <a:rPr lang="en-US" dirty="0" smtClean="0"/>
            <a:t>', '</a:t>
          </a:r>
          <a:r>
            <a:rPr lang="en-US" dirty="0" err="1" smtClean="0"/>
            <a:t>enc_med_recs</a:t>
          </a:r>
          <a:r>
            <a:rPr lang="en-US" dirty="0" smtClean="0"/>
            <a:t>', '</a:t>
          </a:r>
          <a:r>
            <a:rPr lang="en-US" dirty="0" err="1" smtClean="0"/>
            <a:t>enc_px_recs</a:t>
          </a:r>
          <a:r>
            <a:rPr lang="en-US" dirty="0" smtClean="0"/>
            <a:t>'</a:t>
          </a:r>
          <a:endParaRPr lang="en-US" dirty="0"/>
        </a:p>
      </dgm:t>
    </dgm:pt>
    <dgm:pt modelId="{CC1D4633-D645-4CF8-B62E-08CE41405348}" type="sibTrans" cxnId="{6C0DC6BD-AEE7-45D5-BBAC-1E957C885928}">
      <dgm:prSet/>
      <dgm:spPr/>
      <dgm:t>
        <a:bodyPr/>
        <a:lstStyle/>
        <a:p>
          <a:endParaRPr lang="en-US"/>
        </a:p>
      </dgm:t>
    </dgm:pt>
    <dgm:pt modelId="{E1735324-87F0-4432-805D-29E774401552}" type="parTrans" cxnId="{6C0DC6BD-AEE7-45D5-BBAC-1E957C885928}">
      <dgm:prSet/>
      <dgm:spPr/>
      <dgm:t>
        <a:bodyPr/>
        <a:lstStyle/>
        <a:p>
          <a:endParaRPr lang="en-US"/>
        </a:p>
      </dgm:t>
    </dgm:pt>
    <dgm:pt modelId="{6A75AAD6-78EA-C046-A44B-642712C4C6C7}" type="pres">
      <dgm:prSet presAssocID="{0CEAF00F-A2B5-4F61-B035-F62482E2D79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F35C56D-6947-B848-9D85-3DF3F14B5F87}" type="pres">
      <dgm:prSet presAssocID="{498B0248-0890-46C8-9C80-F10CCE42CEFE}" presName="thickLine" presStyleLbl="alignNode1" presStyleIdx="0" presStyleCnt="4"/>
      <dgm:spPr/>
    </dgm:pt>
    <dgm:pt modelId="{D227101C-A6A2-E14D-BC1D-6387373F3683}" type="pres">
      <dgm:prSet presAssocID="{498B0248-0890-46C8-9C80-F10CCE42CEFE}" presName="horz1" presStyleCnt="0"/>
      <dgm:spPr/>
    </dgm:pt>
    <dgm:pt modelId="{B2217F0A-337B-2F4F-BA55-11B688F2377C}" type="pres">
      <dgm:prSet presAssocID="{498B0248-0890-46C8-9C80-F10CCE42CEFE}" presName="tx1" presStyleLbl="revTx" presStyleIdx="0" presStyleCnt="4"/>
      <dgm:spPr/>
      <dgm:t>
        <a:bodyPr/>
        <a:lstStyle/>
        <a:p>
          <a:endParaRPr lang="en-US"/>
        </a:p>
      </dgm:t>
    </dgm:pt>
    <dgm:pt modelId="{4E9D1999-F770-2F46-9C94-33D2F116C149}" type="pres">
      <dgm:prSet presAssocID="{498B0248-0890-46C8-9C80-F10CCE42CEFE}" presName="vert1" presStyleCnt="0"/>
      <dgm:spPr/>
    </dgm:pt>
    <dgm:pt modelId="{72ABBD6F-5824-7A4A-AED4-D253AC5EE245}" type="pres">
      <dgm:prSet presAssocID="{DB55CC1F-9947-4284-B613-4076C4BB0AB3}" presName="thickLine" presStyleLbl="alignNode1" presStyleIdx="1" presStyleCnt="4"/>
      <dgm:spPr/>
    </dgm:pt>
    <dgm:pt modelId="{99D0D9EE-6910-9E4C-9941-ECA224DCA5A5}" type="pres">
      <dgm:prSet presAssocID="{DB55CC1F-9947-4284-B613-4076C4BB0AB3}" presName="horz1" presStyleCnt="0"/>
      <dgm:spPr/>
    </dgm:pt>
    <dgm:pt modelId="{2BEBDAF2-B199-3440-9860-B0E030BF60BA}" type="pres">
      <dgm:prSet presAssocID="{DB55CC1F-9947-4284-B613-4076C4BB0AB3}" presName="tx1" presStyleLbl="revTx" presStyleIdx="1" presStyleCnt="4"/>
      <dgm:spPr/>
      <dgm:t>
        <a:bodyPr/>
        <a:lstStyle/>
        <a:p>
          <a:endParaRPr lang="en-US"/>
        </a:p>
      </dgm:t>
    </dgm:pt>
    <dgm:pt modelId="{764A8D1F-2398-3F41-9A32-E7235B2F4ACE}" type="pres">
      <dgm:prSet presAssocID="{DB55CC1F-9947-4284-B613-4076C4BB0AB3}" presName="vert1" presStyleCnt="0"/>
      <dgm:spPr/>
    </dgm:pt>
    <dgm:pt modelId="{27B0F3C1-F9FD-5745-8E76-14DBD9046DE5}" type="pres">
      <dgm:prSet presAssocID="{7F2073EF-D4E8-4342-B862-B94E2A059B93}" presName="thickLine" presStyleLbl="alignNode1" presStyleIdx="2" presStyleCnt="4"/>
      <dgm:spPr/>
    </dgm:pt>
    <dgm:pt modelId="{28699935-BE70-264C-9924-E5396D38C789}" type="pres">
      <dgm:prSet presAssocID="{7F2073EF-D4E8-4342-B862-B94E2A059B93}" presName="horz1" presStyleCnt="0"/>
      <dgm:spPr/>
    </dgm:pt>
    <dgm:pt modelId="{6D41B7DC-5027-374F-AD87-4D11949112B2}" type="pres">
      <dgm:prSet presAssocID="{7F2073EF-D4E8-4342-B862-B94E2A059B93}" presName="tx1" presStyleLbl="revTx" presStyleIdx="2" presStyleCnt="4"/>
      <dgm:spPr/>
      <dgm:t>
        <a:bodyPr/>
        <a:lstStyle/>
        <a:p>
          <a:endParaRPr lang="en-US"/>
        </a:p>
      </dgm:t>
    </dgm:pt>
    <dgm:pt modelId="{B067E420-150A-544C-815B-51914689B6F4}" type="pres">
      <dgm:prSet presAssocID="{7F2073EF-D4E8-4342-B862-B94E2A059B93}" presName="vert1" presStyleCnt="0"/>
      <dgm:spPr/>
    </dgm:pt>
    <dgm:pt modelId="{5A8999D4-D6B2-F04A-AE80-5C637F691305}" type="pres">
      <dgm:prSet presAssocID="{8DD79DA8-D87F-4D5E-AF36-4428A2CBC551}" presName="thickLine" presStyleLbl="alignNode1" presStyleIdx="3" presStyleCnt="4"/>
      <dgm:spPr/>
    </dgm:pt>
    <dgm:pt modelId="{6D4BFCE1-CA80-8741-A4C4-4F59D4A3D9D5}" type="pres">
      <dgm:prSet presAssocID="{8DD79DA8-D87F-4D5E-AF36-4428A2CBC551}" presName="horz1" presStyleCnt="0"/>
      <dgm:spPr/>
    </dgm:pt>
    <dgm:pt modelId="{CD6A71A6-28B7-1348-B7B7-CEB9D9DF7808}" type="pres">
      <dgm:prSet presAssocID="{8DD79DA8-D87F-4D5E-AF36-4428A2CBC551}" presName="tx1" presStyleLbl="revTx" presStyleIdx="3" presStyleCnt="4" custFlipVert="0" custScaleY="15730"/>
      <dgm:spPr/>
      <dgm:t>
        <a:bodyPr/>
        <a:lstStyle/>
        <a:p>
          <a:endParaRPr lang="en-US"/>
        </a:p>
      </dgm:t>
    </dgm:pt>
    <dgm:pt modelId="{6E4C9FA2-EAEB-7447-9726-0D68EBB96A79}" type="pres">
      <dgm:prSet presAssocID="{8DD79DA8-D87F-4D5E-AF36-4428A2CBC551}" presName="vert1" presStyleCnt="0"/>
      <dgm:spPr/>
    </dgm:pt>
  </dgm:ptLst>
  <dgm:cxnLst>
    <dgm:cxn modelId="{372FFF6F-DB14-7A43-AFBC-E94A26021B0F}" type="presOf" srcId="{498B0248-0890-46C8-9C80-F10CCE42CEFE}" destId="{B2217F0A-337B-2F4F-BA55-11B688F2377C}" srcOrd="0" destOrd="0" presId="urn:microsoft.com/office/officeart/2008/layout/LinedList"/>
    <dgm:cxn modelId="{F7CD2A3A-4853-F84D-9D78-7E0FFFDD46F8}" type="presOf" srcId="{DB55CC1F-9947-4284-B613-4076C4BB0AB3}" destId="{2BEBDAF2-B199-3440-9860-B0E030BF60BA}" srcOrd="0" destOrd="0" presId="urn:microsoft.com/office/officeart/2008/layout/LinedList"/>
    <dgm:cxn modelId="{A542EF52-51AE-4C3D-A2BC-DF4B3A659740}" srcId="{0CEAF00F-A2B5-4F61-B035-F62482E2D793}" destId="{498B0248-0890-46C8-9C80-F10CCE42CEFE}" srcOrd="0" destOrd="0" parTransId="{A7B0FF53-75C9-4B04-A89D-8179FAA21DF4}" sibTransId="{26F8ED2A-934E-4C4D-BE00-B80F1A7B6FD3}"/>
    <dgm:cxn modelId="{579B46D7-F16F-3F42-9270-7E74D2DAB071}" type="presOf" srcId="{0CEAF00F-A2B5-4F61-B035-F62482E2D793}" destId="{6A75AAD6-78EA-C046-A44B-642712C4C6C7}" srcOrd="0" destOrd="0" presId="urn:microsoft.com/office/officeart/2008/layout/LinedList"/>
    <dgm:cxn modelId="{901E55C3-4CCF-264C-9ECD-118EAB4B93EA}" type="presOf" srcId="{7F2073EF-D4E8-4342-B862-B94E2A059B93}" destId="{6D41B7DC-5027-374F-AD87-4D11949112B2}" srcOrd="0" destOrd="0" presId="urn:microsoft.com/office/officeart/2008/layout/LinedList"/>
    <dgm:cxn modelId="{E3DB8081-B3C9-4B18-BEEE-53D3F3CC0B7B}" srcId="{0CEAF00F-A2B5-4F61-B035-F62482E2D793}" destId="{8DD79DA8-D87F-4D5E-AF36-4428A2CBC551}" srcOrd="3" destOrd="0" parTransId="{69D2D045-72CB-4C78-92FD-7F10C6E6A6ED}" sibTransId="{50E391B0-01B2-43AB-805B-06D08D9ED87D}"/>
    <dgm:cxn modelId="{E416E82F-F279-4886-AA9F-37C8929906E8}" srcId="{0CEAF00F-A2B5-4F61-B035-F62482E2D793}" destId="{DB55CC1F-9947-4284-B613-4076C4BB0AB3}" srcOrd="1" destOrd="0" parTransId="{FC9D5E73-60C2-4E03-991C-74760FF1F966}" sibTransId="{E92FC1C1-C250-4663-B69D-2396042DBE59}"/>
    <dgm:cxn modelId="{6538E172-ED9F-C348-B62B-D76158157C1B}" type="presOf" srcId="{8DD79DA8-D87F-4D5E-AF36-4428A2CBC551}" destId="{CD6A71A6-28B7-1348-B7B7-CEB9D9DF7808}" srcOrd="0" destOrd="0" presId="urn:microsoft.com/office/officeart/2008/layout/LinedList"/>
    <dgm:cxn modelId="{6C0DC6BD-AEE7-45D5-BBAC-1E957C885928}" srcId="{0CEAF00F-A2B5-4F61-B035-F62482E2D793}" destId="{7F2073EF-D4E8-4342-B862-B94E2A059B93}" srcOrd="2" destOrd="0" parTransId="{E1735324-87F0-4432-805D-29E774401552}" sibTransId="{CC1D4633-D645-4CF8-B62E-08CE41405348}"/>
    <dgm:cxn modelId="{6B3BB620-A0F3-4F4A-BDB8-E9C10C1E9A16}" type="presParOf" srcId="{6A75AAD6-78EA-C046-A44B-642712C4C6C7}" destId="{0F35C56D-6947-B848-9D85-3DF3F14B5F87}" srcOrd="0" destOrd="0" presId="urn:microsoft.com/office/officeart/2008/layout/LinedList"/>
    <dgm:cxn modelId="{920A6D95-7B9B-FF48-9E3A-21EE829997B0}" type="presParOf" srcId="{6A75AAD6-78EA-C046-A44B-642712C4C6C7}" destId="{D227101C-A6A2-E14D-BC1D-6387373F3683}" srcOrd="1" destOrd="0" presId="urn:microsoft.com/office/officeart/2008/layout/LinedList"/>
    <dgm:cxn modelId="{4AD31C9E-DED3-E84A-A349-CC639FD983ED}" type="presParOf" srcId="{D227101C-A6A2-E14D-BC1D-6387373F3683}" destId="{B2217F0A-337B-2F4F-BA55-11B688F2377C}" srcOrd="0" destOrd="0" presId="urn:microsoft.com/office/officeart/2008/layout/LinedList"/>
    <dgm:cxn modelId="{5F2891F7-44D0-F740-939C-A4641D2DB44C}" type="presParOf" srcId="{D227101C-A6A2-E14D-BC1D-6387373F3683}" destId="{4E9D1999-F770-2F46-9C94-33D2F116C149}" srcOrd="1" destOrd="0" presId="urn:microsoft.com/office/officeart/2008/layout/LinedList"/>
    <dgm:cxn modelId="{113CDF68-AD9F-0044-9717-63CC4F7BD05C}" type="presParOf" srcId="{6A75AAD6-78EA-C046-A44B-642712C4C6C7}" destId="{72ABBD6F-5824-7A4A-AED4-D253AC5EE245}" srcOrd="2" destOrd="0" presId="urn:microsoft.com/office/officeart/2008/layout/LinedList"/>
    <dgm:cxn modelId="{A246154D-808B-0440-BFD2-3415739C533A}" type="presParOf" srcId="{6A75AAD6-78EA-C046-A44B-642712C4C6C7}" destId="{99D0D9EE-6910-9E4C-9941-ECA224DCA5A5}" srcOrd="3" destOrd="0" presId="urn:microsoft.com/office/officeart/2008/layout/LinedList"/>
    <dgm:cxn modelId="{2BDE885C-BAAE-2745-8180-BCD9701BEDD1}" type="presParOf" srcId="{99D0D9EE-6910-9E4C-9941-ECA224DCA5A5}" destId="{2BEBDAF2-B199-3440-9860-B0E030BF60BA}" srcOrd="0" destOrd="0" presId="urn:microsoft.com/office/officeart/2008/layout/LinedList"/>
    <dgm:cxn modelId="{88799545-E8C0-4148-ADB0-572849C37632}" type="presParOf" srcId="{99D0D9EE-6910-9E4C-9941-ECA224DCA5A5}" destId="{764A8D1F-2398-3F41-9A32-E7235B2F4ACE}" srcOrd="1" destOrd="0" presId="urn:microsoft.com/office/officeart/2008/layout/LinedList"/>
    <dgm:cxn modelId="{A851FD82-B784-A04C-AB95-799B99D39E5A}" type="presParOf" srcId="{6A75AAD6-78EA-C046-A44B-642712C4C6C7}" destId="{27B0F3C1-F9FD-5745-8E76-14DBD9046DE5}" srcOrd="4" destOrd="0" presId="urn:microsoft.com/office/officeart/2008/layout/LinedList"/>
    <dgm:cxn modelId="{FF263FFC-C44D-9948-96ED-1144ACB4BF82}" type="presParOf" srcId="{6A75AAD6-78EA-C046-A44B-642712C4C6C7}" destId="{28699935-BE70-264C-9924-E5396D38C789}" srcOrd="5" destOrd="0" presId="urn:microsoft.com/office/officeart/2008/layout/LinedList"/>
    <dgm:cxn modelId="{14429856-3050-AB4D-AEE7-81CEC527A517}" type="presParOf" srcId="{28699935-BE70-264C-9924-E5396D38C789}" destId="{6D41B7DC-5027-374F-AD87-4D11949112B2}" srcOrd="0" destOrd="0" presId="urn:microsoft.com/office/officeart/2008/layout/LinedList"/>
    <dgm:cxn modelId="{A47E80A2-5791-5D4C-B27F-B1B8DB367A6A}" type="presParOf" srcId="{28699935-BE70-264C-9924-E5396D38C789}" destId="{B067E420-150A-544C-815B-51914689B6F4}" srcOrd="1" destOrd="0" presId="urn:microsoft.com/office/officeart/2008/layout/LinedList"/>
    <dgm:cxn modelId="{460AAF2E-B087-A040-A847-DFEADB5083F4}" type="presParOf" srcId="{6A75AAD6-78EA-C046-A44B-642712C4C6C7}" destId="{5A8999D4-D6B2-F04A-AE80-5C637F691305}" srcOrd="6" destOrd="0" presId="urn:microsoft.com/office/officeart/2008/layout/LinedList"/>
    <dgm:cxn modelId="{0739EB90-3DF2-4A4A-ACA0-B697C3E9D5AB}" type="presParOf" srcId="{6A75AAD6-78EA-C046-A44B-642712C4C6C7}" destId="{6D4BFCE1-CA80-8741-A4C4-4F59D4A3D9D5}" srcOrd="7" destOrd="0" presId="urn:microsoft.com/office/officeart/2008/layout/LinedList"/>
    <dgm:cxn modelId="{A57304BF-7B01-5140-8987-5CAA1E8C0A31}" type="presParOf" srcId="{6D4BFCE1-CA80-8741-A4C4-4F59D4A3D9D5}" destId="{CD6A71A6-28B7-1348-B7B7-CEB9D9DF7808}" srcOrd="0" destOrd="0" presId="urn:microsoft.com/office/officeart/2008/layout/LinedList"/>
    <dgm:cxn modelId="{6B0BDFA1-32BE-A849-9653-9CADC5CA8789}" type="presParOf" srcId="{6D4BFCE1-CA80-8741-A4C4-4F59D4A3D9D5}" destId="{6E4C9FA2-EAEB-7447-9726-0D68EBB96A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ABD7EC-9F50-404F-886D-8FA41D9DCB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24139DE-9B1F-4866-A3AE-FF2FDB8E045D}">
      <dgm:prSet/>
      <dgm:spPr/>
      <dgm:t>
        <a:bodyPr/>
        <a:lstStyle/>
        <a:p>
          <a:endParaRPr lang="en-US" dirty="0" smtClean="0"/>
        </a:p>
        <a:p>
          <a:r>
            <a:rPr lang="en-US" dirty="0" smtClean="0"/>
            <a:t>We </a:t>
          </a:r>
          <a:r>
            <a:rPr lang="en-US" dirty="0"/>
            <a:t>also removed LoS because ”Length of Stay” is not available during the admission time.</a:t>
          </a:r>
        </a:p>
      </dgm:t>
    </dgm:pt>
    <dgm:pt modelId="{1FB60242-E320-4C8C-84FC-573777AC37DF}" type="parTrans" cxnId="{95A2FC57-BBBB-4860-85C1-F4D18689E900}">
      <dgm:prSet/>
      <dgm:spPr/>
      <dgm:t>
        <a:bodyPr/>
        <a:lstStyle/>
        <a:p>
          <a:endParaRPr lang="en-US"/>
        </a:p>
      </dgm:t>
    </dgm:pt>
    <dgm:pt modelId="{03BBD87F-534B-4972-89C3-714E60F55815}" type="sibTrans" cxnId="{95A2FC57-BBBB-4860-85C1-F4D18689E900}">
      <dgm:prSet/>
      <dgm:spPr/>
      <dgm:t>
        <a:bodyPr/>
        <a:lstStyle/>
        <a:p>
          <a:endParaRPr lang="en-US"/>
        </a:p>
      </dgm:t>
    </dgm:pt>
    <dgm:pt modelId="{E396BC79-6449-42B7-8B11-DC3A2043CDAA}">
      <dgm:prSet/>
      <dgm:spPr/>
      <dgm:t>
        <a:bodyPr/>
        <a:lstStyle/>
        <a:p>
          <a:r>
            <a:rPr lang="en-US" dirty="0"/>
            <a:t>We also removed ‘id’ columns from the dataset, as they do not add any value.</a:t>
          </a:r>
        </a:p>
      </dgm:t>
    </dgm:pt>
    <dgm:pt modelId="{C486D97E-C7DD-41B7-8BF4-1B409C84FF4D}" type="parTrans" cxnId="{118E519C-B9CC-4D17-A98D-11B1C8ABC101}">
      <dgm:prSet/>
      <dgm:spPr/>
      <dgm:t>
        <a:bodyPr/>
        <a:lstStyle/>
        <a:p>
          <a:endParaRPr lang="en-US"/>
        </a:p>
      </dgm:t>
    </dgm:pt>
    <dgm:pt modelId="{125D7990-536B-489D-949B-022D6BCF700F}" type="sibTrans" cxnId="{118E519C-B9CC-4D17-A98D-11B1C8ABC101}">
      <dgm:prSet/>
      <dgm:spPr/>
      <dgm:t>
        <a:bodyPr/>
        <a:lstStyle/>
        <a:p>
          <a:endParaRPr lang="en-US"/>
        </a:p>
      </dgm:t>
    </dgm:pt>
    <dgm:pt modelId="{79CE9A2E-929B-42DF-8DD9-126526DB57FF}">
      <dgm:prSet/>
      <dgm:spPr/>
      <dgm:t>
        <a:bodyPr/>
        <a:lstStyle/>
        <a:p>
          <a:r>
            <a:rPr lang="en-US" dirty="0"/>
            <a:t>We also removed the ‘date’ columns from the dataset.</a:t>
          </a:r>
        </a:p>
      </dgm:t>
    </dgm:pt>
    <dgm:pt modelId="{272429C2-721C-46EF-B004-88633DA8FF6C}" type="parTrans" cxnId="{EFB4A783-72CF-405E-99B6-AA782FF07BCC}">
      <dgm:prSet/>
      <dgm:spPr/>
      <dgm:t>
        <a:bodyPr/>
        <a:lstStyle/>
        <a:p>
          <a:endParaRPr lang="en-US"/>
        </a:p>
      </dgm:t>
    </dgm:pt>
    <dgm:pt modelId="{2817D628-9D16-4C76-9F5B-1884F70F31B4}" type="sibTrans" cxnId="{EFB4A783-72CF-405E-99B6-AA782FF07BCC}">
      <dgm:prSet/>
      <dgm:spPr/>
      <dgm:t>
        <a:bodyPr/>
        <a:lstStyle/>
        <a:p>
          <a:endParaRPr lang="en-US"/>
        </a:p>
      </dgm:t>
    </dgm:pt>
    <dgm:pt modelId="{00D13EB9-6A8B-4CAB-AC33-D11658E1AA68}" type="pres">
      <dgm:prSet presAssocID="{62ABD7EC-9F50-404F-886D-8FA41D9DCB9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341B17-EC05-4A25-B9B6-3D56D7AD7E29}" type="pres">
      <dgm:prSet presAssocID="{924139DE-9B1F-4866-A3AE-FF2FDB8E045D}" presName="compNode" presStyleCnt="0"/>
      <dgm:spPr/>
    </dgm:pt>
    <dgm:pt modelId="{9FE3729B-E7F1-489D-BA18-CE61B1FDF052}" type="pres">
      <dgm:prSet presAssocID="{924139DE-9B1F-4866-A3AE-FF2FDB8E045D}" presName="bgRect" presStyleLbl="bgShp" presStyleIdx="0" presStyleCnt="3" custLinFactNeighborX="-803" custLinFactNeighborY="11009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BA6652C6-8C7A-44D2-B7F0-BFB0E0961ACC}" type="pres">
      <dgm:prSet presAssocID="{924139DE-9B1F-4866-A3AE-FF2FDB8E04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5AFBA77E-814F-46CD-A097-FB5C0580F451}" type="pres">
      <dgm:prSet presAssocID="{924139DE-9B1F-4866-A3AE-FF2FDB8E045D}" presName="spaceRect" presStyleCnt="0"/>
      <dgm:spPr/>
    </dgm:pt>
    <dgm:pt modelId="{E4C81D0F-293B-447F-A9FF-C44D0D6209F4}" type="pres">
      <dgm:prSet presAssocID="{924139DE-9B1F-4866-A3AE-FF2FDB8E045D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F73940-3E08-43BC-9EAA-0CF96207BEB7}" type="pres">
      <dgm:prSet presAssocID="{03BBD87F-534B-4972-89C3-714E60F55815}" presName="sibTrans" presStyleCnt="0"/>
      <dgm:spPr/>
    </dgm:pt>
    <dgm:pt modelId="{C3D1170A-6338-4B80-BCD3-ACFF27A7DAD8}" type="pres">
      <dgm:prSet presAssocID="{E396BC79-6449-42B7-8B11-DC3A2043CDAA}" presName="compNode" presStyleCnt="0"/>
      <dgm:spPr/>
    </dgm:pt>
    <dgm:pt modelId="{0F610538-4E5F-4B3B-81FA-98BCD5E16FE2}" type="pres">
      <dgm:prSet presAssocID="{E396BC79-6449-42B7-8B11-DC3A2043CDAA}" presName="bgRect" presStyleLbl="bgShp" presStyleIdx="1" presStyleCnt="3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10271219-A95A-4943-BFBF-6BF0C3424BA5}" type="pres">
      <dgm:prSet presAssocID="{E396BC79-6449-42B7-8B11-DC3A2043CD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A9D8CC2-1845-4147-B0A4-3D26488162D8}" type="pres">
      <dgm:prSet presAssocID="{E396BC79-6449-42B7-8B11-DC3A2043CDAA}" presName="spaceRect" presStyleCnt="0"/>
      <dgm:spPr/>
    </dgm:pt>
    <dgm:pt modelId="{22D3F9BE-DF99-4CDA-BD08-2C6D9F850A31}" type="pres">
      <dgm:prSet presAssocID="{E396BC79-6449-42B7-8B11-DC3A2043CDAA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B0BB94C-E6EE-4A92-8E05-8A14CDC506FF}" type="pres">
      <dgm:prSet presAssocID="{125D7990-536B-489D-949B-022D6BCF700F}" presName="sibTrans" presStyleCnt="0"/>
      <dgm:spPr/>
    </dgm:pt>
    <dgm:pt modelId="{7A93E207-FCD0-41DA-BDED-EE78AF19F9DF}" type="pres">
      <dgm:prSet presAssocID="{79CE9A2E-929B-42DF-8DD9-126526DB57FF}" presName="compNode" presStyleCnt="0"/>
      <dgm:spPr/>
    </dgm:pt>
    <dgm:pt modelId="{520D0A50-5EB4-4C58-8E23-C8A7C1F8F7A0}" type="pres">
      <dgm:prSet presAssocID="{79CE9A2E-929B-42DF-8DD9-126526DB57FF}" presName="bgRect" presStyleLbl="bgShp" presStyleIdx="2" presStyleCnt="3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34C596D3-B777-4C4F-9097-986B32BF4251}" type="pres">
      <dgm:prSet presAssocID="{79CE9A2E-929B-42DF-8DD9-126526DB57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88FA72-6005-4638-93F2-770795955942}" type="pres">
      <dgm:prSet presAssocID="{79CE9A2E-929B-42DF-8DD9-126526DB57FF}" presName="spaceRect" presStyleCnt="0"/>
      <dgm:spPr/>
    </dgm:pt>
    <dgm:pt modelId="{6DD74CE0-1AE0-445F-AC2D-E92AFFD5B1B4}" type="pres">
      <dgm:prSet presAssocID="{79CE9A2E-929B-42DF-8DD9-126526DB57F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7E6190C-7113-42DE-800C-87250364589B}" type="presOf" srcId="{79CE9A2E-929B-42DF-8DD9-126526DB57FF}" destId="{6DD74CE0-1AE0-445F-AC2D-E92AFFD5B1B4}" srcOrd="0" destOrd="0" presId="urn:microsoft.com/office/officeart/2018/2/layout/IconVerticalSolidList"/>
    <dgm:cxn modelId="{19048454-1B61-4D81-BD44-49925A99764C}" type="presOf" srcId="{62ABD7EC-9F50-404F-886D-8FA41D9DCB9E}" destId="{00D13EB9-6A8B-4CAB-AC33-D11658E1AA68}" srcOrd="0" destOrd="0" presId="urn:microsoft.com/office/officeart/2018/2/layout/IconVerticalSolidList"/>
    <dgm:cxn modelId="{EFB4A783-72CF-405E-99B6-AA782FF07BCC}" srcId="{62ABD7EC-9F50-404F-886D-8FA41D9DCB9E}" destId="{79CE9A2E-929B-42DF-8DD9-126526DB57FF}" srcOrd="2" destOrd="0" parTransId="{272429C2-721C-46EF-B004-88633DA8FF6C}" sibTransId="{2817D628-9D16-4C76-9F5B-1884F70F31B4}"/>
    <dgm:cxn modelId="{95A2FC57-BBBB-4860-85C1-F4D18689E900}" srcId="{62ABD7EC-9F50-404F-886D-8FA41D9DCB9E}" destId="{924139DE-9B1F-4866-A3AE-FF2FDB8E045D}" srcOrd="0" destOrd="0" parTransId="{1FB60242-E320-4C8C-84FC-573777AC37DF}" sibTransId="{03BBD87F-534B-4972-89C3-714E60F55815}"/>
    <dgm:cxn modelId="{E16DD7BF-3191-44FE-AA2B-FB3A32101841}" type="presOf" srcId="{E396BC79-6449-42B7-8B11-DC3A2043CDAA}" destId="{22D3F9BE-DF99-4CDA-BD08-2C6D9F850A31}" srcOrd="0" destOrd="0" presId="urn:microsoft.com/office/officeart/2018/2/layout/IconVerticalSolidList"/>
    <dgm:cxn modelId="{2DAB5CC3-2383-4FB4-BBF8-98F943F9C3B9}" type="presOf" srcId="{924139DE-9B1F-4866-A3AE-FF2FDB8E045D}" destId="{E4C81D0F-293B-447F-A9FF-C44D0D6209F4}" srcOrd="0" destOrd="0" presId="urn:microsoft.com/office/officeart/2018/2/layout/IconVerticalSolidList"/>
    <dgm:cxn modelId="{118E519C-B9CC-4D17-A98D-11B1C8ABC101}" srcId="{62ABD7EC-9F50-404F-886D-8FA41D9DCB9E}" destId="{E396BC79-6449-42B7-8B11-DC3A2043CDAA}" srcOrd="1" destOrd="0" parTransId="{C486D97E-C7DD-41B7-8BF4-1B409C84FF4D}" sibTransId="{125D7990-536B-489D-949B-022D6BCF700F}"/>
    <dgm:cxn modelId="{90920BEC-EAAD-4CDC-8760-600A66E24A94}" type="presParOf" srcId="{00D13EB9-6A8B-4CAB-AC33-D11658E1AA68}" destId="{B5341B17-EC05-4A25-B9B6-3D56D7AD7E29}" srcOrd="0" destOrd="0" presId="urn:microsoft.com/office/officeart/2018/2/layout/IconVerticalSolidList"/>
    <dgm:cxn modelId="{9B9D1AD0-A71F-4F97-BB15-BC7E760E9FE4}" type="presParOf" srcId="{B5341B17-EC05-4A25-B9B6-3D56D7AD7E29}" destId="{9FE3729B-E7F1-489D-BA18-CE61B1FDF052}" srcOrd="0" destOrd="0" presId="urn:microsoft.com/office/officeart/2018/2/layout/IconVerticalSolidList"/>
    <dgm:cxn modelId="{8D7311A0-02E7-4A25-A3D0-C7FBE3148066}" type="presParOf" srcId="{B5341B17-EC05-4A25-B9B6-3D56D7AD7E29}" destId="{BA6652C6-8C7A-44D2-B7F0-BFB0E0961ACC}" srcOrd="1" destOrd="0" presId="urn:microsoft.com/office/officeart/2018/2/layout/IconVerticalSolidList"/>
    <dgm:cxn modelId="{03BF6BEB-BE49-43E5-80ED-0032C55AED0D}" type="presParOf" srcId="{B5341B17-EC05-4A25-B9B6-3D56D7AD7E29}" destId="{5AFBA77E-814F-46CD-A097-FB5C0580F451}" srcOrd="2" destOrd="0" presId="urn:microsoft.com/office/officeart/2018/2/layout/IconVerticalSolidList"/>
    <dgm:cxn modelId="{F0A3810F-17FC-4EDF-898D-8B728396850E}" type="presParOf" srcId="{B5341B17-EC05-4A25-B9B6-3D56D7AD7E29}" destId="{E4C81D0F-293B-447F-A9FF-C44D0D6209F4}" srcOrd="3" destOrd="0" presId="urn:microsoft.com/office/officeart/2018/2/layout/IconVerticalSolidList"/>
    <dgm:cxn modelId="{84068B34-6984-46A0-9EBB-B50F0D872626}" type="presParOf" srcId="{00D13EB9-6A8B-4CAB-AC33-D11658E1AA68}" destId="{C1F73940-3E08-43BC-9EAA-0CF96207BEB7}" srcOrd="1" destOrd="0" presId="urn:microsoft.com/office/officeart/2018/2/layout/IconVerticalSolidList"/>
    <dgm:cxn modelId="{8581E508-2067-41EC-BB27-D6AF3D792D99}" type="presParOf" srcId="{00D13EB9-6A8B-4CAB-AC33-D11658E1AA68}" destId="{C3D1170A-6338-4B80-BCD3-ACFF27A7DAD8}" srcOrd="2" destOrd="0" presId="urn:microsoft.com/office/officeart/2018/2/layout/IconVerticalSolidList"/>
    <dgm:cxn modelId="{EC927AB0-72C1-4854-B011-3EB615E8FD8F}" type="presParOf" srcId="{C3D1170A-6338-4B80-BCD3-ACFF27A7DAD8}" destId="{0F610538-4E5F-4B3B-81FA-98BCD5E16FE2}" srcOrd="0" destOrd="0" presId="urn:microsoft.com/office/officeart/2018/2/layout/IconVerticalSolidList"/>
    <dgm:cxn modelId="{A1F6E653-5A3A-4254-A5DD-8642AE7E122E}" type="presParOf" srcId="{C3D1170A-6338-4B80-BCD3-ACFF27A7DAD8}" destId="{10271219-A95A-4943-BFBF-6BF0C3424BA5}" srcOrd="1" destOrd="0" presId="urn:microsoft.com/office/officeart/2018/2/layout/IconVerticalSolidList"/>
    <dgm:cxn modelId="{8BFAB09D-784A-4408-98A4-EA8E552857E1}" type="presParOf" srcId="{C3D1170A-6338-4B80-BCD3-ACFF27A7DAD8}" destId="{8A9D8CC2-1845-4147-B0A4-3D26488162D8}" srcOrd="2" destOrd="0" presId="urn:microsoft.com/office/officeart/2018/2/layout/IconVerticalSolidList"/>
    <dgm:cxn modelId="{F93CCDBC-16BD-47C1-9FF7-E4ABE6AECC39}" type="presParOf" srcId="{C3D1170A-6338-4B80-BCD3-ACFF27A7DAD8}" destId="{22D3F9BE-DF99-4CDA-BD08-2C6D9F850A31}" srcOrd="3" destOrd="0" presId="urn:microsoft.com/office/officeart/2018/2/layout/IconVerticalSolidList"/>
    <dgm:cxn modelId="{F068576C-0FB7-49D7-9DCD-434C00BC4A89}" type="presParOf" srcId="{00D13EB9-6A8B-4CAB-AC33-D11658E1AA68}" destId="{4B0BB94C-E6EE-4A92-8E05-8A14CDC506FF}" srcOrd="3" destOrd="0" presId="urn:microsoft.com/office/officeart/2018/2/layout/IconVerticalSolidList"/>
    <dgm:cxn modelId="{7886192E-D300-40E6-A5F7-C3780C0B9A40}" type="presParOf" srcId="{00D13EB9-6A8B-4CAB-AC33-D11658E1AA68}" destId="{7A93E207-FCD0-41DA-BDED-EE78AF19F9DF}" srcOrd="4" destOrd="0" presId="urn:microsoft.com/office/officeart/2018/2/layout/IconVerticalSolidList"/>
    <dgm:cxn modelId="{CABB52A0-A602-4B65-96F6-E9D274FACF2A}" type="presParOf" srcId="{7A93E207-FCD0-41DA-BDED-EE78AF19F9DF}" destId="{520D0A50-5EB4-4C58-8E23-C8A7C1F8F7A0}" srcOrd="0" destOrd="0" presId="urn:microsoft.com/office/officeart/2018/2/layout/IconVerticalSolidList"/>
    <dgm:cxn modelId="{340565DC-F5BB-46F8-8FC0-014646FB3746}" type="presParOf" srcId="{7A93E207-FCD0-41DA-BDED-EE78AF19F9DF}" destId="{34C596D3-B777-4C4F-9097-986B32BF4251}" srcOrd="1" destOrd="0" presId="urn:microsoft.com/office/officeart/2018/2/layout/IconVerticalSolidList"/>
    <dgm:cxn modelId="{248E3331-13D2-46D2-B5BE-7C6CC3145530}" type="presParOf" srcId="{7A93E207-FCD0-41DA-BDED-EE78AF19F9DF}" destId="{7688FA72-6005-4638-93F2-770795955942}" srcOrd="2" destOrd="0" presId="urn:microsoft.com/office/officeart/2018/2/layout/IconVerticalSolidList"/>
    <dgm:cxn modelId="{407D62B6-148B-46D2-88CA-90D12E852E73}" type="presParOf" srcId="{7A93E207-FCD0-41DA-BDED-EE78AF19F9DF}" destId="{6DD74CE0-1AE0-445F-AC2D-E92AFFD5B1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8F42A2-6ACC-4145-8C2C-5573A4F943B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6EA93A-8CEE-4272-9A53-4026D9BE16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There are 14 “Diagnosis” numerical columns in the dataset.</a:t>
          </a:r>
          <a:endParaRPr lang="en-US" dirty="0"/>
        </a:p>
      </dgm:t>
    </dgm:pt>
    <dgm:pt modelId="{3842E563-FECF-458C-B894-5EF22E4EA064}" type="parTrans" cxnId="{6923D9E0-042A-4198-A58C-2AFD05480824}">
      <dgm:prSet/>
      <dgm:spPr/>
      <dgm:t>
        <a:bodyPr/>
        <a:lstStyle/>
        <a:p>
          <a:endParaRPr lang="en-US"/>
        </a:p>
      </dgm:t>
    </dgm:pt>
    <dgm:pt modelId="{7CCD5BC0-65A1-4547-BCC4-B5C08661F445}" type="sibTrans" cxnId="{6923D9E0-042A-4198-A58C-2AFD05480824}">
      <dgm:prSet/>
      <dgm:spPr/>
      <dgm:t>
        <a:bodyPr/>
        <a:lstStyle/>
        <a:p>
          <a:endParaRPr lang="en-US"/>
        </a:p>
      </dgm:t>
    </dgm:pt>
    <dgm:pt modelId="{E7E9B634-CA71-4530-89EE-263522A557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only selected Diagnosis 1-5, and omitted the rest of the diagnosis columns as they do not add any value in the feature importance.</a:t>
          </a:r>
        </a:p>
      </dgm:t>
    </dgm:pt>
    <dgm:pt modelId="{EFB1F61C-4450-4183-8795-123A567D77D8}" type="parTrans" cxnId="{307DE4A5-4264-4B33-AC3A-9C77CCCDC0B6}">
      <dgm:prSet/>
      <dgm:spPr/>
      <dgm:t>
        <a:bodyPr/>
        <a:lstStyle/>
        <a:p>
          <a:endParaRPr lang="en-US"/>
        </a:p>
      </dgm:t>
    </dgm:pt>
    <dgm:pt modelId="{0B9634C3-C474-46CD-8228-F2C87168D34F}" type="sibTrans" cxnId="{307DE4A5-4264-4B33-AC3A-9C77CCCDC0B6}">
      <dgm:prSet/>
      <dgm:spPr/>
      <dgm:t>
        <a:bodyPr/>
        <a:lstStyle/>
        <a:p>
          <a:endParaRPr lang="en-US"/>
        </a:p>
      </dgm:t>
    </dgm:pt>
    <dgm:pt modelId="{C0700299-91FC-F74D-8891-E50B8E86E729}" type="pres">
      <dgm:prSet presAssocID="{CA8F42A2-6ACC-4145-8C2C-5573A4F943B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FA7A0F-C88C-514C-A61D-3F516A2DC29A}" type="pres">
      <dgm:prSet presAssocID="{7E6EA93A-8CEE-4272-9A53-4026D9BE168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3941CA-B0D1-C941-B25E-03C2701F0B7C}" type="pres">
      <dgm:prSet presAssocID="{7CCD5BC0-65A1-4547-BCC4-B5C08661F445}" presName="sibTrans" presStyleLbl="sibTrans1D1" presStyleIdx="0" presStyleCnt="1"/>
      <dgm:spPr/>
      <dgm:t>
        <a:bodyPr/>
        <a:lstStyle/>
        <a:p>
          <a:endParaRPr lang="en-US"/>
        </a:p>
      </dgm:t>
    </dgm:pt>
    <dgm:pt modelId="{987EE370-BB63-AD49-B254-E7B63D730DB4}" type="pres">
      <dgm:prSet presAssocID="{7CCD5BC0-65A1-4547-BCC4-B5C08661F445}" presName="connectorText" presStyleLbl="sibTrans1D1" presStyleIdx="0" presStyleCnt="1"/>
      <dgm:spPr/>
      <dgm:t>
        <a:bodyPr/>
        <a:lstStyle/>
        <a:p>
          <a:endParaRPr lang="en-US"/>
        </a:p>
      </dgm:t>
    </dgm:pt>
    <dgm:pt modelId="{3A137C74-3290-534C-BD08-AC24DAC39EF8}" type="pres">
      <dgm:prSet presAssocID="{E7E9B634-CA71-4530-89EE-263522A5576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23D9E0-042A-4198-A58C-2AFD05480824}" srcId="{CA8F42A2-6ACC-4145-8C2C-5573A4F943BF}" destId="{7E6EA93A-8CEE-4272-9A53-4026D9BE1681}" srcOrd="0" destOrd="0" parTransId="{3842E563-FECF-458C-B894-5EF22E4EA064}" sibTransId="{7CCD5BC0-65A1-4547-BCC4-B5C08661F445}"/>
    <dgm:cxn modelId="{E74F8D2A-FD62-5B40-A390-D1DA06341B17}" type="presOf" srcId="{E7E9B634-CA71-4530-89EE-263522A5576F}" destId="{3A137C74-3290-534C-BD08-AC24DAC39EF8}" srcOrd="0" destOrd="0" presId="urn:microsoft.com/office/officeart/2016/7/layout/RepeatingBendingProcessNew"/>
    <dgm:cxn modelId="{85C76CC2-9A7A-B048-9796-240DA2155D33}" type="presOf" srcId="{7CCD5BC0-65A1-4547-BCC4-B5C08661F445}" destId="{987EE370-BB63-AD49-B254-E7B63D730DB4}" srcOrd="1" destOrd="0" presId="urn:microsoft.com/office/officeart/2016/7/layout/RepeatingBendingProcessNew"/>
    <dgm:cxn modelId="{307DE4A5-4264-4B33-AC3A-9C77CCCDC0B6}" srcId="{CA8F42A2-6ACC-4145-8C2C-5573A4F943BF}" destId="{E7E9B634-CA71-4530-89EE-263522A5576F}" srcOrd="1" destOrd="0" parTransId="{EFB1F61C-4450-4183-8795-123A567D77D8}" sibTransId="{0B9634C3-C474-46CD-8228-F2C87168D34F}"/>
    <dgm:cxn modelId="{56CD7EC9-FA4C-6344-8222-7E4109AA0154}" type="presOf" srcId="{CA8F42A2-6ACC-4145-8C2C-5573A4F943BF}" destId="{C0700299-91FC-F74D-8891-E50B8E86E729}" srcOrd="0" destOrd="0" presId="urn:microsoft.com/office/officeart/2016/7/layout/RepeatingBendingProcessNew"/>
    <dgm:cxn modelId="{DD9350FE-9AF1-8A4B-B3C0-7EF6E7D51D18}" type="presOf" srcId="{7E6EA93A-8CEE-4272-9A53-4026D9BE1681}" destId="{B1FA7A0F-C88C-514C-A61D-3F516A2DC29A}" srcOrd="0" destOrd="0" presId="urn:microsoft.com/office/officeart/2016/7/layout/RepeatingBendingProcessNew"/>
    <dgm:cxn modelId="{189A88D6-F6B8-1A4E-99D8-72FBA440EBB9}" type="presOf" srcId="{7CCD5BC0-65A1-4547-BCC4-B5C08661F445}" destId="{C93941CA-B0D1-C941-B25E-03C2701F0B7C}" srcOrd="0" destOrd="0" presId="urn:microsoft.com/office/officeart/2016/7/layout/RepeatingBendingProcessNew"/>
    <dgm:cxn modelId="{1A114AA1-9E7D-CD46-8E0E-7CFCAD4115E4}" type="presParOf" srcId="{C0700299-91FC-F74D-8891-E50B8E86E729}" destId="{B1FA7A0F-C88C-514C-A61D-3F516A2DC29A}" srcOrd="0" destOrd="0" presId="urn:microsoft.com/office/officeart/2016/7/layout/RepeatingBendingProcessNew"/>
    <dgm:cxn modelId="{2A2888B7-687B-644B-9AFA-A8BF71BEF8A0}" type="presParOf" srcId="{C0700299-91FC-F74D-8891-E50B8E86E729}" destId="{C93941CA-B0D1-C941-B25E-03C2701F0B7C}" srcOrd="1" destOrd="0" presId="urn:microsoft.com/office/officeart/2016/7/layout/RepeatingBendingProcessNew"/>
    <dgm:cxn modelId="{37893143-594C-A046-AB84-A578CEA9B7D8}" type="presParOf" srcId="{C93941CA-B0D1-C941-B25E-03C2701F0B7C}" destId="{987EE370-BB63-AD49-B254-E7B63D730DB4}" srcOrd="0" destOrd="0" presId="urn:microsoft.com/office/officeart/2016/7/layout/RepeatingBendingProcessNew"/>
    <dgm:cxn modelId="{EA12C534-4D69-E847-8D52-041640533CB9}" type="presParOf" srcId="{C0700299-91FC-F74D-8891-E50B8E86E729}" destId="{3A137C74-3290-534C-BD08-AC24DAC39EF8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E1C091-AF41-498B-85AC-78A7D450F148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BA8DC7A-31DC-483D-B82A-B3264024CF69}">
      <dgm:prSet/>
      <dgm:spPr/>
      <dgm:t>
        <a:bodyPr/>
        <a:lstStyle/>
        <a:p>
          <a:r>
            <a:rPr lang="en-US"/>
            <a:t>We have removed columns that have more than 70% missing values</a:t>
          </a:r>
        </a:p>
      </dgm:t>
    </dgm:pt>
    <dgm:pt modelId="{D94EDBB0-2878-4A10-B8FC-68C9F3DB5807}" type="parTrans" cxnId="{2D8E40DD-3EBD-40D9-844F-0417CDA2715F}">
      <dgm:prSet/>
      <dgm:spPr/>
      <dgm:t>
        <a:bodyPr/>
        <a:lstStyle/>
        <a:p>
          <a:endParaRPr lang="en-US"/>
        </a:p>
      </dgm:t>
    </dgm:pt>
    <dgm:pt modelId="{A0C0B39E-62BD-4B35-A033-CF4BBA75DBA2}" type="sibTrans" cxnId="{2D8E40DD-3EBD-40D9-844F-0417CDA2715F}">
      <dgm:prSet/>
      <dgm:spPr/>
      <dgm:t>
        <a:bodyPr/>
        <a:lstStyle/>
        <a:p>
          <a:endParaRPr lang="en-US"/>
        </a:p>
      </dgm:t>
    </dgm:pt>
    <dgm:pt modelId="{80DD0240-9F1A-43AE-A0C0-44F88ED3097C}">
      <dgm:prSet/>
      <dgm:spPr/>
      <dgm:t>
        <a:bodyPr/>
        <a:lstStyle/>
        <a:p>
          <a:r>
            <a:rPr lang="en-US" dirty="0"/>
            <a:t>For the rest of the columns, we did a MCAR test to find out if the missing values are completely at Random.</a:t>
          </a:r>
        </a:p>
      </dgm:t>
    </dgm:pt>
    <dgm:pt modelId="{26CA9C02-0CE9-44BF-A113-9A4A1396BB1D}" type="parTrans" cxnId="{BCED3CA3-10DB-43E0-B1E9-A44C340E3856}">
      <dgm:prSet/>
      <dgm:spPr/>
      <dgm:t>
        <a:bodyPr/>
        <a:lstStyle/>
        <a:p>
          <a:endParaRPr lang="en-US"/>
        </a:p>
      </dgm:t>
    </dgm:pt>
    <dgm:pt modelId="{30789878-67FD-40B1-BC6B-340F78B1A632}" type="sibTrans" cxnId="{BCED3CA3-10DB-43E0-B1E9-A44C340E3856}">
      <dgm:prSet/>
      <dgm:spPr/>
      <dgm:t>
        <a:bodyPr/>
        <a:lstStyle/>
        <a:p>
          <a:endParaRPr lang="en-US"/>
        </a:p>
      </dgm:t>
    </dgm:pt>
    <dgm:pt modelId="{872C8DFB-BBB4-4711-AB7F-51CA6D020562}">
      <dgm:prSet/>
      <dgm:spPr/>
      <dgm:t>
        <a:bodyPr/>
        <a:lstStyle/>
        <a:p>
          <a:r>
            <a:rPr lang="en-US"/>
            <a:t>The MCAR rejected the null-hypothesis, resulting in random missing values.</a:t>
          </a:r>
        </a:p>
      </dgm:t>
    </dgm:pt>
    <dgm:pt modelId="{A73994EE-D210-474D-A36F-30CC56052712}" type="parTrans" cxnId="{FC864155-D056-4F09-9202-067459BEE788}">
      <dgm:prSet/>
      <dgm:spPr/>
      <dgm:t>
        <a:bodyPr/>
        <a:lstStyle/>
        <a:p>
          <a:endParaRPr lang="en-US"/>
        </a:p>
      </dgm:t>
    </dgm:pt>
    <dgm:pt modelId="{E98D3652-64E3-4578-B4EB-AEACBD80DBF1}" type="sibTrans" cxnId="{FC864155-D056-4F09-9202-067459BEE788}">
      <dgm:prSet/>
      <dgm:spPr/>
      <dgm:t>
        <a:bodyPr/>
        <a:lstStyle/>
        <a:p>
          <a:endParaRPr lang="en-US"/>
        </a:p>
      </dgm:t>
    </dgm:pt>
    <dgm:pt modelId="{827D548E-4749-4D42-9CE0-04CCEA69CA32}">
      <dgm:prSet/>
      <dgm:spPr/>
      <dgm:t>
        <a:bodyPr/>
        <a:lstStyle/>
        <a:p>
          <a:r>
            <a:rPr lang="en-US" dirty="0"/>
            <a:t>After the MCAR test, we chose KNN imputation to replace missing values by averaging the k-nearest neighbors of the data points. (k=5)</a:t>
          </a:r>
        </a:p>
      </dgm:t>
    </dgm:pt>
    <dgm:pt modelId="{2B8B18C6-995B-4448-9E23-0AC0BCC96B36}" type="parTrans" cxnId="{FC5CBB88-2126-41C6-AD58-1DAC601EE934}">
      <dgm:prSet/>
      <dgm:spPr/>
      <dgm:t>
        <a:bodyPr/>
        <a:lstStyle/>
        <a:p>
          <a:endParaRPr lang="en-US"/>
        </a:p>
      </dgm:t>
    </dgm:pt>
    <dgm:pt modelId="{32D3E571-445F-4A86-A097-2F2D793C23C4}" type="sibTrans" cxnId="{FC5CBB88-2126-41C6-AD58-1DAC601EE934}">
      <dgm:prSet/>
      <dgm:spPr/>
      <dgm:t>
        <a:bodyPr/>
        <a:lstStyle/>
        <a:p>
          <a:endParaRPr lang="en-US"/>
        </a:p>
      </dgm:t>
    </dgm:pt>
    <dgm:pt modelId="{AA23657B-563D-D34E-9022-EF45387AE5B5}" type="pres">
      <dgm:prSet presAssocID="{4BE1C091-AF41-498B-85AC-78A7D450F14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58A2DA0-4654-804D-A39E-B27762E0171D}" type="pres">
      <dgm:prSet presAssocID="{CBA8DC7A-31DC-483D-B82A-B3264024CF69}" presName="thickLine" presStyleLbl="alignNode1" presStyleIdx="0" presStyleCnt="4"/>
      <dgm:spPr/>
    </dgm:pt>
    <dgm:pt modelId="{65FC166A-8448-4B4B-9890-58514C71FFA0}" type="pres">
      <dgm:prSet presAssocID="{CBA8DC7A-31DC-483D-B82A-B3264024CF69}" presName="horz1" presStyleCnt="0"/>
      <dgm:spPr/>
    </dgm:pt>
    <dgm:pt modelId="{DDB2D5BC-CFC8-6346-9BB3-159117332BEB}" type="pres">
      <dgm:prSet presAssocID="{CBA8DC7A-31DC-483D-B82A-B3264024CF69}" presName="tx1" presStyleLbl="revTx" presStyleIdx="0" presStyleCnt="4"/>
      <dgm:spPr/>
      <dgm:t>
        <a:bodyPr/>
        <a:lstStyle/>
        <a:p>
          <a:endParaRPr lang="en-US"/>
        </a:p>
      </dgm:t>
    </dgm:pt>
    <dgm:pt modelId="{523A06CB-BEF8-EF4D-8E83-0A98BDC26353}" type="pres">
      <dgm:prSet presAssocID="{CBA8DC7A-31DC-483D-B82A-B3264024CF69}" presName="vert1" presStyleCnt="0"/>
      <dgm:spPr/>
    </dgm:pt>
    <dgm:pt modelId="{406E2F61-5436-A343-A42A-D72A4E0263C8}" type="pres">
      <dgm:prSet presAssocID="{80DD0240-9F1A-43AE-A0C0-44F88ED3097C}" presName="thickLine" presStyleLbl="alignNode1" presStyleIdx="1" presStyleCnt="4"/>
      <dgm:spPr/>
    </dgm:pt>
    <dgm:pt modelId="{BB48F2D7-AA09-8847-9338-49D826786E61}" type="pres">
      <dgm:prSet presAssocID="{80DD0240-9F1A-43AE-A0C0-44F88ED3097C}" presName="horz1" presStyleCnt="0"/>
      <dgm:spPr/>
    </dgm:pt>
    <dgm:pt modelId="{F4E62B60-EEA1-E347-BE1A-4D47002E17E1}" type="pres">
      <dgm:prSet presAssocID="{80DD0240-9F1A-43AE-A0C0-44F88ED3097C}" presName="tx1" presStyleLbl="revTx" presStyleIdx="1" presStyleCnt="4"/>
      <dgm:spPr/>
      <dgm:t>
        <a:bodyPr/>
        <a:lstStyle/>
        <a:p>
          <a:endParaRPr lang="en-US"/>
        </a:p>
      </dgm:t>
    </dgm:pt>
    <dgm:pt modelId="{DAED94FA-BD52-A44D-8804-2313F20103BE}" type="pres">
      <dgm:prSet presAssocID="{80DD0240-9F1A-43AE-A0C0-44F88ED3097C}" presName="vert1" presStyleCnt="0"/>
      <dgm:spPr/>
    </dgm:pt>
    <dgm:pt modelId="{3ADF5299-3D19-2246-B892-52E95C56654A}" type="pres">
      <dgm:prSet presAssocID="{872C8DFB-BBB4-4711-AB7F-51CA6D020562}" presName="thickLine" presStyleLbl="alignNode1" presStyleIdx="2" presStyleCnt="4"/>
      <dgm:spPr/>
    </dgm:pt>
    <dgm:pt modelId="{A7B3814A-3F10-0448-A320-9703111BFE61}" type="pres">
      <dgm:prSet presAssocID="{872C8DFB-BBB4-4711-AB7F-51CA6D020562}" presName="horz1" presStyleCnt="0"/>
      <dgm:spPr/>
    </dgm:pt>
    <dgm:pt modelId="{6E2F32B2-C960-8A41-A97D-5EF0A9E0448A}" type="pres">
      <dgm:prSet presAssocID="{872C8DFB-BBB4-4711-AB7F-51CA6D020562}" presName="tx1" presStyleLbl="revTx" presStyleIdx="2" presStyleCnt="4"/>
      <dgm:spPr/>
      <dgm:t>
        <a:bodyPr/>
        <a:lstStyle/>
        <a:p>
          <a:endParaRPr lang="en-US"/>
        </a:p>
      </dgm:t>
    </dgm:pt>
    <dgm:pt modelId="{7FE6AE39-DCC1-AA45-82F8-9FBD126A72CE}" type="pres">
      <dgm:prSet presAssocID="{872C8DFB-BBB4-4711-AB7F-51CA6D020562}" presName="vert1" presStyleCnt="0"/>
      <dgm:spPr/>
    </dgm:pt>
    <dgm:pt modelId="{34C80F2D-3D43-424C-B03E-68A103C5C14F}" type="pres">
      <dgm:prSet presAssocID="{827D548E-4749-4D42-9CE0-04CCEA69CA32}" presName="thickLine" presStyleLbl="alignNode1" presStyleIdx="3" presStyleCnt="4"/>
      <dgm:spPr/>
    </dgm:pt>
    <dgm:pt modelId="{984CB3A7-D704-4444-B678-45ABA5DBC2F0}" type="pres">
      <dgm:prSet presAssocID="{827D548E-4749-4D42-9CE0-04CCEA69CA32}" presName="horz1" presStyleCnt="0"/>
      <dgm:spPr/>
    </dgm:pt>
    <dgm:pt modelId="{56F8C9BB-54CB-B14C-891A-F0F37E063242}" type="pres">
      <dgm:prSet presAssocID="{827D548E-4749-4D42-9CE0-04CCEA69CA32}" presName="tx1" presStyleLbl="revTx" presStyleIdx="3" presStyleCnt="4"/>
      <dgm:spPr/>
      <dgm:t>
        <a:bodyPr/>
        <a:lstStyle/>
        <a:p>
          <a:endParaRPr lang="en-US"/>
        </a:p>
      </dgm:t>
    </dgm:pt>
    <dgm:pt modelId="{2BC99D70-1968-8847-B0C5-25CA0FB4B6CD}" type="pres">
      <dgm:prSet presAssocID="{827D548E-4749-4D42-9CE0-04CCEA69CA32}" presName="vert1" presStyleCnt="0"/>
      <dgm:spPr/>
    </dgm:pt>
  </dgm:ptLst>
  <dgm:cxnLst>
    <dgm:cxn modelId="{FC864155-D056-4F09-9202-067459BEE788}" srcId="{4BE1C091-AF41-498B-85AC-78A7D450F148}" destId="{872C8DFB-BBB4-4711-AB7F-51CA6D020562}" srcOrd="2" destOrd="0" parTransId="{A73994EE-D210-474D-A36F-30CC56052712}" sibTransId="{E98D3652-64E3-4578-B4EB-AEACBD80DBF1}"/>
    <dgm:cxn modelId="{BCED3CA3-10DB-43E0-B1E9-A44C340E3856}" srcId="{4BE1C091-AF41-498B-85AC-78A7D450F148}" destId="{80DD0240-9F1A-43AE-A0C0-44F88ED3097C}" srcOrd="1" destOrd="0" parTransId="{26CA9C02-0CE9-44BF-A113-9A4A1396BB1D}" sibTransId="{30789878-67FD-40B1-BC6B-340F78B1A632}"/>
    <dgm:cxn modelId="{FC5CBB88-2126-41C6-AD58-1DAC601EE934}" srcId="{4BE1C091-AF41-498B-85AC-78A7D450F148}" destId="{827D548E-4749-4D42-9CE0-04CCEA69CA32}" srcOrd="3" destOrd="0" parTransId="{2B8B18C6-995B-4448-9E23-0AC0BCC96B36}" sibTransId="{32D3E571-445F-4A86-A097-2F2D793C23C4}"/>
    <dgm:cxn modelId="{2D8E40DD-3EBD-40D9-844F-0417CDA2715F}" srcId="{4BE1C091-AF41-498B-85AC-78A7D450F148}" destId="{CBA8DC7A-31DC-483D-B82A-B3264024CF69}" srcOrd="0" destOrd="0" parTransId="{D94EDBB0-2878-4A10-B8FC-68C9F3DB5807}" sibTransId="{A0C0B39E-62BD-4B35-A033-CF4BBA75DBA2}"/>
    <dgm:cxn modelId="{8A46CFC5-EA5A-6D40-A685-3904632E4097}" type="presOf" srcId="{4BE1C091-AF41-498B-85AC-78A7D450F148}" destId="{AA23657B-563D-D34E-9022-EF45387AE5B5}" srcOrd="0" destOrd="0" presId="urn:microsoft.com/office/officeart/2008/layout/LinedList"/>
    <dgm:cxn modelId="{E23BB7D3-4484-5F43-9D0D-6ABE660E6341}" type="presOf" srcId="{872C8DFB-BBB4-4711-AB7F-51CA6D020562}" destId="{6E2F32B2-C960-8A41-A97D-5EF0A9E0448A}" srcOrd="0" destOrd="0" presId="urn:microsoft.com/office/officeart/2008/layout/LinedList"/>
    <dgm:cxn modelId="{F28AACFD-EEE4-4E4D-B8AF-80495B24659F}" type="presOf" srcId="{80DD0240-9F1A-43AE-A0C0-44F88ED3097C}" destId="{F4E62B60-EEA1-E347-BE1A-4D47002E17E1}" srcOrd="0" destOrd="0" presId="urn:microsoft.com/office/officeart/2008/layout/LinedList"/>
    <dgm:cxn modelId="{F93F21DC-F655-804C-9A61-014BE862B4EF}" type="presOf" srcId="{827D548E-4749-4D42-9CE0-04CCEA69CA32}" destId="{56F8C9BB-54CB-B14C-891A-F0F37E063242}" srcOrd="0" destOrd="0" presId="urn:microsoft.com/office/officeart/2008/layout/LinedList"/>
    <dgm:cxn modelId="{8CCCBC5E-53E3-DA4C-B0F6-A7D544F9194B}" type="presOf" srcId="{CBA8DC7A-31DC-483D-B82A-B3264024CF69}" destId="{DDB2D5BC-CFC8-6346-9BB3-159117332BEB}" srcOrd="0" destOrd="0" presId="urn:microsoft.com/office/officeart/2008/layout/LinedList"/>
    <dgm:cxn modelId="{E2EC4572-2382-2F48-B602-1D11CCAB3E34}" type="presParOf" srcId="{AA23657B-563D-D34E-9022-EF45387AE5B5}" destId="{658A2DA0-4654-804D-A39E-B27762E0171D}" srcOrd="0" destOrd="0" presId="urn:microsoft.com/office/officeart/2008/layout/LinedList"/>
    <dgm:cxn modelId="{55DF5970-9B10-FF4E-AC8F-9CFC85FED612}" type="presParOf" srcId="{AA23657B-563D-D34E-9022-EF45387AE5B5}" destId="{65FC166A-8448-4B4B-9890-58514C71FFA0}" srcOrd="1" destOrd="0" presId="urn:microsoft.com/office/officeart/2008/layout/LinedList"/>
    <dgm:cxn modelId="{EC89E1CB-21DB-1A43-AF31-97B455934214}" type="presParOf" srcId="{65FC166A-8448-4B4B-9890-58514C71FFA0}" destId="{DDB2D5BC-CFC8-6346-9BB3-159117332BEB}" srcOrd="0" destOrd="0" presId="urn:microsoft.com/office/officeart/2008/layout/LinedList"/>
    <dgm:cxn modelId="{03C03AC4-C727-CF45-A5DF-90EB8F1D7AA0}" type="presParOf" srcId="{65FC166A-8448-4B4B-9890-58514C71FFA0}" destId="{523A06CB-BEF8-EF4D-8E83-0A98BDC26353}" srcOrd="1" destOrd="0" presId="urn:microsoft.com/office/officeart/2008/layout/LinedList"/>
    <dgm:cxn modelId="{E06B3076-1187-EA4A-AF13-6769E843DC7A}" type="presParOf" srcId="{AA23657B-563D-D34E-9022-EF45387AE5B5}" destId="{406E2F61-5436-A343-A42A-D72A4E0263C8}" srcOrd="2" destOrd="0" presId="urn:microsoft.com/office/officeart/2008/layout/LinedList"/>
    <dgm:cxn modelId="{F4336E02-534C-EC4A-9227-19BFDE026245}" type="presParOf" srcId="{AA23657B-563D-D34E-9022-EF45387AE5B5}" destId="{BB48F2D7-AA09-8847-9338-49D826786E61}" srcOrd="3" destOrd="0" presId="urn:microsoft.com/office/officeart/2008/layout/LinedList"/>
    <dgm:cxn modelId="{BE3DBB44-EFF2-2C4E-BDA4-F63C072695E8}" type="presParOf" srcId="{BB48F2D7-AA09-8847-9338-49D826786E61}" destId="{F4E62B60-EEA1-E347-BE1A-4D47002E17E1}" srcOrd="0" destOrd="0" presId="urn:microsoft.com/office/officeart/2008/layout/LinedList"/>
    <dgm:cxn modelId="{A9841BDA-F3F1-8649-BDD4-4145619E4BCA}" type="presParOf" srcId="{BB48F2D7-AA09-8847-9338-49D826786E61}" destId="{DAED94FA-BD52-A44D-8804-2313F20103BE}" srcOrd="1" destOrd="0" presId="urn:microsoft.com/office/officeart/2008/layout/LinedList"/>
    <dgm:cxn modelId="{46CCCF61-AB76-2B40-B92E-ECA874F94D54}" type="presParOf" srcId="{AA23657B-563D-D34E-9022-EF45387AE5B5}" destId="{3ADF5299-3D19-2246-B892-52E95C56654A}" srcOrd="4" destOrd="0" presId="urn:microsoft.com/office/officeart/2008/layout/LinedList"/>
    <dgm:cxn modelId="{2604E4D5-A174-7346-9E11-B1C67C753B8A}" type="presParOf" srcId="{AA23657B-563D-D34E-9022-EF45387AE5B5}" destId="{A7B3814A-3F10-0448-A320-9703111BFE61}" srcOrd="5" destOrd="0" presId="urn:microsoft.com/office/officeart/2008/layout/LinedList"/>
    <dgm:cxn modelId="{72D1D5EA-8AE6-B547-86E1-892DDE647811}" type="presParOf" srcId="{A7B3814A-3F10-0448-A320-9703111BFE61}" destId="{6E2F32B2-C960-8A41-A97D-5EF0A9E0448A}" srcOrd="0" destOrd="0" presId="urn:microsoft.com/office/officeart/2008/layout/LinedList"/>
    <dgm:cxn modelId="{DA6496C4-371A-3141-A856-9800FA7822A6}" type="presParOf" srcId="{A7B3814A-3F10-0448-A320-9703111BFE61}" destId="{7FE6AE39-DCC1-AA45-82F8-9FBD126A72CE}" srcOrd="1" destOrd="0" presId="urn:microsoft.com/office/officeart/2008/layout/LinedList"/>
    <dgm:cxn modelId="{41507EF8-3164-6B4C-B2E0-0BB46BAE1693}" type="presParOf" srcId="{AA23657B-563D-D34E-9022-EF45387AE5B5}" destId="{34C80F2D-3D43-424C-B03E-68A103C5C14F}" srcOrd="6" destOrd="0" presId="urn:microsoft.com/office/officeart/2008/layout/LinedList"/>
    <dgm:cxn modelId="{877ADC50-7360-264A-BAF6-C6603D76CAF5}" type="presParOf" srcId="{AA23657B-563D-D34E-9022-EF45387AE5B5}" destId="{984CB3A7-D704-4444-B678-45ABA5DBC2F0}" srcOrd="7" destOrd="0" presId="urn:microsoft.com/office/officeart/2008/layout/LinedList"/>
    <dgm:cxn modelId="{38457A8D-A94A-B74B-A83E-22E067FA6494}" type="presParOf" srcId="{984CB3A7-D704-4444-B678-45ABA5DBC2F0}" destId="{56F8C9BB-54CB-B14C-891A-F0F37E063242}" srcOrd="0" destOrd="0" presId="urn:microsoft.com/office/officeart/2008/layout/LinedList"/>
    <dgm:cxn modelId="{739DA2DF-D326-9546-A742-13EE249A9399}" type="presParOf" srcId="{984CB3A7-D704-4444-B678-45ABA5DBC2F0}" destId="{2BC99D70-1968-8847-B0C5-25CA0FB4B6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BF29C8-C9B7-4D6B-897C-704C4F8FC2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C2C239-5023-4199-B691-C5EDF3CA74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We have included all the features which has average importance of more than 0.01, so as to include all important features.</a:t>
          </a:r>
          <a:endParaRPr lang="en-US" dirty="0"/>
        </a:p>
      </dgm:t>
    </dgm:pt>
    <dgm:pt modelId="{DE4A2745-8A1E-4347-86EE-D327E4C0E1F4}" type="parTrans" cxnId="{58EE665E-D777-4D52-86A3-FBD8A3703E2C}">
      <dgm:prSet/>
      <dgm:spPr/>
      <dgm:t>
        <a:bodyPr/>
        <a:lstStyle/>
        <a:p>
          <a:endParaRPr lang="en-US"/>
        </a:p>
      </dgm:t>
    </dgm:pt>
    <dgm:pt modelId="{2A1932B2-938D-4E79-B032-C13213A9202D}" type="sibTrans" cxnId="{58EE665E-D777-4D52-86A3-FBD8A3703E2C}">
      <dgm:prSet/>
      <dgm:spPr/>
      <dgm:t>
        <a:bodyPr/>
        <a:lstStyle/>
        <a:p>
          <a:endParaRPr lang="en-US"/>
        </a:p>
      </dgm:t>
    </dgm:pt>
    <dgm:pt modelId="{290769BA-97DB-4534-8086-18F3A9C846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This threshold importance is giving us the maximum accuracy in the final models.</a:t>
          </a:r>
          <a:endParaRPr lang="en-US"/>
        </a:p>
      </dgm:t>
    </dgm:pt>
    <dgm:pt modelId="{8D93DEBD-1310-4CAF-84B9-3C7C5F92DD53}" type="parTrans" cxnId="{74A6DC91-99C4-457B-B7C3-C4B3C4164309}">
      <dgm:prSet/>
      <dgm:spPr/>
      <dgm:t>
        <a:bodyPr/>
        <a:lstStyle/>
        <a:p>
          <a:endParaRPr lang="en-US"/>
        </a:p>
      </dgm:t>
    </dgm:pt>
    <dgm:pt modelId="{C1A798D7-2033-4ADC-8E16-2670922B3C1C}" type="sibTrans" cxnId="{74A6DC91-99C4-457B-B7C3-C4B3C4164309}">
      <dgm:prSet/>
      <dgm:spPr/>
      <dgm:t>
        <a:bodyPr/>
        <a:lstStyle/>
        <a:p>
          <a:endParaRPr lang="en-US"/>
        </a:p>
      </dgm:t>
    </dgm:pt>
    <dgm:pt modelId="{CF1C0E2B-0818-4135-B0D3-AF35FA69F420}" type="pres">
      <dgm:prSet presAssocID="{6ABF29C8-C9B7-4D6B-897C-704C4F8FC20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3A77A0-B446-40C7-B0B7-4BF444D22CB5}" type="pres">
      <dgm:prSet presAssocID="{2CC2C239-5023-4199-B691-C5EDF3CA74B1}" presName="compNode" presStyleCnt="0"/>
      <dgm:spPr/>
    </dgm:pt>
    <dgm:pt modelId="{D051C14A-6ABF-4389-85FA-9ECF268C4FFD}" type="pres">
      <dgm:prSet presAssocID="{2CC2C239-5023-4199-B691-C5EDF3CA74B1}" presName="bgRect" presStyleLbl="bgShp" presStyleIdx="0" presStyleCnt="2"/>
      <dgm:spPr/>
    </dgm:pt>
    <dgm:pt modelId="{2B6F155C-8F1F-485A-9B01-B652E85368CA}" type="pres">
      <dgm:prSet presAssocID="{2CC2C239-5023-4199-B691-C5EDF3CA74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1E54FA-5D2F-42A6-997E-0DE24F76299B}" type="pres">
      <dgm:prSet presAssocID="{2CC2C239-5023-4199-B691-C5EDF3CA74B1}" presName="spaceRect" presStyleCnt="0"/>
      <dgm:spPr/>
    </dgm:pt>
    <dgm:pt modelId="{74AF8D27-8C74-4DA5-BADE-942558286135}" type="pres">
      <dgm:prSet presAssocID="{2CC2C239-5023-4199-B691-C5EDF3CA74B1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7594A56-CD87-4F26-8B76-A23EBACD7F2F}" type="pres">
      <dgm:prSet presAssocID="{2A1932B2-938D-4E79-B032-C13213A9202D}" presName="sibTrans" presStyleCnt="0"/>
      <dgm:spPr/>
    </dgm:pt>
    <dgm:pt modelId="{5465C931-9679-4FCC-BA40-B90C781C0C2D}" type="pres">
      <dgm:prSet presAssocID="{290769BA-97DB-4534-8086-18F3A9C846D7}" presName="compNode" presStyleCnt="0"/>
      <dgm:spPr/>
    </dgm:pt>
    <dgm:pt modelId="{E110A272-37FC-45DB-BD79-95E211256AD8}" type="pres">
      <dgm:prSet presAssocID="{290769BA-97DB-4534-8086-18F3A9C846D7}" presName="bgRect" presStyleLbl="bgShp" presStyleIdx="1" presStyleCnt="2"/>
      <dgm:spPr/>
    </dgm:pt>
    <dgm:pt modelId="{49940EA2-0607-49A5-964A-817052BC0EC9}" type="pres">
      <dgm:prSet presAssocID="{290769BA-97DB-4534-8086-18F3A9C846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09426FD-81CB-4F6E-9C4A-4DF22C99D3CD}" type="pres">
      <dgm:prSet presAssocID="{290769BA-97DB-4534-8086-18F3A9C846D7}" presName="spaceRect" presStyleCnt="0"/>
      <dgm:spPr/>
    </dgm:pt>
    <dgm:pt modelId="{756ED68A-A3F7-44F9-B916-F700FFA545E6}" type="pres">
      <dgm:prSet presAssocID="{290769BA-97DB-4534-8086-18F3A9C846D7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74A6DC91-99C4-457B-B7C3-C4B3C4164309}" srcId="{6ABF29C8-C9B7-4D6B-897C-704C4F8FC20B}" destId="{290769BA-97DB-4534-8086-18F3A9C846D7}" srcOrd="1" destOrd="0" parTransId="{8D93DEBD-1310-4CAF-84B9-3C7C5F92DD53}" sibTransId="{C1A798D7-2033-4ADC-8E16-2670922B3C1C}"/>
    <dgm:cxn modelId="{8DA624D1-D8DC-5142-871B-A779B859B48F}" type="presOf" srcId="{2CC2C239-5023-4199-B691-C5EDF3CA74B1}" destId="{74AF8D27-8C74-4DA5-BADE-942558286135}" srcOrd="0" destOrd="0" presId="urn:microsoft.com/office/officeart/2018/2/layout/IconVerticalSolidList"/>
    <dgm:cxn modelId="{1030E0E0-5CDF-A445-AEE5-7D43EC94B67C}" type="presOf" srcId="{290769BA-97DB-4534-8086-18F3A9C846D7}" destId="{756ED68A-A3F7-44F9-B916-F700FFA545E6}" srcOrd="0" destOrd="0" presId="urn:microsoft.com/office/officeart/2018/2/layout/IconVerticalSolidList"/>
    <dgm:cxn modelId="{58EE665E-D777-4D52-86A3-FBD8A3703E2C}" srcId="{6ABF29C8-C9B7-4D6B-897C-704C4F8FC20B}" destId="{2CC2C239-5023-4199-B691-C5EDF3CA74B1}" srcOrd="0" destOrd="0" parTransId="{DE4A2745-8A1E-4347-86EE-D327E4C0E1F4}" sibTransId="{2A1932B2-938D-4E79-B032-C13213A9202D}"/>
    <dgm:cxn modelId="{AEEA0B19-562D-CB44-8691-5140CE4DB8E9}" type="presOf" srcId="{6ABF29C8-C9B7-4D6B-897C-704C4F8FC20B}" destId="{CF1C0E2B-0818-4135-B0D3-AF35FA69F420}" srcOrd="0" destOrd="0" presId="urn:microsoft.com/office/officeart/2018/2/layout/IconVerticalSolidList"/>
    <dgm:cxn modelId="{5CEF5020-CC3D-834F-981C-9E825E3FFD0B}" type="presParOf" srcId="{CF1C0E2B-0818-4135-B0D3-AF35FA69F420}" destId="{F63A77A0-B446-40C7-B0B7-4BF444D22CB5}" srcOrd="0" destOrd="0" presId="urn:microsoft.com/office/officeart/2018/2/layout/IconVerticalSolidList"/>
    <dgm:cxn modelId="{8C0C5F55-9003-8F40-A7C3-0731003A364A}" type="presParOf" srcId="{F63A77A0-B446-40C7-B0B7-4BF444D22CB5}" destId="{D051C14A-6ABF-4389-85FA-9ECF268C4FFD}" srcOrd="0" destOrd="0" presId="urn:microsoft.com/office/officeart/2018/2/layout/IconVerticalSolidList"/>
    <dgm:cxn modelId="{59E527E1-31C3-2748-B82C-CA8330CAFC3E}" type="presParOf" srcId="{F63A77A0-B446-40C7-B0B7-4BF444D22CB5}" destId="{2B6F155C-8F1F-485A-9B01-B652E85368CA}" srcOrd="1" destOrd="0" presId="urn:microsoft.com/office/officeart/2018/2/layout/IconVerticalSolidList"/>
    <dgm:cxn modelId="{47FA7C6A-AD46-5741-8B08-2EF0618B143E}" type="presParOf" srcId="{F63A77A0-B446-40C7-B0B7-4BF444D22CB5}" destId="{EC1E54FA-5D2F-42A6-997E-0DE24F76299B}" srcOrd="2" destOrd="0" presId="urn:microsoft.com/office/officeart/2018/2/layout/IconVerticalSolidList"/>
    <dgm:cxn modelId="{8E4C7C2E-830F-9240-9831-7B4BE2D282A3}" type="presParOf" srcId="{F63A77A0-B446-40C7-B0B7-4BF444D22CB5}" destId="{74AF8D27-8C74-4DA5-BADE-942558286135}" srcOrd="3" destOrd="0" presId="urn:microsoft.com/office/officeart/2018/2/layout/IconVerticalSolidList"/>
    <dgm:cxn modelId="{7B7B58AC-5486-5445-85E6-4AA4FA62C614}" type="presParOf" srcId="{CF1C0E2B-0818-4135-B0D3-AF35FA69F420}" destId="{E7594A56-CD87-4F26-8B76-A23EBACD7F2F}" srcOrd="1" destOrd="0" presId="urn:microsoft.com/office/officeart/2018/2/layout/IconVerticalSolidList"/>
    <dgm:cxn modelId="{374EFB98-3946-B248-B675-75C991C1972A}" type="presParOf" srcId="{CF1C0E2B-0818-4135-B0D3-AF35FA69F420}" destId="{5465C931-9679-4FCC-BA40-B90C781C0C2D}" srcOrd="2" destOrd="0" presId="urn:microsoft.com/office/officeart/2018/2/layout/IconVerticalSolidList"/>
    <dgm:cxn modelId="{61C31091-76FF-F04C-BAEE-1E050EA1DB56}" type="presParOf" srcId="{5465C931-9679-4FCC-BA40-B90C781C0C2D}" destId="{E110A272-37FC-45DB-BD79-95E211256AD8}" srcOrd="0" destOrd="0" presId="urn:microsoft.com/office/officeart/2018/2/layout/IconVerticalSolidList"/>
    <dgm:cxn modelId="{CA75BDD7-71DF-1549-9794-5F3B6699FFA5}" type="presParOf" srcId="{5465C931-9679-4FCC-BA40-B90C781C0C2D}" destId="{49940EA2-0607-49A5-964A-817052BC0EC9}" srcOrd="1" destOrd="0" presId="urn:microsoft.com/office/officeart/2018/2/layout/IconVerticalSolidList"/>
    <dgm:cxn modelId="{D87D5D48-2DBE-9641-96D5-647D5D0A0335}" type="presParOf" srcId="{5465C931-9679-4FCC-BA40-B90C781C0C2D}" destId="{C09426FD-81CB-4F6E-9C4A-4DF22C99D3CD}" srcOrd="2" destOrd="0" presId="urn:microsoft.com/office/officeart/2018/2/layout/IconVerticalSolidList"/>
    <dgm:cxn modelId="{3DC53350-D2D4-C748-B656-85256BB5A7C7}" type="presParOf" srcId="{5465C931-9679-4FCC-BA40-B90C781C0C2D}" destId="{756ED68A-A3F7-44F9-B916-F700FFA545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EA414E-A3E2-4E41-AB20-3335123BFDE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101A034-09D8-4E9B-9D85-B27ACFD39A37}">
      <dgm:prSet/>
      <dgm:spPr/>
      <dgm:t>
        <a:bodyPr/>
        <a:lstStyle/>
        <a:p>
          <a:r>
            <a:rPr lang="en-US"/>
            <a:t>To predict out target variable with our final features, we have used five models </a:t>
          </a:r>
        </a:p>
      </dgm:t>
    </dgm:pt>
    <dgm:pt modelId="{CD210055-C67C-4C1F-8464-0DFBAB63BBFE}" type="parTrans" cxnId="{49DB2555-9E9E-4065-8BCF-E9078954A5E4}">
      <dgm:prSet/>
      <dgm:spPr/>
      <dgm:t>
        <a:bodyPr/>
        <a:lstStyle/>
        <a:p>
          <a:endParaRPr lang="en-US"/>
        </a:p>
      </dgm:t>
    </dgm:pt>
    <dgm:pt modelId="{2C246BF0-97D1-466F-91DB-650A3104EAE7}" type="sibTrans" cxnId="{49DB2555-9E9E-4065-8BCF-E9078954A5E4}">
      <dgm:prSet/>
      <dgm:spPr/>
      <dgm:t>
        <a:bodyPr/>
        <a:lstStyle/>
        <a:p>
          <a:endParaRPr lang="en-US"/>
        </a:p>
      </dgm:t>
    </dgm:pt>
    <dgm:pt modelId="{70F6DC7A-2F37-4555-9088-DB5B0DCD6C3D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34E2E75C-7C03-4F8D-BA7B-94F979B6075D}" type="parTrans" cxnId="{CD301EAF-94FB-4C2C-B378-BB9F4285E429}">
      <dgm:prSet/>
      <dgm:spPr/>
      <dgm:t>
        <a:bodyPr/>
        <a:lstStyle/>
        <a:p>
          <a:endParaRPr lang="en-US"/>
        </a:p>
      </dgm:t>
    </dgm:pt>
    <dgm:pt modelId="{D763BFF1-ED4B-404A-897A-5522074E7BD6}" type="sibTrans" cxnId="{CD301EAF-94FB-4C2C-B378-BB9F4285E429}">
      <dgm:prSet/>
      <dgm:spPr/>
      <dgm:t>
        <a:bodyPr/>
        <a:lstStyle/>
        <a:p>
          <a:endParaRPr lang="en-US"/>
        </a:p>
      </dgm:t>
    </dgm:pt>
    <dgm:pt modelId="{4682A2B5-F8BB-4017-B42A-375655018B7B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A59EA33A-7408-46F5-A06E-4BC65384E681}" type="parTrans" cxnId="{E63DD968-F9CD-4184-B05C-6BFEF5849BC5}">
      <dgm:prSet/>
      <dgm:spPr/>
      <dgm:t>
        <a:bodyPr/>
        <a:lstStyle/>
        <a:p>
          <a:endParaRPr lang="en-US"/>
        </a:p>
      </dgm:t>
    </dgm:pt>
    <dgm:pt modelId="{9426D3CA-47AE-4B69-8986-16F1E738FA4C}" type="sibTrans" cxnId="{E63DD968-F9CD-4184-B05C-6BFEF5849BC5}">
      <dgm:prSet/>
      <dgm:spPr/>
      <dgm:t>
        <a:bodyPr/>
        <a:lstStyle/>
        <a:p>
          <a:endParaRPr lang="en-US"/>
        </a:p>
      </dgm:t>
    </dgm:pt>
    <dgm:pt modelId="{75D84B16-70C7-4A59-AC81-581643B04986}">
      <dgm:prSet/>
      <dgm:spPr/>
      <dgm:t>
        <a:bodyPr/>
        <a:lstStyle/>
        <a:p>
          <a:r>
            <a:rPr lang="en-US" dirty="0" err="1"/>
            <a:t>CatBoost</a:t>
          </a:r>
          <a:endParaRPr lang="en-US" dirty="0"/>
        </a:p>
      </dgm:t>
    </dgm:pt>
    <dgm:pt modelId="{C92D9B8C-63EF-4751-91AD-EE14AE057BA7}" type="parTrans" cxnId="{9AFAA467-431A-4A4F-8D71-F93880B2BE7D}">
      <dgm:prSet/>
      <dgm:spPr/>
      <dgm:t>
        <a:bodyPr/>
        <a:lstStyle/>
        <a:p>
          <a:endParaRPr lang="en-US"/>
        </a:p>
      </dgm:t>
    </dgm:pt>
    <dgm:pt modelId="{5C84809A-ED73-459F-8D75-A6200EE273E2}" type="sibTrans" cxnId="{9AFAA467-431A-4A4F-8D71-F93880B2BE7D}">
      <dgm:prSet/>
      <dgm:spPr/>
      <dgm:t>
        <a:bodyPr/>
        <a:lstStyle/>
        <a:p>
          <a:endParaRPr lang="en-US"/>
        </a:p>
      </dgm:t>
    </dgm:pt>
    <dgm:pt modelId="{FF2E33F2-7393-4B94-B892-A4C7B0F369DD}">
      <dgm:prSet/>
      <dgm:spPr/>
      <dgm:t>
        <a:bodyPr/>
        <a:lstStyle/>
        <a:p>
          <a:r>
            <a:rPr lang="en-US"/>
            <a:t>Xgboost</a:t>
          </a:r>
        </a:p>
      </dgm:t>
    </dgm:pt>
    <dgm:pt modelId="{2026A0EC-7978-4DE9-9565-ABB740DE6246}" type="parTrans" cxnId="{19FBF430-6936-46B7-A4A8-7634FDF55955}">
      <dgm:prSet/>
      <dgm:spPr/>
      <dgm:t>
        <a:bodyPr/>
        <a:lstStyle/>
        <a:p>
          <a:endParaRPr lang="en-US"/>
        </a:p>
      </dgm:t>
    </dgm:pt>
    <dgm:pt modelId="{29E75ED4-5750-4973-BDB1-D156244EC06F}" type="sibTrans" cxnId="{19FBF430-6936-46B7-A4A8-7634FDF55955}">
      <dgm:prSet/>
      <dgm:spPr/>
      <dgm:t>
        <a:bodyPr/>
        <a:lstStyle/>
        <a:p>
          <a:endParaRPr lang="en-US"/>
        </a:p>
      </dgm:t>
    </dgm:pt>
    <dgm:pt modelId="{A0CDB306-2B28-419F-8AB4-D182136F2656}">
      <dgm:prSet/>
      <dgm:spPr/>
      <dgm:t>
        <a:bodyPr/>
        <a:lstStyle/>
        <a:p>
          <a:r>
            <a:rPr lang="en-US"/>
            <a:t>LightGBM</a:t>
          </a:r>
        </a:p>
      </dgm:t>
    </dgm:pt>
    <dgm:pt modelId="{CC2EF943-156B-4EFF-B280-2B49BCDAB0CE}" type="parTrans" cxnId="{FA6F3386-B7C5-4341-A5B5-AEC12E47399E}">
      <dgm:prSet/>
      <dgm:spPr/>
      <dgm:t>
        <a:bodyPr/>
        <a:lstStyle/>
        <a:p>
          <a:endParaRPr lang="en-US"/>
        </a:p>
      </dgm:t>
    </dgm:pt>
    <dgm:pt modelId="{B68B22F0-86CD-4051-BD34-3B8929DF6C05}" type="sibTrans" cxnId="{FA6F3386-B7C5-4341-A5B5-AEC12E47399E}">
      <dgm:prSet/>
      <dgm:spPr/>
      <dgm:t>
        <a:bodyPr/>
        <a:lstStyle/>
        <a:p>
          <a:endParaRPr lang="en-US"/>
        </a:p>
      </dgm:t>
    </dgm:pt>
    <dgm:pt modelId="{5EFC6832-B985-F040-B677-448707053588}" type="pres">
      <dgm:prSet presAssocID="{2CEA414E-A3E2-4E41-AB20-3335123BFDE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F8A1C3-614A-5F4E-AD6D-C2FA1553BC06}" type="pres">
      <dgm:prSet presAssocID="{9101A034-09D8-4E9B-9D85-B27ACFD39A3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842BD-B6CF-1141-B1D8-B776B155623B}" type="pres">
      <dgm:prSet presAssocID="{2C246BF0-97D1-466F-91DB-650A3104EAE7}" presName="sibTrans" presStyleLbl="sibTrans1D1" presStyleIdx="0" presStyleCnt="5"/>
      <dgm:spPr/>
      <dgm:t>
        <a:bodyPr/>
        <a:lstStyle/>
        <a:p>
          <a:endParaRPr lang="en-US"/>
        </a:p>
      </dgm:t>
    </dgm:pt>
    <dgm:pt modelId="{89124B1F-C924-CB43-968B-A1DE8F03DC7A}" type="pres">
      <dgm:prSet presAssocID="{2C246BF0-97D1-466F-91DB-650A3104EAE7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2C87851E-C7B2-8C4A-A138-A06B641A8BC4}" type="pres">
      <dgm:prSet presAssocID="{70F6DC7A-2F37-4555-9088-DB5B0DCD6C3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BE93D-0901-704A-B07E-9B8258F29232}" type="pres">
      <dgm:prSet presAssocID="{D763BFF1-ED4B-404A-897A-5522074E7BD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E23CF44B-0459-E044-AEBF-6E0923B6B435}" type="pres">
      <dgm:prSet presAssocID="{D763BFF1-ED4B-404A-897A-5522074E7BD6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5811BD04-2185-7F4D-AF26-F8C7A0071161}" type="pres">
      <dgm:prSet presAssocID="{4682A2B5-F8BB-4017-B42A-375655018B7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4B452-282D-3144-954B-3CE74A62224D}" type="pres">
      <dgm:prSet presAssocID="{9426D3CA-47AE-4B69-8986-16F1E738FA4C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CEF3166-AAC0-CD46-AE26-AE90E4E289D1}" type="pres">
      <dgm:prSet presAssocID="{9426D3CA-47AE-4B69-8986-16F1E738FA4C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A48DACD3-B429-E340-8F9D-F4976E4ED59D}" type="pres">
      <dgm:prSet presAssocID="{75D84B16-70C7-4A59-AC81-581643B0498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3678F-B6FC-CF4F-90DE-53A36A8635DE}" type="pres">
      <dgm:prSet presAssocID="{5C84809A-ED73-459F-8D75-A6200EE273E2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D8E7C4F-8031-754A-943D-B974A4FD2FCC}" type="pres">
      <dgm:prSet presAssocID="{5C84809A-ED73-459F-8D75-A6200EE273E2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E72DAD57-856A-EF45-A385-9A72540C1550}" type="pres">
      <dgm:prSet presAssocID="{FF2E33F2-7393-4B94-B892-A4C7B0F369D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F4CEA-4025-D64E-BB25-B91D0A0830D1}" type="pres">
      <dgm:prSet presAssocID="{29E75ED4-5750-4973-BDB1-D156244EC06F}" presName="sibTrans" presStyleLbl="sibTrans1D1" presStyleIdx="4" presStyleCnt="5"/>
      <dgm:spPr/>
      <dgm:t>
        <a:bodyPr/>
        <a:lstStyle/>
        <a:p>
          <a:endParaRPr lang="en-US"/>
        </a:p>
      </dgm:t>
    </dgm:pt>
    <dgm:pt modelId="{132B4B4A-D5F2-6348-8C7A-E2AEFB4D2044}" type="pres">
      <dgm:prSet presAssocID="{29E75ED4-5750-4973-BDB1-D156244EC06F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F3D8499D-9E57-AD4A-B807-F6F0875B15B8}" type="pres">
      <dgm:prSet presAssocID="{A0CDB306-2B28-419F-8AB4-D182136F265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301EAF-94FB-4C2C-B378-BB9F4285E429}" srcId="{2CEA414E-A3E2-4E41-AB20-3335123BFDEE}" destId="{70F6DC7A-2F37-4555-9088-DB5B0DCD6C3D}" srcOrd="1" destOrd="0" parTransId="{34E2E75C-7C03-4F8D-BA7B-94F979B6075D}" sibTransId="{D763BFF1-ED4B-404A-897A-5522074E7BD6}"/>
    <dgm:cxn modelId="{BB8ECB83-324F-234B-A032-7845DA05A6C4}" type="presOf" srcId="{2CEA414E-A3E2-4E41-AB20-3335123BFDEE}" destId="{5EFC6832-B985-F040-B677-448707053588}" srcOrd="0" destOrd="0" presId="urn:microsoft.com/office/officeart/2016/7/layout/RepeatingBendingProcessNew"/>
    <dgm:cxn modelId="{49DB2555-9E9E-4065-8BCF-E9078954A5E4}" srcId="{2CEA414E-A3E2-4E41-AB20-3335123BFDEE}" destId="{9101A034-09D8-4E9B-9D85-B27ACFD39A37}" srcOrd="0" destOrd="0" parTransId="{CD210055-C67C-4C1F-8464-0DFBAB63BBFE}" sibTransId="{2C246BF0-97D1-466F-91DB-650A3104EAE7}"/>
    <dgm:cxn modelId="{1B01962C-87DD-4044-A23B-4717F5287002}" type="presOf" srcId="{5C84809A-ED73-459F-8D75-A6200EE273E2}" destId="{6D8E7C4F-8031-754A-943D-B974A4FD2FCC}" srcOrd="1" destOrd="0" presId="urn:microsoft.com/office/officeart/2016/7/layout/RepeatingBendingProcessNew"/>
    <dgm:cxn modelId="{8D991B93-19E2-EA49-80E7-F510FEF244CA}" type="presOf" srcId="{9101A034-09D8-4E9B-9D85-B27ACFD39A37}" destId="{C4F8A1C3-614A-5F4E-AD6D-C2FA1553BC06}" srcOrd="0" destOrd="0" presId="urn:microsoft.com/office/officeart/2016/7/layout/RepeatingBendingProcessNew"/>
    <dgm:cxn modelId="{E63DD968-F9CD-4184-B05C-6BFEF5849BC5}" srcId="{2CEA414E-A3E2-4E41-AB20-3335123BFDEE}" destId="{4682A2B5-F8BB-4017-B42A-375655018B7B}" srcOrd="2" destOrd="0" parTransId="{A59EA33A-7408-46F5-A06E-4BC65384E681}" sibTransId="{9426D3CA-47AE-4B69-8986-16F1E738FA4C}"/>
    <dgm:cxn modelId="{CDB6FF3A-0B5F-8247-AE13-4195C4C40D85}" type="presOf" srcId="{D763BFF1-ED4B-404A-897A-5522074E7BD6}" destId="{E23CF44B-0459-E044-AEBF-6E0923B6B435}" srcOrd="1" destOrd="0" presId="urn:microsoft.com/office/officeart/2016/7/layout/RepeatingBendingProcessNew"/>
    <dgm:cxn modelId="{E3F284DD-CF6F-5842-A475-E58955B27084}" type="presOf" srcId="{4682A2B5-F8BB-4017-B42A-375655018B7B}" destId="{5811BD04-2185-7F4D-AF26-F8C7A0071161}" srcOrd="0" destOrd="0" presId="urn:microsoft.com/office/officeart/2016/7/layout/RepeatingBendingProcessNew"/>
    <dgm:cxn modelId="{88585590-887B-CE42-8859-8B24846F253E}" type="presOf" srcId="{5C84809A-ED73-459F-8D75-A6200EE273E2}" destId="{D3E3678F-B6FC-CF4F-90DE-53A36A8635DE}" srcOrd="0" destOrd="0" presId="urn:microsoft.com/office/officeart/2016/7/layout/RepeatingBendingProcessNew"/>
    <dgm:cxn modelId="{324BBB3A-EE0C-3346-B1D6-91E7C5E7F539}" type="presOf" srcId="{9426D3CA-47AE-4B69-8986-16F1E738FA4C}" destId="{1CEF3166-AAC0-CD46-AE26-AE90E4E289D1}" srcOrd="1" destOrd="0" presId="urn:microsoft.com/office/officeart/2016/7/layout/RepeatingBendingProcessNew"/>
    <dgm:cxn modelId="{9AFAA467-431A-4A4F-8D71-F93880B2BE7D}" srcId="{2CEA414E-A3E2-4E41-AB20-3335123BFDEE}" destId="{75D84B16-70C7-4A59-AC81-581643B04986}" srcOrd="3" destOrd="0" parTransId="{C92D9B8C-63EF-4751-91AD-EE14AE057BA7}" sibTransId="{5C84809A-ED73-459F-8D75-A6200EE273E2}"/>
    <dgm:cxn modelId="{B2A1194A-BE22-0048-9AD9-04972538099C}" type="presOf" srcId="{75D84B16-70C7-4A59-AC81-581643B04986}" destId="{A48DACD3-B429-E340-8F9D-F4976E4ED59D}" srcOrd="0" destOrd="0" presId="urn:microsoft.com/office/officeart/2016/7/layout/RepeatingBendingProcessNew"/>
    <dgm:cxn modelId="{19FBF430-6936-46B7-A4A8-7634FDF55955}" srcId="{2CEA414E-A3E2-4E41-AB20-3335123BFDEE}" destId="{FF2E33F2-7393-4B94-B892-A4C7B0F369DD}" srcOrd="4" destOrd="0" parTransId="{2026A0EC-7978-4DE9-9565-ABB740DE6246}" sibTransId="{29E75ED4-5750-4973-BDB1-D156244EC06F}"/>
    <dgm:cxn modelId="{8B4B84C2-68EB-AA46-B27B-EFE6FDFFCD58}" type="presOf" srcId="{FF2E33F2-7393-4B94-B892-A4C7B0F369DD}" destId="{E72DAD57-856A-EF45-A385-9A72540C1550}" srcOrd="0" destOrd="0" presId="urn:microsoft.com/office/officeart/2016/7/layout/RepeatingBendingProcessNew"/>
    <dgm:cxn modelId="{2BE1067C-2830-714B-A963-CB4C1FC287A1}" type="presOf" srcId="{2C246BF0-97D1-466F-91DB-650A3104EAE7}" destId="{89124B1F-C924-CB43-968B-A1DE8F03DC7A}" srcOrd="1" destOrd="0" presId="urn:microsoft.com/office/officeart/2016/7/layout/RepeatingBendingProcessNew"/>
    <dgm:cxn modelId="{FA6F3386-B7C5-4341-A5B5-AEC12E47399E}" srcId="{2CEA414E-A3E2-4E41-AB20-3335123BFDEE}" destId="{A0CDB306-2B28-419F-8AB4-D182136F2656}" srcOrd="5" destOrd="0" parTransId="{CC2EF943-156B-4EFF-B280-2B49BCDAB0CE}" sibTransId="{B68B22F0-86CD-4051-BD34-3B8929DF6C05}"/>
    <dgm:cxn modelId="{863165F2-C953-0840-80D3-626D568B040B}" type="presOf" srcId="{2C246BF0-97D1-466F-91DB-650A3104EAE7}" destId="{A4F842BD-B6CF-1141-B1D8-B776B155623B}" srcOrd="0" destOrd="0" presId="urn:microsoft.com/office/officeart/2016/7/layout/RepeatingBendingProcessNew"/>
    <dgm:cxn modelId="{71863241-8812-3545-8933-F982BF2BDEF0}" type="presOf" srcId="{70F6DC7A-2F37-4555-9088-DB5B0DCD6C3D}" destId="{2C87851E-C7B2-8C4A-A138-A06B641A8BC4}" srcOrd="0" destOrd="0" presId="urn:microsoft.com/office/officeart/2016/7/layout/RepeatingBendingProcessNew"/>
    <dgm:cxn modelId="{0347067D-CEB2-3544-899B-835806E79FFE}" type="presOf" srcId="{29E75ED4-5750-4973-BDB1-D156244EC06F}" destId="{B59F4CEA-4025-D64E-BB25-B91D0A0830D1}" srcOrd="0" destOrd="0" presId="urn:microsoft.com/office/officeart/2016/7/layout/RepeatingBendingProcessNew"/>
    <dgm:cxn modelId="{371A1BF7-490F-2348-850B-B4268990E35A}" type="presOf" srcId="{9426D3CA-47AE-4B69-8986-16F1E738FA4C}" destId="{FAC4B452-282D-3144-954B-3CE74A62224D}" srcOrd="0" destOrd="0" presId="urn:microsoft.com/office/officeart/2016/7/layout/RepeatingBendingProcessNew"/>
    <dgm:cxn modelId="{A8AB537D-11C4-7A45-BE98-764C8AEE8CEC}" type="presOf" srcId="{D763BFF1-ED4B-404A-897A-5522074E7BD6}" destId="{D23BE93D-0901-704A-B07E-9B8258F29232}" srcOrd="0" destOrd="0" presId="urn:microsoft.com/office/officeart/2016/7/layout/RepeatingBendingProcessNew"/>
    <dgm:cxn modelId="{4B046353-3C3F-544D-848F-78FD5E5FDC6E}" type="presOf" srcId="{29E75ED4-5750-4973-BDB1-D156244EC06F}" destId="{132B4B4A-D5F2-6348-8C7A-E2AEFB4D2044}" srcOrd="1" destOrd="0" presId="urn:microsoft.com/office/officeart/2016/7/layout/RepeatingBendingProcessNew"/>
    <dgm:cxn modelId="{187B8D6E-E002-6141-9E68-11FA3B2E9EF6}" type="presOf" srcId="{A0CDB306-2B28-419F-8AB4-D182136F2656}" destId="{F3D8499D-9E57-AD4A-B807-F6F0875B15B8}" srcOrd="0" destOrd="0" presId="urn:microsoft.com/office/officeart/2016/7/layout/RepeatingBendingProcessNew"/>
    <dgm:cxn modelId="{A091995D-1D8A-5F42-9381-EEFEF5BC9407}" type="presParOf" srcId="{5EFC6832-B985-F040-B677-448707053588}" destId="{C4F8A1C3-614A-5F4E-AD6D-C2FA1553BC06}" srcOrd="0" destOrd="0" presId="urn:microsoft.com/office/officeart/2016/7/layout/RepeatingBendingProcessNew"/>
    <dgm:cxn modelId="{044446E9-5126-BC45-B9EF-4B53357FF9BA}" type="presParOf" srcId="{5EFC6832-B985-F040-B677-448707053588}" destId="{A4F842BD-B6CF-1141-B1D8-B776B155623B}" srcOrd="1" destOrd="0" presId="urn:microsoft.com/office/officeart/2016/7/layout/RepeatingBendingProcessNew"/>
    <dgm:cxn modelId="{9E31A9EC-DBFC-7445-AA8F-A6277CAD01F2}" type="presParOf" srcId="{A4F842BD-B6CF-1141-B1D8-B776B155623B}" destId="{89124B1F-C924-CB43-968B-A1DE8F03DC7A}" srcOrd="0" destOrd="0" presId="urn:microsoft.com/office/officeart/2016/7/layout/RepeatingBendingProcessNew"/>
    <dgm:cxn modelId="{24962CD2-2A41-8A48-A45D-983327D1A8E2}" type="presParOf" srcId="{5EFC6832-B985-F040-B677-448707053588}" destId="{2C87851E-C7B2-8C4A-A138-A06B641A8BC4}" srcOrd="2" destOrd="0" presId="urn:microsoft.com/office/officeart/2016/7/layout/RepeatingBendingProcessNew"/>
    <dgm:cxn modelId="{8EAE3CB6-251A-374C-8918-8432F3EEC868}" type="presParOf" srcId="{5EFC6832-B985-F040-B677-448707053588}" destId="{D23BE93D-0901-704A-B07E-9B8258F29232}" srcOrd="3" destOrd="0" presId="urn:microsoft.com/office/officeart/2016/7/layout/RepeatingBendingProcessNew"/>
    <dgm:cxn modelId="{7ECB7665-F87F-994D-9CF4-20D44B6E6A44}" type="presParOf" srcId="{D23BE93D-0901-704A-B07E-9B8258F29232}" destId="{E23CF44B-0459-E044-AEBF-6E0923B6B435}" srcOrd="0" destOrd="0" presId="urn:microsoft.com/office/officeart/2016/7/layout/RepeatingBendingProcessNew"/>
    <dgm:cxn modelId="{0FBD183D-5AD7-9344-A71C-5DD14CFBA22D}" type="presParOf" srcId="{5EFC6832-B985-F040-B677-448707053588}" destId="{5811BD04-2185-7F4D-AF26-F8C7A0071161}" srcOrd="4" destOrd="0" presId="urn:microsoft.com/office/officeart/2016/7/layout/RepeatingBendingProcessNew"/>
    <dgm:cxn modelId="{A1030AD7-239F-B04D-B77A-6C0CC4237A9A}" type="presParOf" srcId="{5EFC6832-B985-F040-B677-448707053588}" destId="{FAC4B452-282D-3144-954B-3CE74A62224D}" srcOrd="5" destOrd="0" presId="urn:microsoft.com/office/officeart/2016/7/layout/RepeatingBendingProcessNew"/>
    <dgm:cxn modelId="{D7B0D7C9-570D-5246-8DD0-04200F759733}" type="presParOf" srcId="{FAC4B452-282D-3144-954B-3CE74A62224D}" destId="{1CEF3166-AAC0-CD46-AE26-AE90E4E289D1}" srcOrd="0" destOrd="0" presId="urn:microsoft.com/office/officeart/2016/7/layout/RepeatingBendingProcessNew"/>
    <dgm:cxn modelId="{00E9DAC5-0D80-C143-8C55-15DCE5D065B0}" type="presParOf" srcId="{5EFC6832-B985-F040-B677-448707053588}" destId="{A48DACD3-B429-E340-8F9D-F4976E4ED59D}" srcOrd="6" destOrd="0" presId="urn:microsoft.com/office/officeart/2016/7/layout/RepeatingBendingProcessNew"/>
    <dgm:cxn modelId="{E2BAC864-6032-724F-B774-8042B6414642}" type="presParOf" srcId="{5EFC6832-B985-F040-B677-448707053588}" destId="{D3E3678F-B6FC-CF4F-90DE-53A36A8635DE}" srcOrd="7" destOrd="0" presId="urn:microsoft.com/office/officeart/2016/7/layout/RepeatingBendingProcessNew"/>
    <dgm:cxn modelId="{E92292A1-2B15-614C-B1C2-4E4D95496F69}" type="presParOf" srcId="{D3E3678F-B6FC-CF4F-90DE-53A36A8635DE}" destId="{6D8E7C4F-8031-754A-943D-B974A4FD2FCC}" srcOrd="0" destOrd="0" presId="urn:microsoft.com/office/officeart/2016/7/layout/RepeatingBendingProcessNew"/>
    <dgm:cxn modelId="{7054FD84-D672-0846-94E0-471DAF6C4BE0}" type="presParOf" srcId="{5EFC6832-B985-F040-B677-448707053588}" destId="{E72DAD57-856A-EF45-A385-9A72540C1550}" srcOrd="8" destOrd="0" presId="urn:microsoft.com/office/officeart/2016/7/layout/RepeatingBendingProcessNew"/>
    <dgm:cxn modelId="{95D235A8-767B-3C46-8437-F1327381B354}" type="presParOf" srcId="{5EFC6832-B985-F040-B677-448707053588}" destId="{B59F4CEA-4025-D64E-BB25-B91D0A0830D1}" srcOrd="9" destOrd="0" presId="urn:microsoft.com/office/officeart/2016/7/layout/RepeatingBendingProcessNew"/>
    <dgm:cxn modelId="{3292AE60-3E29-C345-BA11-4E35DB839641}" type="presParOf" srcId="{B59F4CEA-4025-D64E-BB25-B91D0A0830D1}" destId="{132B4B4A-D5F2-6348-8C7A-E2AEFB4D2044}" srcOrd="0" destOrd="0" presId="urn:microsoft.com/office/officeart/2016/7/layout/RepeatingBendingProcessNew"/>
    <dgm:cxn modelId="{8C89333A-B19C-FB40-9196-03F661AEB8C7}" type="presParOf" srcId="{5EFC6832-B985-F040-B677-448707053588}" destId="{F3D8499D-9E57-AD4A-B807-F6F0875B15B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9B14DF-443D-47FA-8614-07C018311F7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719555-08D2-4488-885A-45E60B52D9F6}">
      <dgm:prSet/>
      <dgm:spPr/>
      <dgm:t>
        <a:bodyPr/>
        <a:lstStyle/>
        <a:p>
          <a:r>
            <a:rPr lang="en-US" b="0" i="0" dirty="0"/>
            <a:t>Cross-validation is used to ensure the model's performance is robust and generalizes well to unseen data by evaluating it on multiple train-test splits.</a:t>
          </a:r>
          <a:endParaRPr lang="en-US" dirty="0"/>
        </a:p>
      </dgm:t>
    </dgm:pt>
    <dgm:pt modelId="{2D4368B6-4B73-4CFC-A70C-B0E9BA1EFA04}" type="parTrans" cxnId="{ED3EB91D-4DF2-4CAD-B65E-8880A8CEE8A8}">
      <dgm:prSet/>
      <dgm:spPr/>
      <dgm:t>
        <a:bodyPr/>
        <a:lstStyle/>
        <a:p>
          <a:endParaRPr lang="en-US"/>
        </a:p>
      </dgm:t>
    </dgm:pt>
    <dgm:pt modelId="{00EF2F41-D1EE-4977-8DCA-1BDB458EB023}" type="sibTrans" cxnId="{ED3EB91D-4DF2-4CAD-B65E-8880A8CEE8A8}">
      <dgm:prSet/>
      <dgm:spPr/>
      <dgm:t>
        <a:bodyPr/>
        <a:lstStyle/>
        <a:p>
          <a:endParaRPr lang="en-US"/>
        </a:p>
      </dgm:t>
    </dgm:pt>
    <dgm:pt modelId="{CD5FF756-0C08-4D4F-9EBA-9E9351383A82}">
      <dgm:prSet/>
      <dgm:spPr/>
      <dgm:t>
        <a:bodyPr/>
        <a:lstStyle/>
        <a:p>
          <a:r>
            <a:rPr lang="en-US" b="0" i="0" dirty="0"/>
            <a:t>We have used k-fold cross validation by splitting the whole data into 5 splits </a:t>
          </a:r>
          <a:r>
            <a:rPr lang="en-US" b="0" i="0" dirty="0" err="1"/>
            <a:t>i.e</a:t>
          </a:r>
          <a:r>
            <a:rPr lang="en-US" b="0" i="0" dirty="0"/>
            <a:t> (k=5)</a:t>
          </a:r>
          <a:endParaRPr lang="en-US" dirty="0"/>
        </a:p>
      </dgm:t>
    </dgm:pt>
    <dgm:pt modelId="{28AA3034-179F-4657-8AF5-8DB9990CCE2E}" type="parTrans" cxnId="{D1F25836-D784-485D-BBA8-3441FB7AFC52}">
      <dgm:prSet/>
      <dgm:spPr/>
      <dgm:t>
        <a:bodyPr/>
        <a:lstStyle/>
        <a:p>
          <a:endParaRPr lang="en-US"/>
        </a:p>
      </dgm:t>
    </dgm:pt>
    <dgm:pt modelId="{2B320403-B862-43AB-8B37-15AEDAA57F15}" type="sibTrans" cxnId="{D1F25836-D784-485D-BBA8-3441FB7AFC52}">
      <dgm:prSet/>
      <dgm:spPr/>
      <dgm:t>
        <a:bodyPr/>
        <a:lstStyle/>
        <a:p>
          <a:endParaRPr lang="en-US"/>
        </a:p>
      </dgm:t>
    </dgm:pt>
    <dgm:pt modelId="{C757E3F5-0789-FC4F-B002-46328176658E}" type="pres">
      <dgm:prSet presAssocID="{919B14DF-443D-47FA-8614-07C018311F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540E14-D000-B24F-85E4-A4C3AC40143B}" type="pres">
      <dgm:prSet presAssocID="{76719555-08D2-4488-885A-45E60B52D9F6}" presName="hierRoot1" presStyleCnt="0"/>
      <dgm:spPr/>
    </dgm:pt>
    <dgm:pt modelId="{7A83F1EF-B069-8B47-A478-473766E0D884}" type="pres">
      <dgm:prSet presAssocID="{76719555-08D2-4488-885A-45E60B52D9F6}" presName="composite" presStyleCnt="0"/>
      <dgm:spPr/>
    </dgm:pt>
    <dgm:pt modelId="{6C287114-3CD4-3843-88F3-ED5B92671846}" type="pres">
      <dgm:prSet presAssocID="{76719555-08D2-4488-885A-45E60B52D9F6}" presName="background" presStyleLbl="node0" presStyleIdx="0" presStyleCnt="2"/>
      <dgm:spPr/>
    </dgm:pt>
    <dgm:pt modelId="{0D06EADF-B443-E749-8DAB-52379E2CEA5F}" type="pres">
      <dgm:prSet presAssocID="{76719555-08D2-4488-885A-45E60B52D9F6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24DF93-BF87-AC43-A710-8B92D40C27DE}" type="pres">
      <dgm:prSet presAssocID="{76719555-08D2-4488-885A-45E60B52D9F6}" presName="hierChild2" presStyleCnt="0"/>
      <dgm:spPr/>
    </dgm:pt>
    <dgm:pt modelId="{68289BEF-344E-724F-8F34-867110EB486C}" type="pres">
      <dgm:prSet presAssocID="{CD5FF756-0C08-4D4F-9EBA-9E9351383A82}" presName="hierRoot1" presStyleCnt="0"/>
      <dgm:spPr/>
    </dgm:pt>
    <dgm:pt modelId="{2C73E145-A4EB-1D42-B78C-40E0F6A180B6}" type="pres">
      <dgm:prSet presAssocID="{CD5FF756-0C08-4D4F-9EBA-9E9351383A82}" presName="composite" presStyleCnt="0"/>
      <dgm:spPr/>
    </dgm:pt>
    <dgm:pt modelId="{C190AE74-E67B-2F43-A0CD-F6326151ACD7}" type="pres">
      <dgm:prSet presAssocID="{CD5FF756-0C08-4D4F-9EBA-9E9351383A82}" presName="background" presStyleLbl="node0" presStyleIdx="1" presStyleCnt="2"/>
      <dgm:spPr/>
    </dgm:pt>
    <dgm:pt modelId="{ABDD1107-2C17-384B-89BC-7944A054F9E3}" type="pres">
      <dgm:prSet presAssocID="{CD5FF756-0C08-4D4F-9EBA-9E9351383A82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2CE8B9-081C-EB48-B3DC-3C11A6B36D54}" type="pres">
      <dgm:prSet presAssocID="{CD5FF756-0C08-4D4F-9EBA-9E9351383A82}" presName="hierChild2" presStyleCnt="0"/>
      <dgm:spPr/>
    </dgm:pt>
  </dgm:ptLst>
  <dgm:cxnLst>
    <dgm:cxn modelId="{57427BFF-673F-5D4F-8A29-EF2D93C9E2A1}" type="presOf" srcId="{76719555-08D2-4488-885A-45E60B52D9F6}" destId="{0D06EADF-B443-E749-8DAB-52379E2CEA5F}" srcOrd="0" destOrd="0" presId="urn:microsoft.com/office/officeart/2005/8/layout/hierarchy1"/>
    <dgm:cxn modelId="{933012D6-5B35-B443-B384-066EE402EE06}" type="presOf" srcId="{919B14DF-443D-47FA-8614-07C018311F7B}" destId="{C757E3F5-0789-FC4F-B002-46328176658E}" srcOrd="0" destOrd="0" presId="urn:microsoft.com/office/officeart/2005/8/layout/hierarchy1"/>
    <dgm:cxn modelId="{B89DFFFE-850A-4644-A0EF-C439B2041AE1}" type="presOf" srcId="{CD5FF756-0C08-4D4F-9EBA-9E9351383A82}" destId="{ABDD1107-2C17-384B-89BC-7944A054F9E3}" srcOrd="0" destOrd="0" presId="urn:microsoft.com/office/officeart/2005/8/layout/hierarchy1"/>
    <dgm:cxn modelId="{ED3EB91D-4DF2-4CAD-B65E-8880A8CEE8A8}" srcId="{919B14DF-443D-47FA-8614-07C018311F7B}" destId="{76719555-08D2-4488-885A-45E60B52D9F6}" srcOrd="0" destOrd="0" parTransId="{2D4368B6-4B73-4CFC-A70C-B0E9BA1EFA04}" sibTransId="{00EF2F41-D1EE-4977-8DCA-1BDB458EB023}"/>
    <dgm:cxn modelId="{D1F25836-D784-485D-BBA8-3441FB7AFC52}" srcId="{919B14DF-443D-47FA-8614-07C018311F7B}" destId="{CD5FF756-0C08-4D4F-9EBA-9E9351383A82}" srcOrd="1" destOrd="0" parTransId="{28AA3034-179F-4657-8AF5-8DB9990CCE2E}" sibTransId="{2B320403-B862-43AB-8B37-15AEDAA57F15}"/>
    <dgm:cxn modelId="{FFC650CC-2F1E-2241-91CC-E986791419B8}" type="presParOf" srcId="{C757E3F5-0789-FC4F-B002-46328176658E}" destId="{F6540E14-D000-B24F-85E4-A4C3AC40143B}" srcOrd="0" destOrd="0" presId="urn:microsoft.com/office/officeart/2005/8/layout/hierarchy1"/>
    <dgm:cxn modelId="{0706DFD3-8596-9D4E-BF3C-0F0A2DDCB866}" type="presParOf" srcId="{F6540E14-D000-B24F-85E4-A4C3AC40143B}" destId="{7A83F1EF-B069-8B47-A478-473766E0D884}" srcOrd="0" destOrd="0" presId="urn:microsoft.com/office/officeart/2005/8/layout/hierarchy1"/>
    <dgm:cxn modelId="{3EA874DD-85B8-E843-9C5B-B08BF1D00B53}" type="presParOf" srcId="{7A83F1EF-B069-8B47-A478-473766E0D884}" destId="{6C287114-3CD4-3843-88F3-ED5B92671846}" srcOrd="0" destOrd="0" presId="urn:microsoft.com/office/officeart/2005/8/layout/hierarchy1"/>
    <dgm:cxn modelId="{C9150BC9-CCE9-B649-825B-A5DEFC769D09}" type="presParOf" srcId="{7A83F1EF-B069-8B47-A478-473766E0D884}" destId="{0D06EADF-B443-E749-8DAB-52379E2CEA5F}" srcOrd="1" destOrd="0" presId="urn:microsoft.com/office/officeart/2005/8/layout/hierarchy1"/>
    <dgm:cxn modelId="{A50B55B1-ABC0-CA44-8C58-77899AE8744A}" type="presParOf" srcId="{F6540E14-D000-B24F-85E4-A4C3AC40143B}" destId="{8D24DF93-BF87-AC43-A710-8B92D40C27DE}" srcOrd="1" destOrd="0" presId="urn:microsoft.com/office/officeart/2005/8/layout/hierarchy1"/>
    <dgm:cxn modelId="{38D47D43-230A-6040-B9D4-E74C170C19DC}" type="presParOf" srcId="{C757E3F5-0789-FC4F-B002-46328176658E}" destId="{68289BEF-344E-724F-8F34-867110EB486C}" srcOrd="1" destOrd="0" presId="urn:microsoft.com/office/officeart/2005/8/layout/hierarchy1"/>
    <dgm:cxn modelId="{169FDC95-B50B-A84F-8DE2-9C588F5C8B15}" type="presParOf" srcId="{68289BEF-344E-724F-8F34-867110EB486C}" destId="{2C73E145-A4EB-1D42-B78C-40E0F6A180B6}" srcOrd="0" destOrd="0" presId="urn:microsoft.com/office/officeart/2005/8/layout/hierarchy1"/>
    <dgm:cxn modelId="{DEB919E8-89F5-D348-BDDB-52F742B79DA8}" type="presParOf" srcId="{2C73E145-A4EB-1D42-B78C-40E0F6A180B6}" destId="{C190AE74-E67B-2F43-A0CD-F6326151ACD7}" srcOrd="0" destOrd="0" presId="urn:microsoft.com/office/officeart/2005/8/layout/hierarchy1"/>
    <dgm:cxn modelId="{C84820C1-B736-E544-B73B-C2CADFCDCDFE}" type="presParOf" srcId="{2C73E145-A4EB-1D42-B78C-40E0F6A180B6}" destId="{ABDD1107-2C17-384B-89BC-7944A054F9E3}" srcOrd="1" destOrd="0" presId="urn:microsoft.com/office/officeart/2005/8/layout/hierarchy1"/>
    <dgm:cxn modelId="{AF499B84-D50A-B949-8625-DE4CE72B3E60}" type="presParOf" srcId="{68289BEF-344E-724F-8F34-867110EB486C}" destId="{EA2CE8B9-081C-EB48-B3DC-3C11A6B36D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526F5-33CE-42A2-B1F4-36B18F105F0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4AC60-C42B-40D5-8947-8B989C8D6DEC}">
      <dgm:prSet/>
      <dgm:spPr/>
      <dgm:t>
        <a:bodyPr/>
        <a:lstStyle/>
        <a:p>
          <a:r>
            <a:rPr lang="en-US" b="0" i="0" dirty="0"/>
            <a:t>Since this is a binary classification problem the metrics we chose are:</a:t>
          </a:r>
          <a:endParaRPr lang="en-US" dirty="0"/>
        </a:p>
      </dgm:t>
    </dgm:pt>
    <dgm:pt modelId="{F59E140C-1164-4A33-B21B-9B3E879396E4}" type="parTrans" cxnId="{B3468199-B726-426A-AC65-8ADFB552CC5C}">
      <dgm:prSet/>
      <dgm:spPr/>
      <dgm:t>
        <a:bodyPr/>
        <a:lstStyle/>
        <a:p>
          <a:endParaRPr lang="en-US"/>
        </a:p>
      </dgm:t>
    </dgm:pt>
    <dgm:pt modelId="{49013846-C999-410B-8734-23A8FE2BF24A}" type="sibTrans" cxnId="{B3468199-B726-426A-AC65-8ADFB552CC5C}">
      <dgm:prSet/>
      <dgm:spPr/>
      <dgm:t>
        <a:bodyPr/>
        <a:lstStyle/>
        <a:p>
          <a:endParaRPr lang="en-US"/>
        </a:p>
      </dgm:t>
    </dgm:pt>
    <dgm:pt modelId="{C1B6B47F-E8F8-442F-A390-380F53C7952C}">
      <dgm:prSet/>
      <dgm:spPr/>
      <dgm:t>
        <a:bodyPr/>
        <a:lstStyle/>
        <a:p>
          <a:r>
            <a:rPr lang="en-US" b="0" i="0" dirty="0"/>
            <a:t>ROC AUC score</a:t>
          </a:r>
          <a:endParaRPr lang="en-US" dirty="0"/>
        </a:p>
      </dgm:t>
    </dgm:pt>
    <dgm:pt modelId="{CCFE370F-289B-4453-9F90-E4900F1F081E}" type="parTrans" cxnId="{65421FAA-58D7-431C-B66B-B17C1DA4FE72}">
      <dgm:prSet/>
      <dgm:spPr/>
      <dgm:t>
        <a:bodyPr/>
        <a:lstStyle/>
        <a:p>
          <a:endParaRPr lang="en-US"/>
        </a:p>
      </dgm:t>
    </dgm:pt>
    <dgm:pt modelId="{E4182472-0B6A-428A-9B3E-E222800D2DA8}" type="sibTrans" cxnId="{65421FAA-58D7-431C-B66B-B17C1DA4FE72}">
      <dgm:prSet/>
      <dgm:spPr/>
      <dgm:t>
        <a:bodyPr/>
        <a:lstStyle/>
        <a:p>
          <a:endParaRPr lang="en-US"/>
        </a:p>
      </dgm:t>
    </dgm:pt>
    <dgm:pt modelId="{D33F2724-8E26-46E5-AC34-EB638B64F93C}">
      <dgm:prSet/>
      <dgm:spPr/>
      <dgm:t>
        <a:bodyPr/>
        <a:lstStyle/>
        <a:p>
          <a:r>
            <a:rPr lang="en-US" b="0" i="0" dirty="0"/>
            <a:t>F1 score</a:t>
          </a:r>
          <a:endParaRPr lang="en-US" dirty="0"/>
        </a:p>
      </dgm:t>
    </dgm:pt>
    <dgm:pt modelId="{F2B5F949-B00C-4C9A-83E8-5AB9A9E64BBF}" type="parTrans" cxnId="{C5AED324-D130-468D-9CAD-B68B6281211E}">
      <dgm:prSet/>
      <dgm:spPr/>
      <dgm:t>
        <a:bodyPr/>
        <a:lstStyle/>
        <a:p>
          <a:endParaRPr lang="en-US"/>
        </a:p>
      </dgm:t>
    </dgm:pt>
    <dgm:pt modelId="{A5950F07-562C-4F5A-9805-09E8B2204708}" type="sibTrans" cxnId="{C5AED324-D130-468D-9CAD-B68B6281211E}">
      <dgm:prSet/>
      <dgm:spPr/>
      <dgm:t>
        <a:bodyPr/>
        <a:lstStyle/>
        <a:p>
          <a:endParaRPr lang="en-US"/>
        </a:p>
      </dgm:t>
    </dgm:pt>
    <dgm:pt modelId="{8F85DC99-95E9-4678-AFBD-0AEBFE6F573B}">
      <dgm:prSet/>
      <dgm:spPr/>
      <dgm:t>
        <a:bodyPr/>
        <a:lstStyle/>
        <a:p>
          <a:r>
            <a:rPr lang="en-US" b="0" i="0" dirty="0"/>
            <a:t>Precision</a:t>
          </a:r>
          <a:endParaRPr lang="en-US" dirty="0"/>
        </a:p>
      </dgm:t>
    </dgm:pt>
    <dgm:pt modelId="{3C0E8680-205C-4078-929C-A52933A50593}" type="parTrans" cxnId="{F1D11182-2023-40A2-8430-C44D773E4FAC}">
      <dgm:prSet/>
      <dgm:spPr/>
      <dgm:t>
        <a:bodyPr/>
        <a:lstStyle/>
        <a:p>
          <a:endParaRPr lang="en-US"/>
        </a:p>
      </dgm:t>
    </dgm:pt>
    <dgm:pt modelId="{C42A4DD8-85A4-4161-92F8-D332AAB7B103}" type="sibTrans" cxnId="{F1D11182-2023-40A2-8430-C44D773E4FAC}">
      <dgm:prSet/>
      <dgm:spPr/>
      <dgm:t>
        <a:bodyPr/>
        <a:lstStyle/>
        <a:p>
          <a:endParaRPr lang="en-US"/>
        </a:p>
      </dgm:t>
    </dgm:pt>
    <dgm:pt modelId="{3C88ACF7-368C-4DAF-AEF6-3AA5807374EE}">
      <dgm:prSet/>
      <dgm:spPr/>
      <dgm:t>
        <a:bodyPr/>
        <a:lstStyle/>
        <a:p>
          <a:r>
            <a:rPr lang="en-US" b="0" i="0" dirty="0"/>
            <a:t>Recall</a:t>
          </a:r>
          <a:endParaRPr lang="en-US" dirty="0"/>
        </a:p>
      </dgm:t>
    </dgm:pt>
    <dgm:pt modelId="{5095167E-F520-4FD2-B4D9-27246F6E31C1}" type="parTrans" cxnId="{6B7D7D99-D7D1-4B33-B3B5-FF02ED300099}">
      <dgm:prSet/>
      <dgm:spPr/>
      <dgm:t>
        <a:bodyPr/>
        <a:lstStyle/>
        <a:p>
          <a:endParaRPr lang="en-US"/>
        </a:p>
      </dgm:t>
    </dgm:pt>
    <dgm:pt modelId="{4B7D8E65-D705-4447-9690-F945E357108A}" type="sibTrans" cxnId="{6B7D7D99-D7D1-4B33-B3B5-FF02ED300099}">
      <dgm:prSet/>
      <dgm:spPr/>
      <dgm:t>
        <a:bodyPr/>
        <a:lstStyle/>
        <a:p>
          <a:endParaRPr lang="en-US"/>
        </a:p>
      </dgm:t>
    </dgm:pt>
    <dgm:pt modelId="{F32AAD63-FC1C-0046-A2F7-3695BC127F5A}">
      <dgm:prSet/>
      <dgm:spPr/>
      <dgm:t>
        <a:bodyPr/>
        <a:lstStyle/>
        <a:p>
          <a:r>
            <a:rPr lang="en-US" dirty="0"/>
            <a:t>Accuracy</a:t>
          </a:r>
        </a:p>
      </dgm:t>
    </dgm:pt>
    <dgm:pt modelId="{395280D8-D5B1-2B41-9F11-4515EB02576F}" type="parTrans" cxnId="{02156F8A-D7BB-034C-A60F-C3FD08EECE3F}">
      <dgm:prSet/>
      <dgm:spPr/>
      <dgm:t>
        <a:bodyPr/>
        <a:lstStyle/>
        <a:p>
          <a:endParaRPr lang="en-US"/>
        </a:p>
      </dgm:t>
    </dgm:pt>
    <dgm:pt modelId="{3518E1E0-0433-4945-B1B5-502010DC8AE8}" type="sibTrans" cxnId="{02156F8A-D7BB-034C-A60F-C3FD08EECE3F}">
      <dgm:prSet/>
      <dgm:spPr/>
      <dgm:t>
        <a:bodyPr/>
        <a:lstStyle/>
        <a:p>
          <a:endParaRPr lang="en-US"/>
        </a:p>
      </dgm:t>
    </dgm:pt>
    <dgm:pt modelId="{6FB9248F-B7A0-2A47-92DA-700835886919}" type="pres">
      <dgm:prSet presAssocID="{268526F5-33CE-42A2-B1F4-36B18F105F0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F5F5337-16DB-F545-B537-9BA661E38944}" type="pres">
      <dgm:prSet presAssocID="{B274AC60-C42B-40D5-8947-8B989C8D6DEC}" presName="thickLine" presStyleLbl="alignNode1" presStyleIdx="0" presStyleCnt="6"/>
      <dgm:spPr/>
    </dgm:pt>
    <dgm:pt modelId="{F52D54A5-9CD9-874E-9A72-3C9FDFBC0995}" type="pres">
      <dgm:prSet presAssocID="{B274AC60-C42B-40D5-8947-8B989C8D6DEC}" presName="horz1" presStyleCnt="0"/>
      <dgm:spPr/>
    </dgm:pt>
    <dgm:pt modelId="{BF39154B-3E0D-5D49-A09D-9D3596728BA2}" type="pres">
      <dgm:prSet presAssocID="{B274AC60-C42B-40D5-8947-8B989C8D6DEC}" presName="tx1" presStyleLbl="revTx" presStyleIdx="0" presStyleCnt="6"/>
      <dgm:spPr/>
      <dgm:t>
        <a:bodyPr/>
        <a:lstStyle/>
        <a:p>
          <a:endParaRPr lang="en-US"/>
        </a:p>
      </dgm:t>
    </dgm:pt>
    <dgm:pt modelId="{638BA675-D10E-EC4D-8708-3DB875A42950}" type="pres">
      <dgm:prSet presAssocID="{B274AC60-C42B-40D5-8947-8B989C8D6DEC}" presName="vert1" presStyleCnt="0"/>
      <dgm:spPr/>
    </dgm:pt>
    <dgm:pt modelId="{47A7E4A8-23D7-7E47-A51C-73E5849ADB23}" type="pres">
      <dgm:prSet presAssocID="{C1B6B47F-E8F8-442F-A390-380F53C7952C}" presName="thickLine" presStyleLbl="alignNode1" presStyleIdx="1" presStyleCnt="6"/>
      <dgm:spPr/>
    </dgm:pt>
    <dgm:pt modelId="{84C8D573-282C-C84E-ACA6-F246A74AE4BC}" type="pres">
      <dgm:prSet presAssocID="{C1B6B47F-E8F8-442F-A390-380F53C7952C}" presName="horz1" presStyleCnt="0"/>
      <dgm:spPr/>
    </dgm:pt>
    <dgm:pt modelId="{BFF016D3-AE3A-834B-BE5D-1D6ECDAF7323}" type="pres">
      <dgm:prSet presAssocID="{C1B6B47F-E8F8-442F-A390-380F53C7952C}" presName="tx1" presStyleLbl="revTx" presStyleIdx="1" presStyleCnt="6"/>
      <dgm:spPr/>
      <dgm:t>
        <a:bodyPr/>
        <a:lstStyle/>
        <a:p>
          <a:endParaRPr lang="en-US"/>
        </a:p>
      </dgm:t>
    </dgm:pt>
    <dgm:pt modelId="{9D3118B3-3387-214B-80EF-52BC55DD1197}" type="pres">
      <dgm:prSet presAssocID="{C1B6B47F-E8F8-442F-A390-380F53C7952C}" presName="vert1" presStyleCnt="0"/>
      <dgm:spPr/>
    </dgm:pt>
    <dgm:pt modelId="{81D5C9DC-F1B6-6D42-A8BD-A06D85BB59A6}" type="pres">
      <dgm:prSet presAssocID="{F32AAD63-FC1C-0046-A2F7-3695BC127F5A}" presName="thickLine" presStyleLbl="alignNode1" presStyleIdx="2" presStyleCnt="6"/>
      <dgm:spPr/>
    </dgm:pt>
    <dgm:pt modelId="{8CF835CF-EE57-D54C-B2F0-5071CB02AFAE}" type="pres">
      <dgm:prSet presAssocID="{F32AAD63-FC1C-0046-A2F7-3695BC127F5A}" presName="horz1" presStyleCnt="0"/>
      <dgm:spPr/>
    </dgm:pt>
    <dgm:pt modelId="{B5C07CF8-0596-754E-8FE1-F7A64E813A6A}" type="pres">
      <dgm:prSet presAssocID="{F32AAD63-FC1C-0046-A2F7-3695BC127F5A}" presName="tx1" presStyleLbl="revTx" presStyleIdx="2" presStyleCnt="6"/>
      <dgm:spPr/>
      <dgm:t>
        <a:bodyPr/>
        <a:lstStyle/>
        <a:p>
          <a:endParaRPr lang="en-US"/>
        </a:p>
      </dgm:t>
    </dgm:pt>
    <dgm:pt modelId="{58DEF0FF-4173-074D-8712-4D1548469497}" type="pres">
      <dgm:prSet presAssocID="{F32AAD63-FC1C-0046-A2F7-3695BC127F5A}" presName="vert1" presStyleCnt="0"/>
      <dgm:spPr/>
    </dgm:pt>
    <dgm:pt modelId="{3B480169-1370-284E-A397-0AB95DA863D7}" type="pres">
      <dgm:prSet presAssocID="{D33F2724-8E26-46E5-AC34-EB638B64F93C}" presName="thickLine" presStyleLbl="alignNode1" presStyleIdx="3" presStyleCnt="6"/>
      <dgm:spPr/>
    </dgm:pt>
    <dgm:pt modelId="{7CCD94D3-2255-9048-8B2F-4C65D531340F}" type="pres">
      <dgm:prSet presAssocID="{D33F2724-8E26-46E5-AC34-EB638B64F93C}" presName="horz1" presStyleCnt="0"/>
      <dgm:spPr/>
    </dgm:pt>
    <dgm:pt modelId="{63B1AA95-3E01-E444-8014-558768734A29}" type="pres">
      <dgm:prSet presAssocID="{D33F2724-8E26-46E5-AC34-EB638B64F93C}" presName="tx1" presStyleLbl="revTx" presStyleIdx="3" presStyleCnt="6"/>
      <dgm:spPr/>
      <dgm:t>
        <a:bodyPr/>
        <a:lstStyle/>
        <a:p>
          <a:endParaRPr lang="en-US"/>
        </a:p>
      </dgm:t>
    </dgm:pt>
    <dgm:pt modelId="{72B58CC4-19A4-E54A-AAEB-CAE112602A0B}" type="pres">
      <dgm:prSet presAssocID="{D33F2724-8E26-46E5-AC34-EB638B64F93C}" presName="vert1" presStyleCnt="0"/>
      <dgm:spPr/>
    </dgm:pt>
    <dgm:pt modelId="{D166B9CE-2CD4-DC46-A147-3F3A9AFFDE55}" type="pres">
      <dgm:prSet presAssocID="{8F85DC99-95E9-4678-AFBD-0AEBFE6F573B}" presName="thickLine" presStyleLbl="alignNode1" presStyleIdx="4" presStyleCnt="6"/>
      <dgm:spPr/>
    </dgm:pt>
    <dgm:pt modelId="{4DA86BA0-4377-8240-8538-C5B2479D8951}" type="pres">
      <dgm:prSet presAssocID="{8F85DC99-95E9-4678-AFBD-0AEBFE6F573B}" presName="horz1" presStyleCnt="0"/>
      <dgm:spPr/>
    </dgm:pt>
    <dgm:pt modelId="{161DCD30-2635-D149-9248-B5237D638325}" type="pres">
      <dgm:prSet presAssocID="{8F85DC99-95E9-4678-AFBD-0AEBFE6F573B}" presName="tx1" presStyleLbl="revTx" presStyleIdx="4" presStyleCnt="6"/>
      <dgm:spPr/>
      <dgm:t>
        <a:bodyPr/>
        <a:lstStyle/>
        <a:p>
          <a:endParaRPr lang="en-US"/>
        </a:p>
      </dgm:t>
    </dgm:pt>
    <dgm:pt modelId="{E78682E9-9437-5844-ACBD-A32462680A46}" type="pres">
      <dgm:prSet presAssocID="{8F85DC99-95E9-4678-AFBD-0AEBFE6F573B}" presName="vert1" presStyleCnt="0"/>
      <dgm:spPr/>
    </dgm:pt>
    <dgm:pt modelId="{96E6D0EF-5F2C-CF43-9450-C96D9F7F1655}" type="pres">
      <dgm:prSet presAssocID="{3C88ACF7-368C-4DAF-AEF6-3AA5807374EE}" presName="thickLine" presStyleLbl="alignNode1" presStyleIdx="5" presStyleCnt="6"/>
      <dgm:spPr/>
    </dgm:pt>
    <dgm:pt modelId="{1B794A98-5AC2-3F4F-B8A5-2E3191662703}" type="pres">
      <dgm:prSet presAssocID="{3C88ACF7-368C-4DAF-AEF6-3AA5807374EE}" presName="horz1" presStyleCnt="0"/>
      <dgm:spPr/>
    </dgm:pt>
    <dgm:pt modelId="{1A080A61-7DA4-0C4F-8657-41CF70970CED}" type="pres">
      <dgm:prSet presAssocID="{3C88ACF7-368C-4DAF-AEF6-3AA5807374EE}" presName="tx1" presStyleLbl="revTx" presStyleIdx="5" presStyleCnt="6"/>
      <dgm:spPr/>
      <dgm:t>
        <a:bodyPr/>
        <a:lstStyle/>
        <a:p>
          <a:endParaRPr lang="en-US"/>
        </a:p>
      </dgm:t>
    </dgm:pt>
    <dgm:pt modelId="{A4C95368-0C3C-414D-A382-9883A9755DBF}" type="pres">
      <dgm:prSet presAssocID="{3C88ACF7-368C-4DAF-AEF6-3AA5807374EE}" presName="vert1" presStyleCnt="0"/>
      <dgm:spPr/>
    </dgm:pt>
  </dgm:ptLst>
  <dgm:cxnLst>
    <dgm:cxn modelId="{E83E62AD-3099-DB4F-9086-1485D27DBD97}" type="presOf" srcId="{C1B6B47F-E8F8-442F-A390-380F53C7952C}" destId="{BFF016D3-AE3A-834B-BE5D-1D6ECDAF7323}" srcOrd="0" destOrd="0" presId="urn:microsoft.com/office/officeart/2008/layout/LinedList"/>
    <dgm:cxn modelId="{7FD210B4-7F31-4649-882F-84B8501A21A4}" type="presOf" srcId="{B274AC60-C42B-40D5-8947-8B989C8D6DEC}" destId="{BF39154B-3E0D-5D49-A09D-9D3596728BA2}" srcOrd="0" destOrd="0" presId="urn:microsoft.com/office/officeart/2008/layout/LinedList"/>
    <dgm:cxn modelId="{6B7D7D99-D7D1-4B33-B3B5-FF02ED300099}" srcId="{268526F5-33CE-42A2-B1F4-36B18F105F08}" destId="{3C88ACF7-368C-4DAF-AEF6-3AA5807374EE}" srcOrd="5" destOrd="0" parTransId="{5095167E-F520-4FD2-B4D9-27246F6E31C1}" sibTransId="{4B7D8E65-D705-4447-9690-F945E357108A}"/>
    <dgm:cxn modelId="{E46E2EFC-9A17-C34E-BD05-6A28CF164C5E}" type="presOf" srcId="{3C88ACF7-368C-4DAF-AEF6-3AA5807374EE}" destId="{1A080A61-7DA4-0C4F-8657-41CF70970CED}" srcOrd="0" destOrd="0" presId="urn:microsoft.com/office/officeart/2008/layout/LinedList"/>
    <dgm:cxn modelId="{C5AED324-D130-468D-9CAD-B68B6281211E}" srcId="{268526F5-33CE-42A2-B1F4-36B18F105F08}" destId="{D33F2724-8E26-46E5-AC34-EB638B64F93C}" srcOrd="3" destOrd="0" parTransId="{F2B5F949-B00C-4C9A-83E8-5AB9A9E64BBF}" sibTransId="{A5950F07-562C-4F5A-9805-09E8B2204708}"/>
    <dgm:cxn modelId="{02156F8A-D7BB-034C-A60F-C3FD08EECE3F}" srcId="{268526F5-33CE-42A2-B1F4-36B18F105F08}" destId="{F32AAD63-FC1C-0046-A2F7-3695BC127F5A}" srcOrd="2" destOrd="0" parTransId="{395280D8-D5B1-2B41-9F11-4515EB02576F}" sibTransId="{3518E1E0-0433-4945-B1B5-502010DC8AE8}"/>
    <dgm:cxn modelId="{7D76E3C1-297E-6849-8EC7-5AF85376600A}" type="presOf" srcId="{D33F2724-8E26-46E5-AC34-EB638B64F93C}" destId="{63B1AA95-3E01-E444-8014-558768734A29}" srcOrd="0" destOrd="0" presId="urn:microsoft.com/office/officeart/2008/layout/LinedList"/>
    <dgm:cxn modelId="{B2B15EA2-070E-8848-8A23-8ABF74D8D19D}" type="presOf" srcId="{268526F5-33CE-42A2-B1F4-36B18F105F08}" destId="{6FB9248F-B7A0-2A47-92DA-700835886919}" srcOrd="0" destOrd="0" presId="urn:microsoft.com/office/officeart/2008/layout/LinedList"/>
    <dgm:cxn modelId="{B3468199-B726-426A-AC65-8ADFB552CC5C}" srcId="{268526F5-33CE-42A2-B1F4-36B18F105F08}" destId="{B274AC60-C42B-40D5-8947-8B989C8D6DEC}" srcOrd="0" destOrd="0" parTransId="{F59E140C-1164-4A33-B21B-9B3E879396E4}" sibTransId="{49013846-C999-410B-8734-23A8FE2BF24A}"/>
    <dgm:cxn modelId="{F1D11182-2023-40A2-8430-C44D773E4FAC}" srcId="{268526F5-33CE-42A2-B1F4-36B18F105F08}" destId="{8F85DC99-95E9-4678-AFBD-0AEBFE6F573B}" srcOrd="4" destOrd="0" parTransId="{3C0E8680-205C-4078-929C-A52933A50593}" sibTransId="{C42A4DD8-85A4-4161-92F8-D332AAB7B103}"/>
    <dgm:cxn modelId="{65421FAA-58D7-431C-B66B-B17C1DA4FE72}" srcId="{268526F5-33CE-42A2-B1F4-36B18F105F08}" destId="{C1B6B47F-E8F8-442F-A390-380F53C7952C}" srcOrd="1" destOrd="0" parTransId="{CCFE370F-289B-4453-9F90-E4900F1F081E}" sibTransId="{E4182472-0B6A-428A-9B3E-E222800D2DA8}"/>
    <dgm:cxn modelId="{57A73020-DC3D-894F-A5DE-6B570E493F51}" type="presOf" srcId="{F32AAD63-FC1C-0046-A2F7-3695BC127F5A}" destId="{B5C07CF8-0596-754E-8FE1-F7A64E813A6A}" srcOrd="0" destOrd="0" presId="urn:microsoft.com/office/officeart/2008/layout/LinedList"/>
    <dgm:cxn modelId="{8916F348-E70C-1A48-9C70-2E00C8226ECB}" type="presOf" srcId="{8F85DC99-95E9-4678-AFBD-0AEBFE6F573B}" destId="{161DCD30-2635-D149-9248-B5237D638325}" srcOrd="0" destOrd="0" presId="urn:microsoft.com/office/officeart/2008/layout/LinedList"/>
    <dgm:cxn modelId="{9BB2455B-3A42-844B-8CBB-7D6D4C063E69}" type="presParOf" srcId="{6FB9248F-B7A0-2A47-92DA-700835886919}" destId="{EF5F5337-16DB-F545-B537-9BA661E38944}" srcOrd="0" destOrd="0" presId="urn:microsoft.com/office/officeart/2008/layout/LinedList"/>
    <dgm:cxn modelId="{854FFD1C-8ED6-6942-B60F-C7DBB9BA6605}" type="presParOf" srcId="{6FB9248F-B7A0-2A47-92DA-700835886919}" destId="{F52D54A5-9CD9-874E-9A72-3C9FDFBC0995}" srcOrd="1" destOrd="0" presId="urn:microsoft.com/office/officeart/2008/layout/LinedList"/>
    <dgm:cxn modelId="{0A9E5D2F-864D-A649-BCFE-0B7E84148996}" type="presParOf" srcId="{F52D54A5-9CD9-874E-9A72-3C9FDFBC0995}" destId="{BF39154B-3E0D-5D49-A09D-9D3596728BA2}" srcOrd="0" destOrd="0" presId="urn:microsoft.com/office/officeart/2008/layout/LinedList"/>
    <dgm:cxn modelId="{17B250DC-5E89-F049-A4D9-BC237B4607CE}" type="presParOf" srcId="{F52D54A5-9CD9-874E-9A72-3C9FDFBC0995}" destId="{638BA675-D10E-EC4D-8708-3DB875A42950}" srcOrd="1" destOrd="0" presId="urn:microsoft.com/office/officeart/2008/layout/LinedList"/>
    <dgm:cxn modelId="{1C505D8D-45BE-874D-ABF3-9A025CF3D23E}" type="presParOf" srcId="{6FB9248F-B7A0-2A47-92DA-700835886919}" destId="{47A7E4A8-23D7-7E47-A51C-73E5849ADB23}" srcOrd="2" destOrd="0" presId="urn:microsoft.com/office/officeart/2008/layout/LinedList"/>
    <dgm:cxn modelId="{89132045-4FCD-5149-B455-DFC9020E9779}" type="presParOf" srcId="{6FB9248F-B7A0-2A47-92DA-700835886919}" destId="{84C8D573-282C-C84E-ACA6-F246A74AE4BC}" srcOrd="3" destOrd="0" presId="urn:microsoft.com/office/officeart/2008/layout/LinedList"/>
    <dgm:cxn modelId="{1DB34C60-8AE8-9E43-8720-8DD167D4A9D1}" type="presParOf" srcId="{84C8D573-282C-C84E-ACA6-F246A74AE4BC}" destId="{BFF016D3-AE3A-834B-BE5D-1D6ECDAF7323}" srcOrd="0" destOrd="0" presId="urn:microsoft.com/office/officeart/2008/layout/LinedList"/>
    <dgm:cxn modelId="{E76E3193-CA4B-5B44-B04E-0464848CB9A4}" type="presParOf" srcId="{84C8D573-282C-C84E-ACA6-F246A74AE4BC}" destId="{9D3118B3-3387-214B-80EF-52BC55DD1197}" srcOrd="1" destOrd="0" presId="urn:microsoft.com/office/officeart/2008/layout/LinedList"/>
    <dgm:cxn modelId="{88AC056E-CFE7-5349-B904-A95FF2F89E6A}" type="presParOf" srcId="{6FB9248F-B7A0-2A47-92DA-700835886919}" destId="{81D5C9DC-F1B6-6D42-A8BD-A06D85BB59A6}" srcOrd="4" destOrd="0" presId="urn:microsoft.com/office/officeart/2008/layout/LinedList"/>
    <dgm:cxn modelId="{6C0A9D66-BB36-4346-A401-5F00A94EDC4B}" type="presParOf" srcId="{6FB9248F-B7A0-2A47-92DA-700835886919}" destId="{8CF835CF-EE57-D54C-B2F0-5071CB02AFAE}" srcOrd="5" destOrd="0" presId="urn:microsoft.com/office/officeart/2008/layout/LinedList"/>
    <dgm:cxn modelId="{A58C900B-AF61-E64C-A0CB-30E03D0E5E71}" type="presParOf" srcId="{8CF835CF-EE57-D54C-B2F0-5071CB02AFAE}" destId="{B5C07CF8-0596-754E-8FE1-F7A64E813A6A}" srcOrd="0" destOrd="0" presId="urn:microsoft.com/office/officeart/2008/layout/LinedList"/>
    <dgm:cxn modelId="{6E2853FA-8FB6-C64A-9327-7472F4A8C15F}" type="presParOf" srcId="{8CF835CF-EE57-D54C-B2F0-5071CB02AFAE}" destId="{58DEF0FF-4173-074D-8712-4D1548469497}" srcOrd="1" destOrd="0" presId="urn:microsoft.com/office/officeart/2008/layout/LinedList"/>
    <dgm:cxn modelId="{301ACA9F-E0F3-FC45-8ECE-D2BB47B1334D}" type="presParOf" srcId="{6FB9248F-B7A0-2A47-92DA-700835886919}" destId="{3B480169-1370-284E-A397-0AB95DA863D7}" srcOrd="6" destOrd="0" presId="urn:microsoft.com/office/officeart/2008/layout/LinedList"/>
    <dgm:cxn modelId="{A190B5C1-7B04-8249-90CC-CE766FC133F4}" type="presParOf" srcId="{6FB9248F-B7A0-2A47-92DA-700835886919}" destId="{7CCD94D3-2255-9048-8B2F-4C65D531340F}" srcOrd="7" destOrd="0" presId="urn:microsoft.com/office/officeart/2008/layout/LinedList"/>
    <dgm:cxn modelId="{AC598ADF-AEA3-3547-BCC2-25084E32807A}" type="presParOf" srcId="{7CCD94D3-2255-9048-8B2F-4C65D531340F}" destId="{63B1AA95-3E01-E444-8014-558768734A29}" srcOrd="0" destOrd="0" presId="urn:microsoft.com/office/officeart/2008/layout/LinedList"/>
    <dgm:cxn modelId="{C275C16C-8D17-9548-AAC8-F8625942A7D7}" type="presParOf" srcId="{7CCD94D3-2255-9048-8B2F-4C65D531340F}" destId="{72B58CC4-19A4-E54A-AAEB-CAE112602A0B}" srcOrd="1" destOrd="0" presId="urn:microsoft.com/office/officeart/2008/layout/LinedList"/>
    <dgm:cxn modelId="{FEF91235-23D6-364D-97BE-01FB6DEA3D2B}" type="presParOf" srcId="{6FB9248F-B7A0-2A47-92DA-700835886919}" destId="{D166B9CE-2CD4-DC46-A147-3F3A9AFFDE55}" srcOrd="8" destOrd="0" presId="urn:microsoft.com/office/officeart/2008/layout/LinedList"/>
    <dgm:cxn modelId="{2192918C-A766-0E49-BDAA-242049CE362A}" type="presParOf" srcId="{6FB9248F-B7A0-2A47-92DA-700835886919}" destId="{4DA86BA0-4377-8240-8538-C5B2479D8951}" srcOrd="9" destOrd="0" presId="urn:microsoft.com/office/officeart/2008/layout/LinedList"/>
    <dgm:cxn modelId="{4F8273A2-B8A0-BA43-BB6C-93FC483E504B}" type="presParOf" srcId="{4DA86BA0-4377-8240-8538-C5B2479D8951}" destId="{161DCD30-2635-D149-9248-B5237D638325}" srcOrd="0" destOrd="0" presId="urn:microsoft.com/office/officeart/2008/layout/LinedList"/>
    <dgm:cxn modelId="{EF3ACB3A-B2BD-B647-B929-4AB347BCE44E}" type="presParOf" srcId="{4DA86BA0-4377-8240-8538-C5B2479D8951}" destId="{E78682E9-9437-5844-ACBD-A32462680A46}" srcOrd="1" destOrd="0" presId="urn:microsoft.com/office/officeart/2008/layout/LinedList"/>
    <dgm:cxn modelId="{CF34D758-2717-4544-A532-51AD78709C83}" type="presParOf" srcId="{6FB9248F-B7A0-2A47-92DA-700835886919}" destId="{96E6D0EF-5F2C-CF43-9450-C96D9F7F1655}" srcOrd="10" destOrd="0" presId="urn:microsoft.com/office/officeart/2008/layout/LinedList"/>
    <dgm:cxn modelId="{C28F77A5-044E-3B4A-B9D1-050A116F768E}" type="presParOf" srcId="{6FB9248F-B7A0-2A47-92DA-700835886919}" destId="{1B794A98-5AC2-3F4F-B8A5-2E3191662703}" srcOrd="11" destOrd="0" presId="urn:microsoft.com/office/officeart/2008/layout/LinedList"/>
    <dgm:cxn modelId="{740D84C3-5E4E-D047-8D6B-1A872216A7FD}" type="presParOf" srcId="{1B794A98-5AC2-3F4F-B8A5-2E3191662703}" destId="{1A080A61-7DA4-0C4F-8657-41CF70970CED}" srcOrd="0" destOrd="0" presId="urn:microsoft.com/office/officeart/2008/layout/LinedList"/>
    <dgm:cxn modelId="{16C42545-F75F-254D-8775-139D114ED3F6}" type="presParOf" srcId="{1B794A98-5AC2-3F4F-B8A5-2E3191662703}" destId="{A4C95368-0C3C-414D-A382-9883A9755D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C5EDA-5832-2949-98C0-2796994F43B3}">
      <dsp:nvSpPr>
        <dsp:cNvPr id="0" name=""/>
        <dsp:cNvSpPr/>
      </dsp:nvSpPr>
      <dsp:spPr>
        <a:xfrm>
          <a:off x="7145" y="203885"/>
          <a:ext cx="3131767" cy="9395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479" tIns="247479" rIns="247479" bIns="247479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Use</a:t>
          </a:r>
        </a:p>
      </dsp:txBody>
      <dsp:txXfrm>
        <a:off x="7145" y="203885"/>
        <a:ext cx="3131767" cy="939530"/>
      </dsp:txXfrm>
    </dsp:sp>
    <dsp:sp modelId="{C1DF0366-D5C3-0145-AA66-4F09612EE776}">
      <dsp:nvSpPr>
        <dsp:cNvPr id="0" name=""/>
        <dsp:cNvSpPr/>
      </dsp:nvSpPr>
      <dsp:spPr>
        <a:xfrm>
          <a:off x="7145" y="1143415"/>
          <a:ext cx="3131767" cy="17391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349" tIns="309349" rIns="309349" bIns="309349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Use machine learning models to predict high-risk patients based on their health data and demographics.</a:t>
          </a:r>
        </a:p>
      </dsp:txBody>
      <dsp:txXfrm>
        <a:off x="7145" y="1143415"/>
        <a:ext cx="3131767" cy="1739159"/>
      </dsp:txXfrm>
    </dsp:sp>
    <dsp:sp modelId="{A3447365-41F5-6643-B1E0-41C39540956C}">
      <dsp:nvSpPr>
        <dsp:cNvPr id="0" name=""/>
        <dsp:cNvSpPr/>
      </dsp:nvSpPr>
      <dsp:spPr>
        <a:xfrm>
          <a:off x="3246807" y="203885"/>
          <a:ext cx="3131767" cy="9395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479" tIns="247479" rIns="247479" bIns="247479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Enable</a:t>
          </a:r>
        </a:p>
      </dsp:txBody>
      <dsp:txXfrm>
        <a:off x="3246807" y="203885"/>
        <a:ext cx="3131767" cy="939530"/>
      </dsp:txXfrm>
    </dsp:sp>
    <dsp:sp modelId="{A5A93CF1-BD51-4646-871A-EDBE74C131F9}">
      <dsp:nvSpPr>
        <dsp:cNvPr id="0" name=""/>
        <dsp:cNvSpPr/>
      </dsp:nvSpPr>
      <dsp:spPr>
        <a:xfrm>
          <a:off x="3246807" y="1143415"/>
          <a:ext cx="3131767" cy="17391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349" tIns="309349" rIns="309349" bIns="309349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Enable proactive healthcare measures and personalized care plans.</a:t>
          </a:r>
        </a:p>
      </dsp:txBody>
      <dsp:txXfrm>
        <a:off x="3246807" y="1143415"/>
        <a:ext cx="3131767" cy="1739159"/>
      </dsp:txXfrm>
    </dsp:sp>
    <dsp:sp modelId="{8D3671E1-AABE-3340-9669-188BE4122EE3}">
      <dsp:nvSpPr>
        <dsp:cNvPr id="0" name=""/>
        <dsp:cNvSpPr/>
      </dsp:nvSpPr>
      <dsp:spPr>
        <a:xfrm>
          <a:off x="6486470" y="203885"/>
          <a:ext cx="3131767" cy="93953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479" tIns="247479" rIns="247479" bIns="247479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Implement</a:t>
          </a:r>
        </a:p>
      </dsp:txBody>
      <dsp:txXfrm>
        <a:off x="6486470" y="203885"/>
        <a:ext cx="3131767" cy="939530"/>
      </dsp:txXfrm>
    </dsp:sp>
    <dsp:sp modelId="{28A2553F-1887-8A40-BE7A-B56E4A5954CB}">
      <dsp:nvSpPr>
        <dsp:cNvPr id="0" name=""/>
        <dsp:cNvSpPr/>
      </dsp:nvSpPr>
      <dsp:spPr>
        <a:xfrm>
          <a:off x="6486470" y="1143415"/>
          <a:ext cx="3131767" cy="173915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349" tIns="309349" rIns="309349" bIns="309349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Early Intervention: Implement early warning systems to flag high-risk patients as soon as they test positive for COVID-19.</a:t>
          </a:r>
        </a:p>
      </dsp:txBody>
      <dsp:txXfrm>
        <a:off x="6486470" y="1143415"/>
        <a:ext cx="3131767" cy="173915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D0116-0465-4E3E-AAE6-E057970AD60D}">
      <dsp:nvSpPr>
        <dsp:cNvPr id="0" name=""/>
        <dsp:cNvSpPr/>
      </dsp:nvSpPr>
      <dsp:spPr>
        <a:xfrm>
          <a:off x="77500" y="403107"/>
          <a:ext cx="1266322" cy="12663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53F43-3C90-4C6D-9E77-3F3FF521C7E4}">
      <dsp:nvSpPr>
        <dsp:cNvPr id="0" name=""/>
        <dsp:cNvSpPr/>
      </dsp:nvSpPr>
      <dsp:spPr>
        <a:xfrm>
          <a:off x="343428" y="669035"/>
          <a:ext cx="734467" cy="734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34130-515D-48DC-B5E0-BE100A41B77D}">
      <dsp:nvSpPr>
        <dsp:cNvPr id="0" name=""/>
        <dsp:cNvSpPr/>
      </dsp:nvSpPr>
      <dsp:spPr>
        <a:xfrm>
          <a:off x="1615178" y="403107"/>
          <a:ext cx="2984904" cy="1266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The best model is </a:t>
          </a:r>
          <a:r>
            <a:rPr lang="en-US" sz="1900" b="1" kern="1200"/>
            <a:t>CatBoost</a:t>
          </a:r>
          <a:r>
            <a:rPr lang="en-US" sz="1900" kern="1200"/>
            <a:t> due to:</a:t>
          </a:r>
        </a:p>
      </dsp:txBody>
      <dsp:txXfrm>
        <a:off x="1615178" y="403107"/>
        <a:ext cx="2984904" cy="1266322"/>
      </dsp:txXfrm>
    </dsp:sp>
    <dsp:sp modelId="{50DCCBEB-53EB-4B75-9E09-DDAFCA5CEA48}">
      <dsp:nvSpPr>
        <dsp:cNvPr id="0" name=""/>
        <dsp:cNvSpPr/>
      </dsp:nvSpPr>
      <dsp:spPr>
        <a:xfrm>
          <a:off x="5120179" y="403107"/>
          <a:ext cx="1266322" cy="12663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CB76A-82A1-4A2A-A975-8780F5832CCD}">
      <dsp:nvSpPr>
        <dsp:cNvPr id="0" name=""/>
        <dsp:cNvSpPr/>
      </dsp:nvSpPr>
      <dsp:spPr>
        <a:xfrm>
          <a:off x="5386107" y="669035"/>
          <a:ext cx="734467" cy="734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2D110-28A1-4162-A3A4-DD63811E2247}">
      <dsp:nvSpPr>
        <dsp:cNvPr id="0" name=""/>
        <dsp:cNvSpPr/>
      </dsp:nvSpPr>
      <dsp:spPr>
        <a:xfrm>
          <a:off x="6657857" y="403107"/>
          <a:ext cx="2984904" cy="1266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High Accuracy: 0.86, indicating strong ability to distinguish classes.</a:t>
          </a:r>
        </a:p>
      </dsp:txBody>
      <dsp:txXfrm>
        <a:off x="6657857" y="403107"/>
        <a:ext cx="2984904" cy="1266322"/>
      </dsp:txXfrm>
    </dsp:sp>
    <dsp:sp modelId="{8C5298F3-65F3-4438-BA73-17E2A0528B52}">
      <dsp:nvSpPr>
        <dsp:cNvPr id="0" name=""/>
        <dsp:cNvSpPr/>
      </dsp:nvSpPr>
      <dsp:spPr>
        <a:xfrm>
          <a:off x="77500" y="2353294"/>
          <a:ext cx="1266322" cy="12663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209FE-6FE5-43C2-9437-ACFA4B673B77}">
      <dsp:nvSpPr>
        <dsp:cNvPr id="0" name=""/>
        <dsp:cNvSpPr/>
      </dsp:nvSpPr>
      <dsp:spPr>
        <a:xfrm>
          <a:off x="343428" y="2619221"/>
          <a:ext cx="734467" cy="7344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C87B6-3AF1-4C88-8F1C-2F4151CC88CE}">
      <dsp:nvSpPr>
        <dsp:cNvPr id="0" name=""/>
        <dsp:cNvSpPr/>
      </dsp:nvSpPr>
      <dsp:spPr>
        <a:xfrm>
          <a:off x="1615178" y="2353294"/>
          <a:ext cx="2984904" cy="1266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Highest F1 Score: 0.86, balancing precision and recall effectively.</a:t>
          </a:r>
        </a:p>
      </dsp:txBody>
      <dsp:txXfrm>
        <a:off x="1615178" y="2353294"/>
        <a:ext cx="2984904" cy="1266322"/>
      </dsp:txXfrm>
    </dsp:sp>
    <dsp:sp modelId="{8250FE1C-5A21-4132-9BB8-655212E97C0C}">
      <dsp:nvSpPr>
        <dsp:cNvPr id="0" name=""/>
        <dsp:cNvSpPr/>
      </dsp:nvSpPr>
      <dsp:spPr>
        <a:xfrm>
          <a:off x="5120179" y="2353294"/>
          <a:ext cx="1266322" cy="12663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61D4B-FD50-4F80-AC0F-129A7ECF455E}">
      <dsp:nvSpPr>
        <dsp:cNvPr id="0" name=""/>
        <dsp:cNvSpPr/>
      </dsp:nvSpPr>
      <dsp:spPr>
        <a:xfrm>
          <a:off x="5386107" y="2619221"/>
          <a:ext cx="734467" cy="7344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18509-D7DC-42A9-B6D5-7A05438AD3DB}">
      <dsp:nvSpPr>
        <dsp:cNvPr id="0" name=""/>
        <dsp:cNvSpPr/>
      </dsp:nvSpPr>
      <dsp:spPr>
        <a:xfrm>
          <a:off x="6657857" y="2353294"/>
          <a:ext cx="2984904" cy="1266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Balanced Precision and Recall: Precision 0.84, Recall 0.88, ensuring reliable identification of true positives.</a:t>
          </a:r>
        </a:p>
      </dsp:txBody>
      <dsp:txXfrm>
        <a:off x="6657857" y="2353294"/>
        <a:ext cx="2984904" cy="1266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5C56D-6947-B848-9D85-3DF3F14B5F87}">
      <dsp:nvSpPr>
        <dsp:cNvPr id="0" name=""/>
        <dsp:cNvSpPr/>
      </dsp:nvSpPr>
      <dsp:spPr>
        <a:xfrm>
          <a:off x="0" y="2651"/>
          <a:ext cx="676928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217F0A-337B-2F4F-BA55-11B688F2377C}">
      <dsp:nvSpPr>
        <dsp:cNvPr id="0" name=""/>
        <dsp:cNvSpPr/>
      </dsp:nvSpPr>
      <dsp:spPr>
        <a:xfrm>
          <a:off x="0" y="2651"/>
          <a:ext cx="6769289" cy="1660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 smtClean="0"/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The </a:t>
          </a:r>
          <a:r>
            <a:rPr lang="en-US" sz="2300" kern="1200" dirty="0"/>
            <a:t>unprocessed dataset contains 11,580 rows and 88 columns</a:t>
          </a:r>
        </a:p>
      </dsp:txBody>
      <dsp:txXfrm>
        <a:off x="0" y="2651"/>
        <a:ext cx="6769289" cy="1660084"/>
      </dsp:txXfrm>
    </dsp:sp>
    <dsp:sp modelId="{72ABBD6F-5824-7A4A-AED4-D253AC5EE245}">
      <dsp:nvSpPr>
        <dsp:cNvPr id="0" name=""/>
        <dsp:cNvSpPr/>
      </dsp:nvSpPr>
      <dsp:spPr>
        <a:xfrm>
          <a:off x="0" y="1662735"/>
          <a:ext cx="6769289" cy="0"/>
        </a:xfrm>
        <a:prstGeom prst="line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BDAF2-B199-3440-9860-B0E030BF60BA}">
      <dsp:nvSpPr>
        <dsp:cNvPr id="0" name=""/>
        <dsp:cNvSpPr/>
      </dsp:nvSpPr>
      <dsp:spPr>
        <a:xfrm>
          <a:off x="0" y="1662735"/>
          <a:ext cx="6769289" cy="1660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since we are predicting the patient risk to covid at the time of admission, we filtered out post-admission features  </a:t>
          </a:r>
        </a:p>
      </dsp:txBody>
      <dsp:txXfrm>
        <a:off x="0" y="1662735"/>
        <a:ext cx="6769289" cy="1660084"/>
      </dsp:txXfrm>
    </dsp:sp>
    <dsp:sp modelId="{27B0F3C1-F9FD-5745-8E76-14DBD9046DE5}">
      <dsp:nvSpPr>
        <dsp:cNvPr id="0" name=""/>
        <dsp:cNvSpPr/>
      </dsp:nvSpPr>
      <dsp:spPr>
        <a:xfrm>
          <a:off x="0" y="3322820"/>
          <a:ext cx="6769289" cy="0"/>
        </a:xfrm>
        <a:prstGeom prst="line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1B7DC-5027-374F-AD87-4D11949112B2}">
      <dsp:nvSpPr>
        <dsp:cNvPr id="0" name=""/>
        <dsp:cNvSpPr/>
      </dsp:nvSpPr>
      <dsp:spPr>
        <a:xfrm>
          <a:off x="0" y="3322820"/>
          <a:ext cx="6769289" cy="1660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/>
            <a:t>Below are the features we removed</a:t>
          </a:r>
          <a:r>
            <a:rPr lang="en-US" sz="2300" b="1" kern="1200" dirty="0" smtClean="0"/>
            <a:t>: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'</a:t>
          </a:r>
          <a:r>
            <a:rPr lang="en-US" sz="2300" kern="1200" dirty="0" err="1" smtClean="0"/>
            <a:t>dischargedate</a:t>
          </a:r>
          <a:r>
            <a:rPr lang="en-US" sz="2300" kern="1200" dirty="0" smtClean="0"/>
            <a:t>', '</a:t>
          </a:r>
          <a:r>
            <a:rPr lang="en-US" sz="2300" kern="1200" dirty="0" err="1" smtClean="0"/>
            <a:t>dischargedisposition</a:t>
          </a:r>
          <a:r>
            <a:rPr lang="en-US" sz="2300" kern="1200" dirty="0" smtClean="0"/>
            <a:t>', '</a:t>
          </a:r>
          <a:r>
            <a:rPr lang="en-US" sz="2300" kern="1200" dirty="0" err="1" smtClean="0"/>
            <a:t>enc_cvd_lab_recs</a:t>
          </a:r>
          <a:r>
            <a:rPr lang="en-US" sz="2300" kern="1200" dirty="0" smtClean="0"/>
            <a:t>’, ,'</a:t>
          </a:r>
          <a:r>
            <a:rPr lang="en-US" sz="2300" kern="1200" dirty="0" err="1" smtClean="0"/>
            <a:t>pat_cvd_lab_recs</a:t>
          </a:r>
          <a:r>
            <a:rPr lang="en-US" sz="2300" kern="1200" dirty="0" smtClean="0"/>
            <a:t>', '</a:t>
          </a:r>
          <a:r>
            <a:rPr lang="en-US" sz="2300" kern="1200" dirty="0" err="1" smtClean="0"/>
            <a:t>enc_dx_recs</a:t>
          </a:r>
          <a:r>
            <a:rPr lang="en-US" sz="2300" kern="1200" dirty="0" smtClean="0"/>
            <a:t>',  '</a:t>
          </a:r>
          <a:r>
            <a:rPr lang="en-US" sz="2300" kern="1200" dirty="0" err="1" smtClean="0"/>
            <a:t>enc_result_recs</a:t>
          </a:r>
          <a:r>
            <a:rPr lang="en-US" sz="2300" kern="1200" dirty="0" smtClean="0"/>
            <a:t>', '</a:t>
          </a:r>
          <a:r>
            <a:rPr lang="en-US" sz="2300" kern="1200" dirty="0" err="1" smtClean="0"/>
            <a:t>enc_med_recs</a:t>
          </a:r>
          <a:r>
            <a:rPr lang="en-US" sz="2300" kern="1200" dirty="0" smtClean="0"/>
            <a:t>', '</a:t>
          </a:r>
          <a:r>
            <a:rPr lang="en-US" sz="2300" kern="1200" dirty="0" err="1" smtClean="0"/>
            <a:t>enc_px_recs</a:t>
          </a:r>
          <a:r>
            <a:rPr lang="en-US" sz="2300" kern="1200" dirty="0" smtClean="0"/>
            <a:t>'</a:t>
          </a:r>
          <a:endParaRPr lang="en-US" sz="2300" kern="1200" dirty="0"/>
        </a:p>
      </dsp:txBody>
      <dsp:txXfrm>
        <a:off x="0" y="3322820"/>
        <a:ext cx="6769289" cy="1660084"/>
      </dsp:txXfrm>
    </dsp:sp>
    <dsp:sp modelId="{5A8999D4-D6B2-F04A-AE80-5C637F691305}">
      <dsp:nvSpPr>
        <dsp:cNvPr id="0" name=""/>
        <dsp:cNvSpPr/>
      </dsp:nvSpPr>
      <dsp:spPr>
        <a:xfrm>
          <a:off x="0" y="4982904"/>
          <a:ext cx="6769289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A71A6-28B7-1348-B7B7-CEB9D9DF7808}">
      <dsp:nvSpPr>
        <dsp:cNvPr id="0" name=""/>
        <dsp:cNvSpPr/>
      </dsp:nvSpPr>
      <dsp:spPr>
        <a:xfrm>
          <a:off x="0" y="4982904"/>
          <a:ext cx="6769289" cy="261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0" y="4982904"/>
        <a:ext cx="6769289" cy="261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3729B-E7F1-489D-BA18-CE61B1FDF052}">
      <dsp:nvSpPr>
        <dsp:cNvPr id="0" name=""/>
        <dsp:cNvSpPr/>
      </dsp:nvSpPr>
      <dsp:spPr>
        <a:xfrm>
          <a:off x="0" y="165630"/>
          <a:ext cx="6391275" cy="1498687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652C6-8C7A-44D2-B7F0-BFB0E0961ACC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81D0F-293B-447F-A9FF-C44D0D6209F4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 smtClean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 </a:t>
          </a:r>
          <a:r>
            <a:rPr lang="en-US" sz="2100" kern="1200" dirty="0"/>
            <a:t>also removed LoS because ”Length of Stay” is not available during the admission time.</a:t>
          </a:r>
        </a:p>
      </dsp:txBody>
      <dsp:txXfrm>
        <a:off x="1730984" y="640"/>
        <a:ext cx="4660290" cy="1498687"/>
      </dsp:txXfrm>
    </dsp:sp>
    <dsp:sp modelId="{0F610538-4E5F-4B3B-81FA-98BCD5E16FE2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71219-A95A-4943-BFBF-6BF0C3424BA5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3F9BE-DF99-4CDA-BD08-2C6D9F850A31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We also removed ‘id’ columns from the dataset, as they do not add any value.</a:t>
          </a:r>
        </a:p>
      </dsp:txBody>
      <dsp:txXfrm>
        <a:off x="1730984" y="1873999"/>
        <a:ext cx="4660290" cy="1498687"/>
      </dsp:txXfrm>
    </dsp:sp>
    <dsp:sp modelId="{520D0A50-5EB4-4C58-8E23-C8A7C1F8F7A0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596D3-B777-4C4F-9097-986B32BF4251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74CE0-1AE0-445F-AC2D-E92AFFD5B1B4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We also removed the ‘date’ columns from the dataset.</a:t>
          </a:r>
        </a:p>
      </dsp:txBody>
      <dsp:txXfrm>
        <a:off x="1730984" y="3747359"/>
        <a:ext cx="4660290" cy="1498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941CA-B0D1-C941-B25E-03C2701F0B7C}">
      <dsp:nvSpPr>
        <dsp:cNvPr id="0" name=""/>
        <dsp:cNvSpPr/>
      </dsp:nvSpPr>
      <dsp:spPr>
        <a:xfrm>
          <a:off x="4314723" y="1497510"/>
          <a:ext cx="9617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6173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70783" y="1538268"/>
        <a:ext cx="49616" cy="9923"/>
      </dsp:txXfrm>
    </dsp:sp>
    <dsp:sp modelId="{B1FA7A0F-C88C-514C-A61D-3F516A2DC29A}">
      <dsp:nvSpPr>
        <dsp:cNvPr id="0" name=""/>
        <dsp:cNvSpPr/>
      </dsp:nvSpPr>
      <dsp:spPr>
        <a:xfrm>
          <a:off x="2020" y="248879"/>
          <a:ext cx="4314502" cy="25887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414" tIns="221916" rIns="211414" bIns="221916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/>
            <a:t>There are 14 “Diagnosis” numerical columns in the dataset.</a:t>
          </a:r>
          <a:endParaRPr lang="en-US" sz="2800" kern="1200" dirty="0"/>
        </a:p>
      </dsp:txBody>
      <dsp:txXfrm>
        <a:off x="2020" y="248879"/>
        <a:ext cx="4314502" cy="2588701"/>
      </dsp:txXfrm>
    </dsp:sp>
    <dsp:sp modelId="{3A137C74-3290-534C-BD08-AC24DAC39EF8}">
      <dsp:nvSpPr>
        <dsp:cNvPr id="0" name=""/>
        <dsp:cNvSpPr/>
      </dsp:nvSpPr>
      <dsp:spPr>
        <a:xfrm>
          <a:off x="5308859" y="248879"/>
          <a:ext cx="4314502" cy="2588701"/>
        </a:xfrm>
        <a:prstGeom prst="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414" tIns="221916" rIns="211414" bIns="221916" numCol="1" spcCol="1270" anchor="ctr" anchorCtr="0">
          <a:noAutofit/>
        </a:bodyPr>
        <a:lstStyle/>
        <a:p>
          <a:pPr lvl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We only selected Diagnosis 1-5, and omitted the rest of the diagnosis columns as they do not add any value in the feature importance.</a:t>
          </a:r>
        </a:p>
      </dsp:txBody>
      <dsp:txXfrm>
        <a:off x="5308859" y="248879"/>
        <a:ext cx="4314502" cy="25887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A2DA0-4654-804D-A39E-B27762E0171D}">
      <dsp:nvSpPr>
        <dsp:cNvPr id="0" name=""/>
        <dsp:cNvSpPr/>
      </dsp:nvSpPr>
      <dsp:spPr>
        <a:xfrm>
          <a:off x="0" y="0"/>
          <a:ext cx="962538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2D5BC-CFC8-6346-9BB3-159117332BEB}">
      <dsp:nvSpPr>
        <dsp:cNvPr id="0" name=""/>
        <dsp:cNvSpPr/>
      </dsp:nvSpPr>
      <dsp:spPr>
        <a:xfrm>
          <a:off x="0" y="0"/>
          <a:ext cx="9625383" cy="771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We have removed columns that have more than 70% missing values</a:t>
          </a:r>
        </a:p>
      </dsp:txBody>
      <dsp:txXfrm>
        <a:off x="0" y="0"/>
        <a:ext cx="9625383" cy="771615"/>
      </dsp:txXfrm>
    </dsp:sp>
    <dsp:sp modelId="{406E2F61-5436-A343-A42A-D72A4E0263C8}">
      <dsp:nvSpPr>
        <dsp:cNvPr id="0" name=""/>
        <dsp:cNvSpPr/>
      </dsp:nvSpPr>
      <dsp:spPr>
        <a:xfrm>
          <a:off x="0" y="771615"/>
          <a:ext cx="962538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62B60-EEA1-E347-BE1A-4D47002E17E1}">
      <dsp:nvSpPr>
        <dsp:cNvPr id="0" name=""/>
        <dsp:cNvSpPr/>
      </dsp:nvSpPr>
      <dsp:spPr>
        <a:xfrm>
          <a:off x="0" y="771615"/>
          <a:ext cx="9625383" cy="771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For the rest of the columns, we did a MCAR test to find out if the missing values are completely at Random.</a:t>
          </a:r>
        </a:p>
      </dsp:txBody>
      <dsp:txXfrm>
        <a:off x="0" y="771615"/>
        <a:ext cx="9625383" cy="771615"/>
      </dsp:txXfrm>
    </dsp:sp>
    <dsp:sp modelId="{3ADF5299-3D19-2246-B892-52E95C56654A}">
      <dsp:nvSpPr>
        <dsp:cNvPr id="0" name=""/>
        <dsp:cNvSpPr/>
      </dsp:nvSpPr>
      <dsp:spPr>
        <a:xfrm>
          <a:off x="0" y="1543230"/>
          <a:ext cx="962538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F32B2-C960-8A41-A97D-5EF0A9E0448A}">
      <dsp:nvSpPr>
        <dsp:cNvPr id="0" name=""/>
        <dsp:cNvSpPr/>
      </dsp:nvSpPr>
      <dsp:spPr>
        <a:xfrm>
          <a:off x="0" y="1543230"/>
          <a:ext cx="9625383" cy="771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The MCAR rejected the null-hypothesis, resulting in random missing values.</a:t>
          </a:r>
        </a:p>
      </dsp:txBody>
      <dsp:txXfrm>
        <a:off x="0" y="1543230"/>
        <a:ext cx="9625383" cy="771615"/>
      </dsp:txXfrm>
    </dsp:sp>
    <dsp:sp modelId="{34C80F2D-3D43-424C-B03E-68A103C5C14F}">
      <dsp:nvSpPr>
        <dsp:cNvPr id="0" name=""/>
        <dsp:cNvSpPr/>
      </dsp:nvSpPr>
      <dsp:spPr>
        <a:xfrm>
          <a:off x="0" y="2314845"/>
          <a:ext cx="962538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8C9BB-54CB-B14C-891A-F0F37E063242}">
      <dsp:nvSpPr>
        <dsp:cNvPr id="0" name=""/>
        <dsp:cNvSpPr/>
      </dsp:nvSpPr>
      <dsp:spPr>
        <a:xfrm>
          <a:off x="0" y="2314845"/>
          <a:ext cx="9625383" cy="771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After the MCAR test, we chose KNN imputation to replace missing values by averaging the k-nearest neighbors of the data points. (k=5)</a:t>
          </a:r>
        </a:p>
      </dsp:txBody>
      <dsp:txXfrm>
        <a:off x="0" y="2314845"/>
        <a:ext cx="9625383" cy="7716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1C14A-6ABF-4389-85FA-9ECF268C4FFD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F155C-8F1F-485A-9B01-B652E85368CA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F8D27-8C74-4DA5-BADE-942558286135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 dirty="0"/>
            <a:t>We have included all the features which has average importance of more than 0.01, so as to include all important features.</a:t>
          </a:r>
          <a:endParaRPr lang="en-US" sz="2200" kern="1200" dirty="0"/>
        </a:p>
      </dsp:txBody>
      <dsp:txXfrm>
        <a:off x="1817977" y="852586"/>
        <a:ext cx="4573297" cy="1574006"/>
      </dsp:txXfrm>
    </dsp:sp>
    <dsp:sp modelId="{E110A272-37FC-45DB-BD79-95E211256AD8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40EA2-0607-49A5-964A-817052BC0EC9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ED68A-A3F7-44F9-B916-F700FFA545E6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b="0" i="0" kern="1200"/>
            <a:t>This threshold importance is giving us the maximum accuracy in the final models.</a:t>
          </a:r>
          <a:endParaRPr lang="en-US" sz="2200" kern="1200"/>
        </a:p>
      </dsp:txBody>
      <dsp:txXfrm>
        <a:off x="1817977" y="2820094"/>
        <a:ext cx="4573297" cy="15740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842BD-B6CF-1141-B1D8-B776B155623B}">
      <dsp:nvSpPr>
        <dsp:cNvPr id="0" name=""/>
        <dsp:cNvSpPr/>
      </dsp:nvSpPr>
      <dsp:spPr>
        <a:xfrm>
          <a:off x="2805862" y="608992"/>
          <a:ext cx="4708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869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8760" y="652205"/>
        <a:ext cx="25073" cy="5014"/>
      </dsp:txXfrm>
    </dsp:sp>
    <dsp:sp modelId="{C4F8A1C3-614A-5F4E-AD6D-C2FA1553BC06}">
      <dsp:nvSpPr>
        <dsp:cNvPr id="0" name=""/>
        <dsp:cNvSpPr/>
      </dsp:nvSpPr>
      <dsp:spPr>
        <a:xfrm>
          <a:off x="627359" y="621"/>
          <a:ext cx="2180302" cy="13081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37" tIns="112144" rIns="106837" bIns="11214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To predict out target variable with our final features, we have used five models </a:t>
          </a:r>
        </a:p>
      </dsp:txBody>
      <dsp:txXfrm>
        <a:off x="627359" y="621"/>
        <a:ext cx="2180302" cy="1308181"/>
      </dsp:txXfrm>
    </dsp:sp>
    <dsp:sp modelId="{D23BE93D-0901-704A-B07E-9B8258F29232}">
      <dsp:nvSpPr>
        <dsp:cNvPr id="0" name=""/>
        <dsp:cNvSpPr/>
      </dsp:nvSpPr>
      <dsp:spPr>
        <a:xfrm>
          <a:off x="1717511" y="1307003"/>
          <a:ext cx="2681772" cy="470869"/>
        </a:xfrm>
        <a:custGeom>
          <a:avLst/>
          <a:gdLst/>
          <a:ahLst/>
          <a:cxnLst/>
          <a:rect l="0" t="0" r="0" b="0"/>
          <a:pathLst>
            <a:path>
              <a:moveTo>
                <a:pt x="2681772" y="0"/>
              </a:moveTo>
              <a:lnTo>
                <a:pt x="2681772" y="252534"/>
              </a:lnTo>
              <a:lnTo>
                <a:pt x="0" y="252534"/>
              </a:lnTo>
              <a:lnTo>
                <a:pt x="0" y="470869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90191" y="1539930"/>
        <a:ext cx="136412" cy="5014"/>
      </dsp:txXfrm>
    </dsp:sp>
    <dsp:sp modelId="{2C87851E-C7B2-8C4A-A138-A06B641A8BC4}">
      <dsp:nvSpPr>
        <dsp:cNvPr id="0" name=""/>
        <dsp:cNvSpPr/>
      </dsp:nvSpPr>
      <dsp:spPr>
        <a:xfrm>
          <a:off x="3309132" y="621"/>
          <a:ext cx="2180302" cy="13081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37" tIns="112144" rIns="106837" bIns="11214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Logistic Regression</a:t>
          </a:r>
        </a:p>
      </dsp:txBody>
      <dsp:txXfrm>
        <a:off x="3309132" y="621"/>
        <a:ext cx="2180302" cy="1308181"/>
      </dsp:txXfrm>
    </dsp:sp>
    <dsp:sp modelId="{FAC4B452-282D-3144-954B-3CE74A62224D}">
      <dsp:nvSpPr>
        <dsp:cNvPr id="0" name=""/>
        <dsp:cNvSpPr/>
      </dsp:nvSpPr>
      <dsp:spPr>
        <a:xfrm>
          <a:off x="2805862" y="2418644"/>
          <a:ext cx="4708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869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8760" y="2461856"/>
        <a:ext cx="25073" cy="5014"/>
      </dsp:txXfrm>
    </dsp:sp>
    <dsp:sp modelId="{5811BD04-2185-7F4D-AF26-F8C7A0071161}">
      <dsp:nvSpPr>
        <dsp:cNvPr id="0" name=""/>
        <dsp:cNvSpPr/>
      </dsp:nvSpPr>
      <dsp:spPr>
        <a:xfrm>
          <a:off x="627359" y="1810273"/>
          <a:ext cx="2180302" cy="13081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37" tIns="112144" rIns="106837" bIns="11214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Random Forest</a:t>
          </a:r>
        </a:p>
      </dsp:txBody>
      <dsp:txXfrm>
        <a:off x="627359" y="1810273"/>
        <a:ext cx="2180302" cy="1308181"/>
      </dsp:txXfrm>
    </dsp:sp>
    <dsp:sp modelId="{D3E3678F-B6FC-CF4F-90DE-53A36A8635DE}">
      <dsp:nvSpPr>
        <dsp:cNvPr id="0" name=""/>
        <dsp:cNvSpPr/>
      </dsp:nvSpPr>
      <dsp:spPr>
        <a:xfrm>
          <a:off x="1717511" y="3116654"/>
          <a:ext cx="2681772" cy="470869"/>
        </a:xfrm>
        <a:custGeom>
          <a:avLst/>
          <a:gdLst/>
          <a:ahLst/>
          <a:cxnLst/>
          <a:rect l="0" t="0" r="0" b="0"/>
          <a:pathLst>
            <a:path>
              <a:moveTo>
                <a:pt x="2681772" y="0"/>
              </a:moveTo>
              <a:lnTo>
                <a:pt x="2681772" y="252534"/>
              </a:lnTo>
              <a:lnTo>
                <a:pt x="0" y="252534"/>
              </a:lnTo>
              <a:lnTo>
                <a:pt x="0" y="470869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990191" y="3349582"/>
        <a:ext cx="136412" cy="5014"/>
      </dsp:txXfrm>
    </dsp:sp>
    <dsp:sp modelId="{A48DACD3-B429-E340-8F9D-F4976E4ED59D}">
      <dsp:nvSpPr>
        <dsp:cNvPr id="0" name=""/>
        <dsp:cNvSpPr/>
      </dsp:nvSpPr>
      <dsp:spPr>
        <a:xfrm>
          <a:off x="3309132" y="1810273"/>
          <a:ext cx="2180302" cy="13081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37" tIns="112144" rIns="106837" bIns="11214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CatBoost</a:t>
          </a:r>
          <a:endParaRPr lang="en-US" sz="1700" kern="1200" dirty="0"/>
        </a:p>
      </dsp:txBody>
      <dsp:txXfrm>
        <a:off x="3309132" y="1810273"/>
        <a:ext cx="2180302" cy="1308181"/>
      </dsp:txXfrm>
    </dsp:sp>
    <dsp:sp modelId="{B59F4CEA-4025-D64E-BB25-B91D0A0830D1}">
      <dsp:nvSpPr>
        <dsp:cNvPr id="0" name=""/>
        <dsp:cNvSpPr/>
      </dsp:nvSpPr>
      <dsp:spPr>
        <a:xfrm>
          <a:off x="2805862" y="4228295"/>
          <a:ext cx="4708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869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28760" y="4271508"/>
        <a:ext cx="25073" cy="5014"/>
      </dsp:txXfrm>
    </dsp:sp>
    <dsp:sp modelId="{E72DAD57-856A-EF45-A385-9A72540C1550}">
      <dsp:nvSpPr>
        <dsp:cNvPr id="0" name=""/>
        <dsp:cNvSpPr/>
      </dsp:nvSpPr>
      <dsp:spPr>
        <a:xfrm>
          <a:off x="627359" y="3619924"/>
          <a:ext cx="2180302" cy="13081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37" tIns="112144" rIns="106837" bIns="11214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Xgboost</a:t>
          </a:r>
        </a:p>
      </dsp:txBody>
      <dsp:txXfrm>
        <a:off x="627359" y="3619924"/>
        <a:ext cx="2180302" cy="1308181"/>
      </dsp:txXfrm>
    </dsp:sp>
    <dsp:sp modelId="{F3D8499D-9E57-AD4A-B807-F6F0875B15B8}">
      <dsp:nvSpPr>
        <dsp:cNvPr id="0" name=""/>
        <dsp:cNvSpPr/>
      </dsp:nvSpPr>
      <dsp:spPr>
        <a:xfrm>
          <a:off x="3309132" y="3619924"/>
          <a:ext cx="2180302" cy="13081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37" tIns="112144" rIns="106837" bIns="11214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LightGBM</a:t>
          </a:r>
        </a:p>
      </dsp:txBody>
      <dsp:txXfrm>
        <a:off x="3309132" y="3619924"/>
        <a:ext cx="2180302" cy="13081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87114-3CD4-3843-88F3-ED5B92671846}">
      <dsp:nvSpPr>
        <dsp:cNvPr id="0" name=""/>
        <dsp:cNvSpPr/>
      </dsp:nvSpPr>
      <dsp:spPr>
        <a:xfrm>
          <a:off x="1186" y="469226"/>
          <a:ext cx="4164809" cy="264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6EADF-B443-E749-8DAB-52379E2CEA5F}">
      <dsp:nvSpPr>
        <dsp:cNvPr id="0" name=""/>
        <dsp:cNvSpPr/>
      </dsp:nvSpPr>
      <dsp:spPr>
        <a:xfrm>
          <a:off x="463943" y="908844"/>
          <a:ext cx="4164809" cy="2644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/>
            <a:t>Cross-validation is used to ensure the model's performance is robust and generalizes well to unseen data by evaluating it on multiple train-test splits.</a:t>
          </a:r>
          <a:endParaRPr lang="en-US" sz="2800" kern="1200" dirty="0"/>
        </a:p>
      </dsp:txBody>
      <dsp:txXfrm>
        <a:off x="541402" y="986303"/>
        <a:ext cx="4009891" cy="2489736"/>
      </dsp:txXfrm>
    </dsp:sp>
    <dsp:sp modelId="{C190AE74-E67B-2F43-A0CD-F6326151ACD7}">
      <dsp:nvSpPr>
        <dsp:cNvPr id="0" name=""/>
        <dsp:cNvSpPr/>
      </dsp:nvSpPr>
      <dsp:spPr>
        <a:xfrm>
          <a:off x="5091509" y="469226"/>
          <a:ext cx="4164809" cy="264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D1107-2C17-384B-89BC-7944A054F9E3}">
      <dsp:nvSpPr>
        <dsp:cNvPr id="0" name=""/>
        <dsp:cNvSpPr/>
      </dsp:nvSpPr>
      <dsp:spPr>
        <a:xfrm>
          <a:off x="5554265" y="908844"/>
          <a:ext cx="4164809" cy="2644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dirty="0"/>
            <a:t>We have used k-fold cross validation by splitting the whole data into 5 splits </a:t>
          </a:r>
          <a:r>
            <a:rPr lang="en-US" sz="2800" b="0" i="0" kern="1200" dirty="0" err="1"/>
            <a:t>i.e</a:t>
          </a:r>
          <a:r>
            <a:rPr lang="en-US" sz="2800" b="0" i="0" kern="1200" dirty="0"/>
            <a:t> (k=5)</a:t>
          </a:r>
          <a:endParaRPr lang="en-US" sz="2800" kern="1200" dirty="0"/>
        </a:p>
      </dsp:txBody>
      <dsp:txXfrm>
        <a:off x="5631724" y="986303"/>
        <a:ext cx="4009891" cy="24897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F5337-16DB-F545-B537-9BA661E38944}">
      <dsp:nvSpPr>
        <dsp:cNvPr id="0" name=""/>
        <dsp:cNvSpPr/>
      </dsp:nvSpPr>
      <dsp:spPr>
        <a:xfrm>
          <a:off x="0" y="1964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9154B-3E0D-5D49-A09D-9D3596728BA2}">
      <dsp:nvSpPr>
        <dsp:cNvPr id="0" name=""/>
        <dsp:cNvSpPr/>
      </dsp:nvSpPr>
      <dsp:spPr>
        <a:xfrm>
          <a:off x="0" y="1964"/>
          <a:ext cx="9720262" cy="66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/>
            <a:t>Since this is a binary classification problem the metrics we chose are:</a:t>
          </a:r>
          <a:endParaRPr lang="en-US" sz="2700" kern="1200" dirty="0"/>
        </a:p>
      </dsp:txBody>
      <dsp:txXfrm>
        <a:off x="0" y="1964"/>
        <a:ext cx="9720262" cy="669799"/>
      </dsp:txXfrm>
    </dsp:sp>
    <dsp:sp modelId="{47A7E4A8-23D7-7E47-A51C-73E5849ADB23}">
      <dsp:nvSpPr>
        <dsp:cNvPr id="0" name=""/>
        <dsp:cNvSpPr/>
      </dsp:nvSpPr>
      <dsp:spPr>
        <a:xfrm>
          <a:off x="0" y="671763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016D3-AE3A-834B-BE5D-1D6ECDAF7323}">
      <dsp:nvSpPr>
        <dsp:cNvPr id="0" name=""/>
        <dsp:cNvSpPr/>
      </dsp:nvSpPr>
      <dsp:spPr>
        <a:xfrm>
          <a:off x="0" y="671763"/>
          <a:ext cx="9720262" cy="66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/>
            <a:t>ROC AUC score</a:t>
          </a:r>
          <a:endParaRPr lang="en-US" sz="2700" kern="1200" dirty="0"/>
        </a:p>
      </dsp:txBody>
      <dsp:txXfrm>
        <a:off x="0" y="671763"/>
        <a:ext cx="9720262" cy="669799"/>
      </dsp:txXfrm>
    </dsp:sp>
    <dsp:sp modelId="{81D5C9DC-F1B6-6D42-A8BD-A06D85BB59A6}">
      <dsp:nvSpPr>
        <dsp:cNvPr id="0" name=""/>
        <dsp:cNvSpPr/>
      </dsp:nvSpPr>
      <dsp:spPr>
        <a:xfrm>
          <a:off x="0" y="1341563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07CF8-0596-754E-8FE1-F7A64E813A6A}">
      <dsp:nvSpPr>
        <dsp:cNvPr id="0" name=""/>
        <dsp:cNvSpPr/>
      </dsp:nvSpPr>
      <dsp:spPr>
        <a:xfrm>
          <a:off x="0" y="1341563"/>
          <a:ext cx="9720262" cy="66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Accuracy</a:t>
          </a:r>
        </a:p>
      </dsp:txBody>
      <dsp:txXfrm>
        <a:off x="0" y="1341563"/>
        <a:ext cx="9720262" cy="669799"/>
      </dsp:txXfrm>
    </dsp:sp>
    <dsp:sp modelId="{3B480169-1370-284E-A397-0AB95DA863D7}">
      <dsp:nvSpPr>
        <dsp:cNvPr id="0" name=""/>
        <dsp:cNvSpPr/>
      </dsp:nvSpPr>
      <dsp:spPr>
        <a:xfrm>
          <a:off x="0" y="2011362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1AA95-3E01-E444-8014-558768734A29}">
      <dsp:nvSpPr>
        <dsp:cNvPr id="0" name=""/>
        <dsp:cNvSpPr/>
      </dsp:nvSpPr>
      <dsp:spPr>
        <a:xfrm>
          <a:off x="0" y="2011362"/>
          <a:ext cx="9720262" cy="66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/>
            <a:t>F1 score</a:t>
          </a:r>
          <a:endParaRPr lang="en-US" sz="2700" kern="1200" dirty="0"/>
        </a:p>
      </dsp:txBody>
      <dsp:txXfrm>
        <a:off x="0" y="2011362"/>
        <a:ext cx="9720262" cy="669799"/>
      </dsp:txXfrm>
    </dsp:sp>
    <dsp:sp modelId="{D166B9CE-2CD4-DC46-A147-3F3A9AFFDE55}">
      <dsp:nvSpPr>
        <dsp:cNvPr id="0" name=""/>
        <dsp:cNvSpPr/>
      </dsp:nvSpPr>
      <dsp:spPr>
        <a:xfrm>
          <a:off x="0" y="268116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DCD30-2635-D149-9248-B5237D638325}">
      <dsp:nvSpPr>
        <dsp:cNvPr id="0" name=""/>
        <dsp:cNvSpPr/>
      </dsp:nvSpPr>
      <dsp:spPr>
        <a:xfrm>
          <a:off x="0" y="2681161"/>
          <a:ext cx="9720262" cy="66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/>
            <a:t>Precision</a:t>
          </a:r>
          <a:endParaRPr lang="en-US" sz="2700" kern="1200" dirty="0"/>
        </a:p>
      </dsp:txBody>
      <dsp:txXfrm>
        <a:off x="0" y="2681161"/>
        <a:ext cx="9720262" cy="669799"/>
      </dsp:txXfrm>
    </dsp:sp>
    <dsp:sp modelId="{96E6D0EF-5F2C-CF43-9450-C96D9F7F1655}">
      <dsp:nvSpPr>
        <dsp:cNvPr id="0" name=""/>
        <dsp:cNvSpPr/>
      </dsp:nvSpPr>
      <dsp:spPr>
        <a:xfrm>
          <a:off x="0" y="3350961"/>
          <a:ext cx="97202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80A61-7DA4-0C4F-8657-41CF70970CED}">
      <dsp:nvSpPr>
        <dsp:cNvPr id="0" name=""/>
        <dsp:cNvSpPr/>
      </dsp:nvSpPr>
      <dsp:spPr>
        <a:xfrm>
          <a:off x="0" y="3350961"/>
          <a:ext cx="9720262" cy="66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i="0" kern="1200" dirty="0"/>
            <a:t>Recall</a:t>
          </a:r>
          <a:endParaRPr lang="en-US" sz="2700" kern="1200" dirty="0"/>
        </a:p>
      </dsp:txBody>
      <dsp:txXfrm>
        <a:off x="0" y="3350961"/>
        <a:ext cx="9720262" cy="66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7D59316-43EA-7D40-AD0C-D28CD5B53DB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108-8220-A74B-AD59-103AF9B0BE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8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9316-43EA-7D40-AD0C-D28CD5B53DB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108-8220-A74B-AD59-103AF9B0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0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9316-43EA-7D40-AD0C-D28CD5B53DB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108-8220-A74B-AD59-103AF9B0BE1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9316-43EA-7D40-AD0C-D28CD5B53DB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108-8220-A74B-AD59-103AF9B0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1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9316-43EA-7D40-AD0C-D28CD5B53DB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108-8220-A74B-AD59-103AF9B0BE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29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9316-43EA-7D40-AD0C-D28CD5B53DB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108-8220-A74B-AD59-103AF9B0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7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9316-43EA-7D40-AD0C-D28CD5B53DB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108-8220-A74B-AD59-103AF9B0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9316-43EA-7D40-AD0C-D28CD5B53DB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108-8220-A74B-AD59-103AF9B0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9316-43EA-7D40-AD0C-D28CD5B53DB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108-8220-A74B-AD59-103AF9B0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2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9316-43EA-7D40-AD0C-D28CD5B53DB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108-8220-A74B-AD59-103AF9B0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8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9316-43EA-7D40-AD0C-D28CD5B53DB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C108-8220-A74B-AD59-103AF9B0BE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6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D59316-43EA-7D40-AD0C-D28CD5B53DBF}" type="datetimeFigureOut">
              <a:rPr lang="en-US" smtClean="0"/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D57C108-8220-A74B-AD59-103AF9B0BE1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5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554" y="4960138"/>
            <a:ext cx="3308445" cy="146304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Yashwanth Mannava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Srilakshmiharimitha Madikuntala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NavyaSree Madagoni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Prasanna Manthena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://mpiuk.com/images/covid-19-pic-01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03" b="21903"/>
          <a:stretch>
            <a:fillRect/>
          </a:stretch>
        </p:blipFill>
        <p:spPr bwMode="auto">
          <a:xfrm>
            <a:off x="194048" y="709684"/>
            <a:ext cx="11897869" cy="401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B767D4-F0E2-9E36-9387-AF9D4FF5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Feature Selection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F5B2728-78CE-0CF8-47E0-545B9FCE4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36118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25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5C0A0A-6616-C494-C410-BB13FDC0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Pre-Processing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xmlns="" id="{7BA16E52-622F-556E-EF9B-B0143352D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080759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B89C4-1DDB-C6A3-D778-E60CA0BD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0D74C3-4A2C-D581-17C2-FF185F903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397313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Definition</a:t>
            </a:r>
            <a:r>
              <a:rPr lang="en-US" b="0" i="0" u="none" strike="noStrike" dirty="0">
                <a:effectLst/>
                <a:latin typeface="-webkit-standard"/>
              </a:rPr>
              <a:t>: The target variable </a:t>
            </a:r>
            <a:r>
              <a:rPr lang="en-US" b="1" i="0" u="none" strike="noStrike" dirty="0">
                <a:effectLst/>
                <a:latin typeface="-webkit-standard"/>
              </a:rPr>
              <a:t>'deceased'</a:t>
            </a:r>
            <a:r>
              <a:rPr lang="en-US" b="0" i="0" u="none" strike="noStrike" dirty="0">
                <a:effectLst/>
                <a:latin typeface="-webkit-standard"/>
              </a:rPr>
              <a:t> is a binary variable indicating the survival status of a patient.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1: Represents that the patient is deceased.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0: Represents that the patient is not deceased (survived).</a:t>
            </a:r>
          </a:p>
          <a:p>
            <a:pPr marL="0" indent="0">
              <a:buNone/>
            </a:pPr>
            <a:endParaRPr lang="en-US" cap="all" dirty="0"/>
          </a:p>
        </p:txBody>
      </p:sp>
      <p:pic>
        <p:nvPicPr>
          <p:cNvPr id="26" name="Graphic 25" descr="Gravestone">
            <a:extLst>
              <a:ext uri="{FF2B5EF4-FFF2-40B4-BE49-F238E27FC236}">
                <a16:creationId xmlns:a16="http://schemas.microsoft.com/office/drawing/2014/main" xmlns="" id="{75D480A4-D772-A31B-C921-FC5FB2B69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27013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616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43780CE-2BE5-46F6-97B2-60DF30217E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1A87A49-68E6-459E-A5A6-46229FF421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F6ACD5FC-CAFE-48EB-B765-60EED2E0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8C52A-805D-5F17-8C86-67AC59A5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SHAP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237E89-A747-F762-534A-9AB023E90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used BORUTASHAP to check the feature importances</a:t>
            </a:r>
          </a:p>
          <a:p>
            <a:r>
              <a:rPr lang="en-US" dirty="0">
                <a:solidFill>
                  <a:srgbClr val="FFFFFF"/>
                </a:solidFill>
              </a:rPr>
              <a:t>This SHAP summary plot shows. Features like '</a:t>
            </a:r>
            <a:r>
              <a:rPr lang="en-US" dirty="0" err="1">
                <a:solidFill>
                  <a:srgbClr val="FFFFFF"/>
                </a:solidFill>
              </a:rPr>
              <a:t>age_at_encounter</a:t>
            </a:r>
            <a:r>
              <a:rPr lang="en-US" dirty="0">
                <a:solidFill>
                  <a:srgbClr val="FFFFFF"/>
                </a:solidFill>
              </a:rPr>
              <a:t>' and 'genitourinary diseases' have significant influences, with high feature values increasing the model's prediction.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D95CAF-B77F-2527-8693-3C853A38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803751"/>
            <a:ext cx="4381446" cy="551125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233DC0E-DE6C-4FB6-A529-51B162641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3870477F-E451-4BC3-863F-0E2FC5728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xmlns="" id="{B4A81DE1-E2BC-4A31-99EE-71350421B0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43780CE-2BE5-46F6-97B2-60DF30217E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61A87A49-68E6-459E-A5A6-46229FF421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xmlns="" id="{F6ACD5FC-CAFE-48EB-B765-60EED2E0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4F6F0-9711-4798-98F8-B4AF4B58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Feature Importances(1/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9D5642-07C1-7499-5C37-9BD8A341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Since, our target variable is imbalanced, we used stratified sampling to split the data into 5 ensuring each split has the same proportion of the target class.</a:t>
            </a:r>
          </a:p>
          <a:p>
            <a:r>
              <a:rPr lang="en-US" dirty="0">
                <a:solidFill>
                  <a:srgbClr val="FFFFFF"/>
                </a:solidFill>
              </a:rPr>
              <a:t>Here is the average feature importance across all splits.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9076FD-1867-958B-71FE-1ADF8A96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10" y="803751"/>
            <a:ext cx="5817726" cy="525049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233DC0E-DE6C-4FB6-A529-51B162641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3870477F-E451-4BC3-863F-0E2FC5728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xmlns="" id="{B4A81DE1-E2BC-4A31-99EE-71350421B0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51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8DC7B8-4636-EBF6-7F5A-BE9CF461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Feature Importance (2/2)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8729989-3397-C815-627F-1D48450F0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54536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72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43780CE-2BE5-46F6-97B2-60DF30217E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61A87A49-68E6-459E-A5A6-46229FF421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xmlns="" id="{F6ACD5FC-CAFE-48EB-B765-60EED2E0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2F9A9-02CF-AE52-2E97-0C6CAC4C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EBEBEB"/>
                </a:solidFill>
              </a:rPr>
              <a:t>Final Features (mean-imp &gt;0.01)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35FA50-8CFF-26EA-2AFE-FCCA8678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These are the final 31 features, with ‘deceased’ as the target column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4233DC0E-DE6C-4FB6-A529-51B162641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3870477F-E451-4BC3-863F-0E2FC5728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xmlns="" id="{B4A81DE1-E2BC-4A31-99EE-71350421B0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D508152-93FC-9BA1-299E-D2A67A443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263858"/>
              </p:ext>
            </p:extLst>
          </p:nvPr>
        </p:nvGraphicFramePr>
        <p:xfrm>
          <a:off x="5604737" y="803751"/>
          <a:ext cx="5571274" cy="52505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56091">
                  <a:extLst>
                    <a:ext uri="{9D8B030D-6E8A-4147-A177-3AD203B41FA5}">
                      <a16:colId xmlns:a16="http://schemas.microsoft.com/office/drawing/2014/main" xmlns="" val="1394702628"/>
                    </a:ext>
                  </a:extLst>
                </a:gridCol>
                <a:gridCol w="3315183">
                  <a:extLst>
                    <a:ext uri="{9D8B030D-6E8A-4147-A177-3AD203B41FA5}">
                      <a16:colId xmlns:a16="http://schemas.microsoft.com/office/drawing/2014/main" xmlns="" val="2519945384"/>
                    </a:ext>
                  </a:extLst>
                </a:gridCol>
              </a:tblGrid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B0B3B2"/>
                          </a:highlight>
                        </a:rPr>
                        <a:t>Feature Name</a:t>
                      </a:r>
                      <a:endParaRPr lang="en-US" sz="800">
                        <a:effectLst/>
                        <a:highlight>
                          <a:srgbClr val="B0B3B2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B0B3B2"/>
                          </a:highlight>
                        </a:rPr>
                        <a:t>Description</a:t>
                      </a:r>
                      <a:endParaRPr lang="en-US" sz="800">
                        <a:effectLst/>
                        <a:highlight>
                          <a:srgbClr val="B0B3B2"/>
                        </a:highlight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253076151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genitounary diseases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Diseases of the genitourinary system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353356080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route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Route of encounter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2160747029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parasitic diseases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Diseases caused by parasites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810265068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age_at_encounter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Age of patient at the time of encounter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467348670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respiratory diseases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Diseases of the respiratory system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446989275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encountertype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Type of encounter (e.g., inpatient, outpatient)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2248771758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numDiagnosis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Number of diagnoses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1169101217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musculoskeletal diseases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Diseases of the musculoskeletal system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2316987507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Neoplasams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Neoplasms (tumors)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379435107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ethnicity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Ethnicity of the patient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652790536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Gender_recoded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Gender of the patient (recoded)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4182830603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admissiontype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Type of admission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1687315074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abnormal test results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Presence of abnormal test results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1224956745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cvd_dx_ind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Indicator for cardiovascular disease diagnosis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741068380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nervous diseases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Diseases of the nervous system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478527093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neuro disorders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Neurological disorders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1678330118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hist_dx_recs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Historical diagnosis records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4063224859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endocrine diseases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Diseases of the endocrine system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4154041208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Diagnosis5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Fifth diagnosis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1025817234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Diagnosis2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Second diagnosis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1118169079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conditioncodes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Condition codes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3546381835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payer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Payer information (insurance)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4049876532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certain infectious diseases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Certain infectious diseases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3900320416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Diagnosis4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Fourth diagnosis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2660133961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circulatory diseases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Diseases of the circulatory system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1013380650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skin diseases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Diseases of the skin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2182788793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digestive diseases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Diseases of the digestive system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1751394361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In situ Neoplasams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In situ neoplasms (localized tumors)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2561648277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carcinoma in situ of respiratory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Carcinoma in situ of the respiratory system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3150380769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Diagnosis3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Third diagnosis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1674108581"/>
                  </a:ext>
                </a:extLst>
              </a:tr>
              <a:tr h="164079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</a:rPr>
                        <a:t>deceased</a:t>
                      </a:r>
                      <a:endParaRPr lang="en-US" sz="8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4249" marR="4249" marT="4249" marB="4249"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</a:rPr>
                        <a:t>Indicator if the patient is deceased</a:t>
                      </a:r>
                      <a:endParaRPr lang="en-US" sz="800">
                        <a:effectLst/>
                      </a:endParaRPr>
                    </a:p>
                  </a:txBody>
                  <a:tcPr marL="4249" marR="4249" marT="4249" marB="4249"/>
                </a:tc>
                <a:extLst>
                  <a:ext uri="{0D108BD9-81ED-4DB2-BD59-A6C34878D82A}">
                    <a16:rowId xmlns:a16="http://schemas.microsoft.com/office/drawing/2014/main" xmlns="" val="87930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128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219AE65-9B94-44EA-BEF3-EF4BFA169C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0C81A57-9CD5-461B-8FFE-4A8CB6CFBE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086C462-37F4-494D-8292-CCB95221CC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C7D2D64-353F-4802-AA48-A70CE6020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30A6328F-CAA3-4052-BF4C-14BD47706E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19137E-B87A-2B80-AA12-32091F24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F65A45-2A13-2A4D-F507-3C16BEAF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Before building our models, we have to convert the categorical columns to numerical columns.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D23B2CD-009B-425A-9616-1E1AD1D5A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000C36E-AAFD-4188-BB55-FAE4A82728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CB6D4A-4ADE-4BAF-BB67-7E9E8AB2C8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flipH="1">
            <a:off x="343043" y="402165"/>
            <a:ext cx="673865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2065753A-F15B-43F6-B811-03D5434266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9519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xmlns="" id="{219AED55-7F29-4A42-9B4E-43EA055109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5677511" flipH="1">
            <a:off x="6355223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xmlns="" id="{3394EDF3-F539-40F8-9354-FE02885829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5400000" flipH="1">
            <a:off x="4512068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25236E71-242B-4CE7-96BC-B66F91F9DF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981884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xmlns="" id="{683A5930-ABB0-4C7A-8E96-AB945DFB0D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flipH="1"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60B19B-582C-94FD-33F3-6918F721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239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9FD9037-350B-C0DB-68F8-960A8E1DD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855767"/>
              </p:ext>
            </p:extLst>
          </p:nvPr>
        </p:nvGraphicFramePr>
        <p:xfrm>
          <a:off x="964907" y="973667"/>
          <a:ext cx="6116795" cy="492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56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3BDC7-DF7B-B839-6092-BD35B6AE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C2D71BC-8430-BA29-068B-23B2166D14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6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2E451E-151A-4910-BF41-6A040B6598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C296EFE4-A70C-4388-9A15-3F657B661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204A7-CAEB-29AD-642F-16365E1D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761045-DB33-9ED7-FF4E-E53980F8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anchor="ctr">
            <a:normAutofit/>
          </a:bodyPr>
          <a:lstStyle/>
          <a:p>
            <a:r>
              <a:rPr lang="en-US" b="0" i="0" u="none" strike="noStrike">
                <a:solidFill>
                  <a:schemeClr val="tx1"/>
                </a:solidFill>
                <a:effectLst/>
                <a:latin typeface="-webkit-standard"/>
              </a:rPr>
              <a:t>As of June 2024, approximately 1 million deaths have been reported due to COVID-19 in the U.S. (source: CDC).</a:t>
            </a:r>
          </a:p>
          <a:p>
            <a:r>
              <a:rPr lang="en-US" b="0" i="0" u="none" strike="noStrike">
                <a:solidFill>
                  <a:schemeClr val="tx1"/>
                </a:solidFill>
                <a:effectLst/>
                <a:latin typeface="-webkit-standard"/>
              </a:rPr>
              <a:t>Over 50% of hospitalized COVID-19 patients are aged 65 and older.</a:t>
            </a:r>
            <a:endParaRPr lang="en-US">
              <a:solidFill>
                <a:schemeClr val="tx1"/>
              </a:solidFill>
              <a:latin typeface="-webkit-standard"/>
            </a:endParaRPr>
          </a:p>
          <a:p>
            <a:r>
              <a:rPr lang="en-US" b="0" i="0" u="none" strike="noStrike">
                <a:solidFill>
                  <a:schemeClr val="tx1"/>
                </a:solidFill>
                <a:effectLst/>
                <a:latin typeface="-webkit-standard"/>
              </a:rPr>
              <a:t>Patients with comorbidities such as cardiovascular diseases, diabetes, and respiratory conditions are at higher risk of hospitalization.</a:t>
            </a:r>
          </a:p>
          <a:p>
            <a:r>
              <a:rPr lang="en-US" b="0" i="0" u="none" strike="noStrike">
                <a:solidFill>
                  <a:schemeClr val="tx1"/>
                </a:solidFill>
                <a:effectLst/>
                <a:latin typeface="-webkit-standard"/>
              </a:rPr>
              <a:t>The estimated economic cost of COVID-19 in the U.S. exceeds $16 trillion, including healthcare costs and economic disruption (source: JAMA Network).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51CCA1-003E-BEB7-7C68-250F0A49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78228FBF-15F0-D531-3A1E-AA1FFA559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25584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05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643780CE-2BE5-46F6-97B2-60DF30217E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xmlns="" id="{61A87A49-68E6-459E-A5A6-46229FF421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xmlns="" id="{F6ACD5FC-CAFE-48EB-B765-60EED2E0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0737A5-A41B-4EE6-3834-5959973B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E8056F-97F8-2B82-1230-96799A904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Test Set Results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4233DC0E-DE6C-4FB6-A529-51B162641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xmlns="" id="{3870477F-E451-4BC3-863F-0E2FC5728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Freeform 5">
            <a:extLst>
              <a:ext uri="{FF2B5EF4-FFF2-40B4-BE49-F238E27FC236}">
                <a16:creationId xmlns:a16="http://schemas.microsoft.com/office/drawing/2014/main" xmlns="" id="{B4A81DE1-E2BC-4A31-99EE-71350421B0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1D90FA9-CFE4-2800-9FAB-8EF82A0A2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21403"/>
              </p:ext>
            </p:extLst>
          </p:nvPr>
        </p:nvGraphicFramePr>
        <p:xfrm>
          <a:off x="5194607" y="1865652"/>
          <a:ext cx="6391535" cy="3126699"/>
        </p:xfrm>
        <a:graphic>
          <a:graphicData uri="http://schemas.openxmlformats.org/drawingml/2006/table">
            <a:tbl>
              <a:tblPr firstRow="1" bandRow="1"/>
              <a:tblGrid>
                <a:gridCol w="1434751">
                  <a:extLst>
                    <a:ext uri="{9D8B030D-6E8A-4147-A177-3AD203B41FA5}">
                      <a16:colId xmlns:a16="http://schemas.microsoft.com/office/drawing/2014/main" xmlns="" val="3236881797"/>
                    </a:ext>
                  </a:extLst>
                </a:gridCol>
                <a:gridCol w="1187198">
                  <a:extLst>
                    <a:ext uri="{9D8B030D-6E8A-4147-A177-3AD203B41FA5}">
                      <a16:colId xmlns:a16="http://schemas.microsoft.com/office/drawing/2014/main" xmlns="" val="2219576202"/>
                    </a:ext>
                  </a:extLst>
                </a:gridCol>
                <a:gridCol w="664587">
                  <a:extLst>
                    <a:ext uri="{9D8B030D-6E8A-4147-A177-3AD203B41FA5}">
                      <a16:colId xmlns:a16="http://schemas.microsoft.com/office/drawing/2014/main" xmlns="" val="1728042780"/>
                    </a:ext>
                  </a:extLst>
                </a:gridCol>
                <a:gridCol w="1079926">
                  <a:extLst>
                    <a:ext uri="{9D8B030D-6E8A-4147-A177-3AD203B41FA5}">
                      <a16:colId xmlns:a16="http://schemas.microsoft.com/office/drawing/2014/main" xmlns="" val="1788746799"/>
                    </a:ext>
                  </a:extLst>
                </a:gridCol>
                <a:gridCol w="1214704">
                  <a:extLst>
                    <a:ext uri="{9D8B030D-6E8A-4147-A177-3AD203B41FA5}">
                      <a16:colId xmlns:a16="http://schemas.microsoft.com/office/drawing/2014/main" xmlns="" val="1566304249"/>
                    </a:ext>
                  </a:extLst>
                </a:gridCol>
                <a:gridCol w="810369">
                  <a:extLst>
                    <a:ext uri="{9D8B030D-6E8A-4147-A177-3AD203B41FA5}">
                      <a16:colId xmlns:a16="http://schemas.microsoft.com/office/drawing/2014/main" xmlns="" val="844265272"/>
                    </a:ext>
                  </a:extLst>
                </a:gridCol>
              </a:tblGrid>
              <a:tr h="653145"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highlight>
                            <a:srgbClr val="B0B3B2"/>
                          </a:highlight>
                          <a:latin typeface="Helvetica" pitchFamily="2" charset="0"/>
                        </a:rPr>
                        <a:t/>
                      </a:r>
                      <a:br>
                        <a:rPr lang="en-US" sz="1700">
                          <a:effectLst/>
                          <a:highlight>
                            <a:srgbClr val="B0B3B2"/>
                          </a:highlight>
                          <a:latin typeface="Helvetica" pitchFamily="2" charset="0"/>
                        </a:rPr>
                      </a:br>
                      <a:endParaRPr lang="en-US" sz="1700">
                        <a:effectLst/>
                        <a:highlight>
                          <a:srgbClr val="B0B3B2"/>
                        </a:highlight>
                        <a:latin typeface="Helvetica" pitchFamily="2" charset="0"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  <a:highlight>
                            <a:srgbClr val="B0B3B2"/>
                          </a:highlight>
                          <a:latin typeface="Helvetica Neue" panose="02000503000000020004" pitchFamily="2" charset="0"/>
                        </a:rPr>
                        <a:t>accuracy</a:t>
                      </a:r>
                      <a:endParaRPr lang="en-US" sz="1700">
                        <a:effectLst/>
                        <a:highlight>
                          <a:srgbClr val="B0B3B2"/>
                        </a:highlight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  <a:highlight>
                            <a:srgbClr val="B0B3B2"/>
                          </a:highlight>
                          <a:latin typeface="Helvetica Neue" panose="02000503000000020004" pitchFamily="2" charset="0"/>
                        </a:rPr>
                        <a:t>f1</a:t>
                      </a:r>
                      <a:endParaRPr lang="en-US" sz="1700">
                        <a:effectLst/>
                        <a:highlight>
                          <a:srgbClr val="B0B3B2"/>
                        </a:highlight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  <a:highlight>
                            <a:srgbClr val="B0B3B2"/>
                          </a:highlight>
                          <a:latin typeface="Helvetica Neue" panose="02000503000000020004" pitchFamily="2" charset="0"/>
                        </a:rPr>
                        <a:t>roc_auc</a:t>
                      </a:r>
                      <a:endParaRPr lang="en-US" sz="1700">
                        <a:effectLst/>
                        <a:highlight>
                          <a:srgbClr val="B0B3B2"/>
                        </a:highlight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  <a:highlight>
                            <a:srgbClr val="B0B3B2"/>
                          </a:highlight>
                          <a:latin typeface="Helvetica Neue" panose="02000503000000020004" pitchFamily="2" charset="0"/>
                        </a:rPr>
                        <a:t>precision</a:t>
                      </a:r>
                      <a:endParaRPr lang="en-US" sz="1700">
                        <a:effectLst/>
                        <a:highlight>
                          <a:srgbClr val="B0B3B2"/>
                        </a:highlight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  <a:highlight>
                            <a:srgbClr val="B0B3B2"/>
                          </a:highlight>
                          <a:latin typeface="Helvetica Neue" panose="02000503000000020004" pitchFamily="2" charset="0"/>
                        </a:rPr>
                        <a:t>recall</a:t>
                      </a:r>
                      <a:endParaRPr lang="en-US" sz="1700">
                        <a:effectLst/>
                        <a:highlight>
                          <a:srgbClr val="B0B3B2"/>
                        </a:highlight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2498365"/>
                  </a:ext>
                </a:extLst>
              </a:tr>
              <a:tr h="653145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  <a:latin typeface="Helvetica Neue" panose="02000503000000020004" pitchFamily="2" charset="0"/>
                        </a:rPr>
                        <a:t>Logistic Regression</a:t>
                      </a:r>
                      <a:endParaRPr lang="en-US" sz="17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0.82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0.81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0.77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872490"/>
                  </a:ext>
                </a:extLst>
              </a:tr>
              <a:tr h="653145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  <a:latin typeface="Helvetica Neue" panose="02000503000000020004" pitchFamily="2" charset="0"/>
                        </a:rPr>
                        <a:t>Random Forest</a:t>
                      </a:r>
                      <a:endParaRPr lang="en-US" sz="17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98879745"/>
                  </a:ext>
                </a:extLst>
              </a:tr>
              <a:tr h="389088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  <a:latin typeface="Helvetica Neue" panose="02000503000000020004" pitchFamily="2" charset="0"/>
                        </a:rPr>
                        <a:t>CatBoost</a:t>
                      </a:r>
                      <a:endParaRPr lang="en-US" sz="17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0.88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71187112"/>
                  </a:ext>
                </a:extLst>
              </a:tr>
              <a:tr h="389088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  <a:latin typeface="Helvetica Neue" panose="02000503000000020004" pitchFamily="2" charset="0"/>
                        </a:rPr>
                        <a:t>XGBoost</a:t>
                      </a:r>
                      <a:endParaRPr lang="en-US" sz="17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4791945"/>
                  </a:ext>
                </a:extLst>
              </a:tr>
              <a:tr h="389088">
                <a:tc>
                  <a:txBody>
                    <a:bodyPr/>
                    <a:lstStyle/>
                    <a:p>
                      <a:r>
                        <a:rPr lang="en-US" sz="1700" b="1">
                          <a:solidFill>
                            <a:srgbClr val="000000"/>
                          </a:solidFill>
                          <a:effectLst/>
                          <a:highlight>
                            <a:srgbClr val="D4D4D4"/>
                          </a:highlight>
                          <a:latin typeface="Helvetica Neue" panose="02000503000000020004" pitchFamily="2" charset="0"/>
                        </a:rPr>
                        <a:t>LightGBM</a:t>
                      </a:r>
                      <a:endParaRPr lang="en-US" sz="1700">
                        <a:effectLst/>
                        <a:highlight>
                          <a:srgbClr val="D4D4D4"/>
                        </a:highlight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0.84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US" sz="1700">
                        <a:effectLst/>
                      </a:endParaRPr>
                    </a:p>
                  </a:txBody>
                  <a:tcPr marL="30829" marR="30829" marT="30829" marB="308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574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850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8AFBB5-4DC4-158B-5F91-E043263E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xmlns="" id="{9B894FBD-C1C4-88AB-8E52-E5B02F8E4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23707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990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E06BDF-9914-A5A4-B71E-F930C9AF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can the analysis help?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13B8281-65B4-D897-D8AE-25B416A68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328041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85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3E10248-AF0E-477D-B4D2-47C02CE4E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33010C2-2DA5-460F-A40C-5317F567A0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xmlns="" id="{17CB0634-F963-4EC9-A6F6-8EA46BD1F1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xmlns="" id="{D22D1B95-2B54-43E9-85D9-B489F6C5D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7D0F3F6D-A49D-4406-8D61-1C4F8D792F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D953A318-DA8D-4405-9536-D889E45C5E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BC9DF5-D0E2-7DCD-91F4-DDB1FBA5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Our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C2B2F5-8A45-3444-2BBF-89DCCD26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5240851"/>
            <a:ext cx="8825658" cy="828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cap="all" dirty="0">
                <a:solidFill>
                  <a:schemeClr val="tx2"/>
                </a:solidFill>
              </a:rPr>
              <a:t>To predict the high risk covid patients bases on PATIENT DATA</a:t>
            </a:r>
          </a:p>
        </p:txBody>
      </p:sp>
    </p:spTree>
    <p:extLst>
      <p:ext uri="{BB962C8B-B14F-4D97-AF65-F5344CB8AC3E}">
        <p14:creationId xmlns:p14="http://schemas.microsoft.com/office/powerpoint/2010/main" val="1451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2DDE-AB28-FA8B-5EFD-667C23C2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640" y="2679191"/>
            <a:ext cx="9720072" cy="1499616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Dataset(1/2)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DB2897F-422D-F606-E2E6-3C690B0159B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40009028"/>
              </p:ext>
            </p:extLst>
          </p:nvPr>
        </p:nvGraphicFramePr>
        <p:xfrm>
          <a:off x="5240741" y="808038"/>
          <a:ext cx="6769289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15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2DDE-AB28-FA8B-5EFD-667C23C2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Dataset(2/2)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3BB573B-AB80-9FA7-27AF-D734B34EC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83170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04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43780CE-2BE5-46F6-97B2-60DF30217E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61A87A49-68E6-459E-A5A6-46229FF421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xmlns="" id="{F6ACD5FC-CAFE-48EB-B765-60EED2E0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CE034D-E60A-1E08-B547-0CA9CF3D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EDA-Target Variable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9331F7B3-F620-7B78-E38C-3672CE2D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positive class is very imbalanced</a:t>
            </a:r>
          </a:p>
          <a:p>
            <a:r>
              <a:rPr lang="en-US" dirty="0">
                <a:solidFill>
                  <a:srgbClr val="FFFFFF"/>
                </a:solidFill>
              </a:rPr>
              <a:t>There are 90% of Zeroes and 10% of ones.</a:t>
            </a:r>
          </a:p>
          <a:p>
            <a:r>
              <a:rPr lang="en-US" dirty="0">
                <a:solidFill>
                  <a:srgbClr val="FFFFFF"/>
                </a:solidFill>
              </a:rPr>
              <a:t>This will create a biased model towards the majority class.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3C8FDC42-F464-D107-82FA-B13D28537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3" t="26144" r="72489" b="45300"/>
          <a:stretch/>
        </p:blipFill>
        <p:spPr>
          <a:xfrm>
            <a:off x="5194607" y="1230405"/>
            <a:ext cx="6391533" cy="439718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xmlns="" id="{4233DC0E-DE6C-4FB6-A529-51B162641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3870477F-E451-4BC3-863F-0E2FC5728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xmlns="" id="{B4A81DE1-E2BC-4A31-99EE-71350421B0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0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E4EADA-F1A4-99FA-971C-7D9E93FF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Balancing 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9B44EC-D3C3-DE26-2BBA-F4FF5501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r>
              <a:rPr lang="en-US" dirty="0"/>
              <a:t>We balanced the target variable using a combination of both </a:t>
            </a:r>
            <a:r>
              <a:rPr lang="en-US" dirty="0" smtClean="0"/>
              <a:t>under sampling </a:t>
            </a:r>
            <a:r>
              <a:rPr lang="en-US" dirty="0"/>
              <a:t>of majority class and oversampling the minority class so as to balance the target variable.</a:t>
            </a:r>
          </a:p>
          <a:p>
            <a:r>
              <a:rPr lang="en-US" dirty="0"/>
              <a:t>We used packages Randomundersampler and SMOTE to handle this problem.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C80E8C92-3348-DB48-73D9-020EBEB13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4" t="19172" r="72127" b="53021"/>
          <a:stretch/>
        </p:blipFill>
        <p:spPr>
          <a:xfrm>
            <a:off x="1151467" y="2865305"/>
            <a:ext cx="4345024" cy="288845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4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10C9632-BB6F-48EE-AB65-501878BA5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4EC8AAB6-953B-4D29-9967-3C44D06BB4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xmlns="" id="{C89ED458-2326-40DC-9C7B-1A717B6551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9F92A-48E5-F05B-0822-84D5EF34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EDA-Age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D8E9990E-9533-5BC5-7337-569C22F01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1. The histogram shows a bell-shaped age distribution, peaking around 50-60 years, indicating this is the most common age range in the dataset.</a:t>
            </a:r>
          </a:p>
          <a:p>
            <a:r>
              <a:rPr lang="en-US" dirty="0">
                <a:solidFill>
                  <a:schemeClr val="tx1"/>
                </a:solidFill>
              </a:rPr>
              <a:t>2. The occurrence of encounters decreases for ages below 30 and above 80, with the overlaid KDE following the histogram's shape, confirming the normal distribution trend.</a:t>
            </a:r>
          </a:p>
        </p:txBody>
      </p:sp>
      <p:pic>
        <p:nvPicPr>
          <p:cNvPr id="5" name="Content Placeholder 4" descr="A graph of age distribution&#10;&#10;Description automatically generated">
            <a:extLst>
              <a:ext uri="{FF2B5EF4-FFF2-40B4-BE49-F238E27FC236}">
                <a16:creationId xmlns:a16="http://schemas.microsoft.com/office/drawing/2014/main" xmlns="" id="{5F870C14-5FDA-2CBA-F773-A56DECD26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29" r="14076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xmlns="" id="{F63B1F66-4ACE-4A01-8ADF-F175A9C358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CF8448ED-9332-4A9B-8CAB-B1985E596E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xmlns="" id="{ED3A2261-1C75-40FF-8CD6-18C5900C1C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2818</TotalTime>
  <Words>1096</Words>
  <Application>Microsoft Office PowerPoint</Application>
  <PresentationFormat>Widescreen</PresentationFormat>
  <Paragraphs>188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Helvetica</vt:lpstr>
      <vt:lpstr>Helvetica Neue</vt:lpstr>
      <vt:lpstr>Tw Cen MT</vt:lpstr>
      <vt:lpstr>Tw Cen MT Condensed</vt:lpstr>
      <vt:lpstr>-webkit-standard</vt:lpstr>
      <vt:lpstr>Wingdings 3</vt:lpstr>
      <vt:lpstr>Integral</vt:lpstr>
      <vt:lpstr>PowerPoint Presentation</vt:lpstr>
      <vt:lpstr>Why do we care?</vt:lpstr>
      <vt:lpstr>How can the analysis help?</vt:lpstr>
      <vt:lpstr>Our Problem Statement</vt:lpstr>
      <vt:lpstr>Dataset(1/2)</vt:lpstr>
      <vt:lpstr>Dataset(2/2)</vt:lpstr>
      <vt:lpstr>EDA-Target Variable</vt:lpstr>
      <vt:lpstr>Balancing Target Variable</vt:lpstr>
      <vt:lpstr>EDA-Age</vt:lpstr>
      <vt:lpstr>Feature Selection</vt:lpstr>
      <vt:lpstr>Data Pre-Processing</vt:lpstr>
      <vt:lpstr>Target Variable</vt:lpstr>
      <vt:lpstr>SHAP Analysis</vt:lpstr>
      <vt:lpstr>Feature Importances(1/</vt:lpstr>
      <vt:lpstr>Feature Importance (2/2)</vt:lpstr>
      <vt:lpstr>Final Features (mean-imp &gt;0.01)</vt:lpstr>
      <vt:lpstr>One Hot Encoding</vt:lpstr>
      <vt:lpstr>Models</vt:lpstr>
      <vt:lpstr>Cross-Validation</vt:lpstr>
      <vt:lpstr>Evaluation Metrics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– Covid Risk</dc:title>
  <dc:creator>Sohail, Shaik</dc:creator>
  <cp:lastModifiedBy>Microsoft account</cp:lastModifiedBy>
  <cp:revision>20</cp:revision>
  <dcterms:created xsi:type="dcterms:W3CDTF">2024-04-25T02:32:19Z</dcterms:created>
  <dcterms:modified xsi:type="dcterms:W3CDTF">2024-06-12T00:02:12Z</dcterms:modified>
</cp:coreProperties>
</file>