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40DD5-ABA9-478F-92A3-791F825A732C}" v="32" dt="2024-03-20T18:35:03.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a Gudipudi" userId="34aeca763338feef" providerId="LiveId" clId="{7F140DD5-ABA9-478F-92A3-791F825A732C}"/>
    <pc:docChg chg="undo custSel addSld delSld modSld sldOrd">
      <pc:chgData name="Bhuvana Gudipudi" userId="34aeca763338feef" providerId="LiveId" clId="{7F140DD5-ABA9-478F-92A3-791F825A732C}" dt="2024-03-20T18:38:05.042" v="2266" actId="26606"/>
      <pc:docMkLst>
        <pc:docMk/>
      </pc:docMkLst>
      <pc:sldChg chg="addSp delSp modSp new mod setBg">
        <pc:chgData name="Bhuvana Gudipudi" userId="34aeca763338feef" providerId="LiveId" clId="{7F140DD5-ABA9-478F-92A3-791F825A732C}" dt="2024-03-20T01:24:06.938" v="368" actId="123"/>
        <pc:sldMkLst>
          <pc:docMk/>
          <pc:sldMk cId="4273844291" sldId="256"/>
        </pc:sldMkLst>
        <pc:spChg chg="add mod ord">
          <ac:chgData name="Bhuvana Gudipudi" userId="34aeca763338feef" providerId="LiveId" clId="{7F140DD5-ABA9-478F-92A3-791F825A732C}" dt="2024-03-20T01:24:06.938" v="368" actId="123"/>
          <ac:spMkLst>
            <pc:docMk/>
            <pc:sldMk cId="4273844291" sldId="256"/>
            <ac:spMk id="2" creationId="{6AEC3D96-2F12-FCFE-EA24-874C1F26636F}"/>
          </ac:spMkLst>
        </pc:spChg>
        <pc:spChg chg="add del">
          <ac:chgData name="Bhuvana Gudipudi" userId="34aeca763338feef" providerId="LiveId" clId="{7F140DD5-ABA9-478F-92A3-791F825A732C}" dt="2024-03-20T00:23:47.413" v="206" actId="26606"/>
          <ac:spMkLst>
            <pc:docMk/>
            <pc:sldMk cId="4273844291" sldId="256"/>
            <ac:spMk id="5" creationId="{C0763A76-9F1C-4FC5-82B7-DD475DA461B2}"/>
          </ac:spMkLst>
        </pc:spChg>
        <pc:spChg chg="add del">
          <ac:chgData name="Bhuvana Gudipudi" userId="34aeca763338feef" providerId="LiveId" clId="{7F140DD5-ABA9-478F-92A3-791F825A732C}" dt="2024-03-20T00:23:47.413" v="206" actId="26606"/>
          <ac:spMkLst>
            <pc:docMk/>
            <pc:sldMk cId="4273844291" sldId="256"/>
            <ac:spMk id="6" creationId="{E81BF4F6-F2CF-4984-9D14-D6966D92F99F}"/>
          </ac:spMkLst>
        </pc:spChg>
        <pc:spChg chg="add del">
          <ac:chgData name="Bhuvana Gudipudi" userId="34aeca763338feef" providerId="LiveId" clId="{7F140DD5-ABA9-478F-92A3-791F825A732C}" dt="2024-03-19T18:29:14.759" v="129" actId="26606"/>
          <ac:spMkLst>
            <pc:docMk/>
            <pc:sldMk cId="4273844291" sldId="256"/>
            <ac:spMk id="7" creationId="{4BC99CB9-DDAD-44A2-8A1C-E3AF4E72DF5C}"/>
          </ac:spMkLst>
        </pc:spChg>
        <pc:spChg chg="add del">
          <ac:chgData name="Bhuvana Gudipudi" userId="34aeca763338feef" providerId="LiveId" clId="{7F140DD5-ABA9-478F-92A3-791F825A732C}" dt="2024-03-19T18:28:37.837" v="123" actId="26606"/>
          <ac:spMkLst>
            <pc:docMk/>
            <pc:sldMk cId="4273844291" sldId="256"/>
            <ac:spMk id="8" creationId="{04812C46-200A-4DEB-A05E-3ED6C68C2387}"/>
          </ac:spMkLst>
        </pc:spChg>
        <pc:spChg chg="add del">
          <ac:chgData name="Bhuvana Gudipudi" userId="34aeca763338feef" providerId="LiveId" clId="{7F140DD5-ABA9-478F-92A3-791F825A732C}" dt="2024-03-19T18:29:14.759" v="129" actId="26606"/>
          <ac:spMkLst>
            <pc:docMk/>
            <pc:sldMk cId="4273844291" sldId="256"/>
            <ac:spMk id="9" creationId="{64053CBF-3932-45FF-8285-EE5146085F3A}"/>
          </ac:spMkLst>
        </pc:spChg>
        <pc:spChg chg="add del">
          <ac:chgData name="Bhuvana Gudipudi" userId="34aeca763338feef" providerId="LiveId" clId="{7F140DD5-ABA9-478F-92A3-791F825A732C}" dt="2024-03-19T18:28:37.837" v="123" actId="26606"/>
          <ac:spMkLst>
            <pc:docMk/>
            <pc:sldMk cId="4273844291" sldId="256"/>
            <ac:spMk id="10" creationId="{D1EA859B-E555-4109-94F3-6700E046E008}"/>
          </ac:spMkLst>
        </pc:spChg>
        <pc:spChg chg="add del">
          <ac:chgData name="Bhuvana Gudipudi" userId="34aeca763338feef" providerId="LiveId" clId="{7F140DD5-ABA9-478F-92A3-791F825A732C}" dt="2024-03-20T00:24:23.690" v="210" actId="26606"/>
          <ac:spMkLst>
            <pc:docMk/>
            <pc:sldMk cId="4273844291" sldId="256"/>
            <ac:spMk id="13" creationId="{21C9FE86-FCC3-4A31-AA1C-C882262B7FE7}"/>
          </ac:spMkLst>
        </pc:spChg>
        <pc:spChg chg="add del">
          <ac:chgData name="Bhuvana Gudipudi" userId="34aeca763338feef" providerId="LiveId" clId="{7F140DD5-ABA9-478F-92A3-791F825A732C}" dt="2024-03-19T18:30:33.228" v="133" actId="26606"/>
          <ac:spMkLst>
            <pc:docMk/>
            <pc:sldMk cId="4273844291" sldId="256"/>
            <ac:spMk id="14" creationId="{D5B0017B-2ECA-49AF-B397-DC140825DF8D}"/>
          </ac:spMkLst>
        </pc:spChg>
        <pc:spChg chg="add del">
          <ac:chgData name="Bhuvana Gudipudi" userId="34aeca763338feef" providerId="LiveId" clId="{7F140DD5-ABA9-478F-92A3-791F825A732C}" dt="2024-03-20T00:24:23.690" v="210" actId="26606"/>
          <ac:spMkLst>
            <pc:docMk/>
            <pc:sldMk cId="4273844291" sldId="256"/>
            <ac:spMk id="15" creationId="{7D96243B-ECED-4B71-8E06-AE9A285EAD20}"/>
          </ac:spMkLst>
        </pc:spChg>
        <pc:spChg chg="add del">
          <ac:chgData name="Bhuvana Gudipudi" userId="34aeca763338feef" providerId="LiveId" clId="{7F140DD5-ABA9-478F-92A3-791F825A732C}" dt="2024-03-20T00:24:23.690" v="210" actId="26606"/>
          <ac:spMkLst>
            <pc:docMk/>
            <pc:sldMk cId="4273844291" sldId="256"/>
            <ac:spMk id="18" creationId="{DEE2AD96-B495-4E06-9291-B71706F728CB}"/>
          </ac:spMkLst>
        </pc:spChg>
        <pc:spChg chg="add del">
          <ac:chgData name="Bhuvana Gudipudi" userId="34aeca763338feef" providerId="LiveId" clId="{7F140DD5-ABA9-478F-92A3-791F825A732C}" dt="2024-03-20T00:24:23.690" v="210" actId="26606"/>
          <ac:spMkLst>
            <pc:docMk/>
            <pc:sldMk cId="4273844291" sldId="256"/>
            <ac:spMk id="19" creationId="{53CF6D67-C5A8-4ADD-9E8E-1E38CA1D3166}"/>
          </ac:spMkLst>
        </pc:spChg>
        <pc:spChg chg="add del">
          <ac:chgData name="Bhuvana Gudipudi" userId="34aeca763338feef" providerId="LiveId" clId="{7F140DD5-ABA9-478F-92A3-791F825A732C}" dt="2024-03-20T00:24:23.690" v="210" actId="26606"/>
          <ac:spMkLst>
            <pc:docMk/>
            <pc:sldMk cId="4273844291" sldId="256"/>
            <ac:spMk id="20" creationId="{86909FA0-B515-4681-B7A8-FA281D133B94}"/>
          </ac:spMkLst>
        </pc:spChg>
        <pc:spChg chg="add del">
          <ac:chgData name="Bhuvana Gudipudi" userId="34aeca763338feef" providerId="LiveId" clId="{7F140DD5-ABA9-478F-92A3-791F825A732C}" dt="2024-03-20T00:24:23.690" v="210" actId="26606"/>
          <ac:spMkLst>
            <pc:docMk/>
            <pc:sldMk cId="4273844291" sldId="256"/>
            <ac:spMk id="21" creationId="{A09989E4-EFDC-4A90-A633-E0525FB4139E}"/>
          </ac:spMkLst>
        </pc:spChg>
        <pc:spChg chg="add del">
          <ac:chgData name="Bhuvana Gudipudi" userId="34aeca763338feef" providerId="LiveId" clId="{7F140DD5-ABA9-478F-92A3-791F825A732C}" dt="2024-03-20T00:26:02.026" v="224" actId="26606"/>
          <ac:spMkLst>
            <pc:docMk/>
            <pc:sldMk cId="4273844291" sldId="256"/>
            <ac:spMk id="22" creationId="{081EA652-8C6A-4E69-BEB9-170809474553}"/>
          </ac:spMkLst>
        </pc:spChg>
        <pc:spChg chg="add del">
          <ac:chgData name="Bhuvana Gudipudi" userId="34aeca763338feef" providerId="LiveId" clId="{7F140DD5-ABA9-478F-92A3-791F825A732C}" dt="2024-03-19T18:30:30.501" v="131" actId="26606"/>
          <ac:spMkLst>
            <pc:docMk/>
            <pc:sldMk cId="4273844291" sldId="256"/>
            <ac:spMk id="23" creationId="{DEE2AD96-B495-4E06-9291-B71706F728CB}"/>
          </ac:spMkLst>
        </pc:spChg>
        <pc:spChg chg="add del">
          <ac:chgData name="Bhuvana Gudipudi" userId="34aeca763338feef" providerId="LiveId" clId="{7F140DD5-ABA9-478F-92A3-791F825A732C}" dt="2024-03-19T18:30:30.501" v="131" actId="26606"/>
          <ac:spMkLst>
            <pc:docMk/>
            <pc:sldMk cId="4273844291" sldId="256"/>
            <ac:spMk id="24" creationId="{53CF6D67-C5A8-4ADD-9E8E-1E38CA1D3166}"/>
          </ac:spMkLst>
        </pc:spChg>
        <pc:spChg chg="add del">
          <ac:chgData name="Bhuvana Gudipudi" userId="34aeca763338feef" providerId="LiveId" clId="{7F140DD5-ABA9-478F-92A3-791F825A732C}" dt="2024-03-19T18:30:30.501" v="131" actId="26606"/>
          <ac:spMkLst>
            <pc:docMk/>
            <pc:sldMk cId="4273844291" sldId="256"/>
            <ac:spMk id="25" creationId="{86909FA0-B515-4681-B7A8-FA281D133B94}"/>
          </ac:spMkLst>
        </pc:spChg>
        <pc:spChg chg="add del">
          <ac:chgData name="Bhuvana Gudipudi" userId="34aeca763338feef" providerId="LiveId" clId="{7F140DD5-ABA9-478F-92A3-791F825A732C}" dt="2024-03-19T18:30:30.501" v="131" actId="26606"/>
          <ac:spMkLst>
            <pc:docMk/>
            <pc:sldMk cId="4273844291" sldId="256"/>
            <ac:spMk id="26" creationId="{21C9FE86-FCC3-4A31-AA1C-C882262B7FE7}"/>
          </ac:spMkLst>
        </pc:spChg>
        <pc:spChg chg="add del">
          <ac:chgData name="Bhuvana Gudipudi" userId="34aeca763338feef" providerId="LiveId" clId="{7F140DD5-ABA9-478F-92A3-791F825A732C}" dt="2024-03-19T18:30:30.501" v="131" actId="26606"/>
          <ac:spMkLst>
            <pc:docMk/>
            <pc:sldMk cId="4273844291" sldId="256"/>
            <ac:spMk id="27" creationId="{7D96243B-ECED-4B71-8E06-AE9A285EAD20}"/>
          </ac:spMkLst>
        </pc:spChg>
        <pc:spChg chg="add del">
          <ac:chgData name="Bhuvana Gudipudi" userId="34aeca763338feef" providerId="LiveId" clId="{7F140DD5-ABA9-478F-92A3-791F825A732C}" dt="2024-03-19T18:30:30.501" v="131" actId="26606"/>
          <ac:spMkLst>
            <pc:docMk/>
            <pc:sldMk cId="4273844291" sldId="256"/>
            <ac:spMk id="28" creationId="{A09989E4-EFDC-4A90-A633-E0525FB4139E}"/>
          </ac:spMkLst>
        </pc:spChg>
        <pc:spChg chg="add del">
          <ac:chgData name="Bhuvana Gudipudi" userId="34aeca763338feef" providerId="LiveId" clId="{7F140DD5-ABA9-478F-92A3-791F825A732C}" dt="2024-03-20T00:24:32.306" v="212" actId="26606"/>
          <ac:spMkLst>
            <pc:docMk/>
            <pc:sldMk cId="4273844291" sldId="256"/>
            <ac:spMk id="29" creationId="{04812C46-200A-4DEB-A05E-3ED6C68C2387}"/>
          </ac:spMkLst>
        </pc:spChg>
        <pc:spChg chg="add del">
          <ac:chgData name="Bhuvana Gudipudi" userId="34aeca763338feef" providerId="LiveId" clId="{7F140DD5-ABA9-478F-92A3-791F825A732C}" dt="2024-03-19T18:30:33.228" v="133" actId="26606"/>
          <ac:spMkLst>
            <pc:docMk/>
            <pc:sldMk cId="4273844291" sldId="256"/>
            <ac:spMk id="30" creationId="{B6CDA21F-E7AF-4C75-8395-33F58D5B0E45}"/>
          </ac:spMkLst>
        </pc:spChg>
        <pc:spChg chg="add del">
          <ac:chgData name="Bhuvana Gudipudi" userId="34aeca763338feef" providerId="LiveId" clId="{7F140DD5-ABA9-478F-92A3-791F825A732C}" dt="2024-03-20T00:24:32.306" v="212" actId="26606"/>
          <ac:spMkLst>
            <pc:docMk/>
            <pc:sldMk cId="4273844291" sldId="256"/>
            <ac:spMk id="33" creationId="{D1EA859B-E555-4109-94F3-6700E046E008}"/>
          </ac:spMkLst>
        </pc:spChg>
        <pc:spChg chg="add del">
          <ac:chgData name="Bhuvana Gudipudi" userId="34aeca763338feef" providerId="LiveId" clId="{7F140DD5-ABA9-478F-92A3-791F825A732C}" dt="2024-03-20T00:26:02.026" v="224" actId="26606"/>
          <ac:spMkLst>
            <pc:docMk/>
            <pc:sldMk cId="4273844291" sldId="256"/>
            <ac:spMk id="34" creationId="{5298780A-33B9-4EA2-8F67-DE68AD62841B}"/>
          </ac:spMkLst>
        </pc:spChg>
        <pc:spChg chg="add del">
          <ac:chgData name="Bhuvana Gudipudi" userId="34aeca763338feef" providerId="LiveId" clId="{7F140DD5-ABA9-478F-92A3-791F825A732C}" dt="2024-03-20T00:22:36.697" v="135" actId="26606"/>
          <ac:spMkLst>
            <pc:docMk/>
            <pc:sldMk cId="4273844291" sldId="256"/>
            <ac:spMk id="35" creationId="{C0763A76-9F1C-4FC5-82B7-DD475DA461B2}"/>
          </ac:spMkLst>
        </pc:spChg>
        <pc:spChg chg="add del">
          <ac:chgData name="Bhuvana Gudipudi" userId="34aeca763338feef" providerId="LiveId" clId="{7F140DD5-ABA9-478F-92A3-791F825A732C}" dt="2024-03-20T00:22:36.697" v="135" actId="26606"/>
          <ac:spMkLst>
            <pc:docMk/>
            <pc:sldMk cId="4273844291" sldId="256"/>
            <ac:spMk id="36" creationId="{E81BF4F6-F2CF-4984-9D14-D6966D92F99F}"/>
          </ac:spMkLst>
        </pc:spChg>
        <pc:spChg chg="add del">
          <ac:chgData name="Bhuvana Gudipudi" userId="34aeca763338feef" providerId="LiveId" clId="{7F140DD5-ABA9-478F-92A3-791F825A732C}" dt="2024-03-20T00:24:47.099" v="214" actId="26606"/>
          <ac:spMkLst>
            <pc:docMk/>
            <pc:sldMk cId="4273844291" sldId="256"/>
            <ac:spMk id="38" creationId="{1B15ED52-F352-441B-82BF-E0EA34836D08}"/>
          </ac:spMkLst>
        </pc:spChg>
        <pc:spChg chg="add del">
          <ac:chgData name="Bhuvana Gudipudi" userId="34aeca763338feef" providerId="LiveId" clId="{7F140DD5-ABA9-478F-92A3-791F825A732C}" dt="2024-03-20T00:24:47.099" v="214" actId="26606"/>
          <ac:spMkLst>
            <pc:docMk/>
            <pc:sldMk cId="4273844291" sldId="256"/>
            <ac:spMk id="39" creationId="{3B2E3793-BFE6-45A2-9B7B-E18844431C99}"/>
          </ac:spMkLst>
        </pc:spChg>
        <pc:spChg chg="add del">
          <ac:chgData name="Bhuvana Gudipudi" userId="34aeca763338feef" providerId="LiveId" clId="{7F140DD5-ABA9-478F-92A3-791F825A732C}" dt="2024-03-20T00:24:47.099" v="214" actId="26606"/>
          <ac:spMkLst>
            <pc:docMk/>
            <pc:sldMk cId="4273844291" sldId="256"/>
            <ac:spMk id="40" creationId="{BC4C4868-CB8F-4AF9-9CDB-8108F2C19B67}"/>
          </ac:spMkLst>
        </pc:spChg>
        <pc:spChg chg="add del">
          <ac:chgData name="Bhuvana Gudipudi" userId="34aeca763338feef" providerId="LiveId" clId="{7F140DD5-ABA9-478F-92A3-791F825A732C}" dt="2024-03-20T00:24:47.099" v="214" actId="26606"/>
          <ac:spMkLst>
            <pc:docMk/>
            <pc:sldMk cId="4273844291" sldId="256"/>
            <ac:spMk id="41" creationId="{375E0459-6403-40CD-989D-56A4407CA12E}"/>
          </ac:spMkLst>
        </pc:spChg>
        <pc:spChg chg="add del">
          <ac:chgData name="Bhuvana Gudipudi" userId="34aeca763338feef" providerId="LiveId" clId="{7F140DD5-ABA9-478F-92A3-791F825A732C}" dt="2024-03-20T00:24:47.099" v="214" actId="26606"/>
          <ac:spMkLst>
            <pc:docMk/>
            <pc:sldMk cId="4273844291" sldId="256"/>
            <ac:spMk id="42" creationId="{53E5B1A8-3AC9-4BD1-9BBC-78CA94F2D1BA}"/>
          </ac:spMkLst>
        </pc:spChg>
        <pc:spChg chg="add del">
          <ac:chgData name="Bhuvana Gudipudi" userId="34aeca763338feef" providerId="LiveId" clId="{7F140DD5-ABA9-478F-92A3-791F825A732C}" dt="2024-03-20T00:26:02.026" v="224" actId="26606"/>
          <ac:spMkLst>
            <pc:docMk/>
            <pc:sldMk cId="4273844291" sldId="256"/>
            <ac:spMk id="43" creationId="{7F488E8B-4E1E-4402-8935-D4E6C02615C7}"/>
          </ac:spMkLst>
        </pc:spChg>
        <pc:spChg chg="add del">
          <ac:chgData name="Bhuvana Gudipudi" userId="34aeca763338feef" providerId="LiveId" clId="{7F140DD5-ABA9-478F-92A3-791F825A732C}" dt="2024-03-20T00:26:21.998" v="226" actId="26606"/>
          <ac:spMkLst>
            <pc:docMk/>
            <pc:sldMk cId="4273844291" sldId="256"/>
            <ac:spMk id="45" creationId="{E92FEB64-6EEA-4759-B4A4-BD2C1E660BA8}"/>
          </ac:spMkLst>
        </pc:spChg>
        <pc:spChg chg="add del">
          <ac:chgData name="Bhuvana Gudipudi" userId="34aeca763338feef" providerId="LiveId" clId="{7F140DD5-ABA9-478F-92A3-791F825A732C}" dt="2024-03-20T00:26:21.998" v="226" actId="26606"/>
          <ac:spMkLst>
            <pc:docMk/>
            <pc:sldMk cId="4273844291" sldId="256"/>
            <ac:spMk id="46" creationId="{B10BB131-AC8E-4A8E-A5D1-36260F720C3B}"/>
          </ac:spMkLst>
        </pc:spChg>
        <pc:spChg chg="add del">
          <ac:chgData name="Bhuvana Gudipudi" userId="34aeca763338feef" providerId="LiveId" clId="{7F140DD5-ABA9-478F-92A3-791F825A732C}" dt="2024-03-20T00:26:21.998" v="226" actId="26606"/>
          <ac:spMkLst>
            <pc:docMk/>
            <pc:sldMk cId="4273844291" sldId="256"/>
            <ac:spMk id="47" creationId="{14847E93-7DC1-4D4B-8829-B19AA7137C50}"/>
          </ac:spMkLst>
        </pc:spChg>
        <pc:spChg chg="add del">
          <ac:chgData name="Bhuvana Gudipudi" userId="34aeca763338feef" providerId="LiveId" clId="{7F140DD5-ABA9-478F-92A3-791F825A732C}" dt="2024-03-20T00:26:21.998" v="226" actId="26606"/>
          <ac:spMkLst>
            <pc:docMk/>
            <pc:sldMk cId="4273844291" sldId="256"/>
            <ac:spMk id="48" creationId="{5566D6E1-03A1-4D73-A4E0-35D74D568A04}"/>
          </ac:spMkLst>
        </pc:spChg>
        <pc:spChg chg="add del">
          <ac:chgData name="Bhuvana Gudipudi" userId="34aeca763338feef" providerId="LiveId" clId="{7F140DD5-ABA9-478F-92A3-791F825A732C}" dt="2024-03-20T00:26:21.998" v="226" actId="26606"/>
          <ac:spMkLst>
            <pc:docMk/>
            <pc:sldMk cId="4273844291" sldId="256"/>
            <ac:spMk id="49" creationId="{9F835A99-04AC-494A-A572-AFE8413CC938}"/>
          </ac:spMkLst>
        </pc:spChg>
        <pc:spChg chg="add del">
          <ac:chgData name="Bhuvana Gudipudi" userId="34aeca763338feef" providerId="LiveId" clId="{7F140DD5-ABA9-478F-92A3-791F825A732C}" dt="2024-03-20T00:26:21.998" v="226" actId="26606"/>
          <ac:spMkLst>
            <pc:docMk/>
            <pc:sldMk cId="4273844291" sldId="256"/>
            <ac:spMk id="50" creationId="{7B786209-1B0B-4CA9-9BDD-F7327066A84D}"/>
          </ac:spMkLst>
        </pc:spChg>
        <pc:spChg chg="add del">
          <ac:chgData name="Bhuvana Gudipudi" userId="34aeca763338feef" providerId="LiveId" clId="{7F140DD5-ABA9-478F-92A3-791F825A732C}" dt="2024-03-20T00:26:21.998" v="226" actId="26606"/>
          <ac:spMkLst>
            <pc:docMk/>
            <pc:sldMk cId="4273844291" sldId="256"/>
            <ac:spMk id="51" creationId="{2D2964BB-484D-45AE-AD66-D407D0629652}"/>
          </ac:spMkLst>
        </pc:spChg>
        <pc:spChg chg="add del">
          <ac:chgData name="Bhuvana Gudipudi" userId="34aeca763338feef" providerId="LiveId" clId="{7F140DD5-ABA9-478F-92A3-791F825A732C}" dt="2024-03-20T00:26:21.998" v="226" actId="26606"/>
          <ac:spMkLst>
            <pc:docMk/>
            <pc:sldMk cId="4273844291" sldId="256"/>
            <ac:spMk id="52" creationId="{6691AC69-A76E-4DAB-B565-468B6B87ACF3}"/>
          </ac:spMkLst>
        </pc:spChg>
        <pc:spChg chg="add del">
          <ac:chgData name="Bhuvana Gudipudi" userId="34aeca763338feef" providerId="LiveId" clId="{7F140DD5-ABA9-478F-92A3-791F825A732C}" dt="2024-03-20T00:26:28.311" v="228" actId="26606"/>
          <ac:spMkLst>
            <pc:docMk/>
            <pc:sldMk cId="4273844291" sldId="256"/>
            <ac:spMk id="54" creationId="{79BB35BC-D5C2-4C8B-A22A-A71E6191913B}"/>
          </ac:spMkLst>
        </pc:spChg>
        <pc:spChg chg="add del">
          <ac:chgData name="Bhuvana Gudipudi" userId="34aeca763338feef" providerId="LiveId" clId="{7F140DD5-ABA9-478F-92A3-791F825A732C}" dt="2024-03-20T01:22:18.976" v="336" actId="26606"/>
          <ac:spMkLst>
            <pc:docMk/>
            <pc:sldMk cId="4273844291" sldId="256"/>
            <ac:spMk id="57" creationId="{8B9AA7C6-5E5A-498E-A6DF-A943376E09BC}"/>
          </ac:spMkLst>
        </pc:spChg>
        <pc:spChg chg="add del">
          <ac:chgData name="Bhuvana Gudipudi" userId="34aeca763338feef" providerId="LiveId" clId="{7F140DD5-ABA9-478F-92A3-791F825A732C}" dt="2024-03-20T01:22:18.976" v="336" actId="26606"/>
          <ac:spMkLst>
            <pc:docMk/>
            <pc:sldMk cId="4273844291" sldId="256"/>
            <ac:spMk id="61" creationId="{81E140AE-0ABF-47C8-BF32-7D2F0CF2BA44}"/>
          </ac:spMkLst>
        </pc:spChg>
        <pc:spChg chg="add del">
          <ac:chgData name="Bhuvana Gudipudi" userId="34aeca763338feef" providerId="LiveId" clId="{7F140DD5-ABA9-478F-92A3-791F825A732C}" dt="2024-03-20T01:22:18.976" v="336" actId="26606"/>
          <ac:spMkLst>
            <pc:docMk/>
            <pc:sldMk cId="4273844291" sldId="256"/>
            <ac:spMk id="62" creationId="{CBC4F608-B4B8-48C3-9572-C0F061B1CD99}"/>
          </ac:spMkLst>
        </pc:spChg>
        <pc:spChg chg="add del">
          <ac:chgData name="Bhuvana Gudipudi" userId="34aeca763338feef" providerId="LiveId" clId="{7F140DD5-ABA9-478F-92A3-791F825A732C}" dt="2024-03-20T01:04:38.277" v="308" actId="26606"/>
          <ac:spMkLst>
            <pc:docMk/>
            <pc:sldMk cId="4273844291" sldId="256"/>
            <ac:spMk id="65" creationId="{F13C74B1-5B17-4795-BED0-7140497B445A}"/>
          </ac:spMkLst>
        </pc:spChg>
        <pc:spChg chg="add del">
          <ac:chgData name="Bhuvana Gudipudi" userId="34aeca763338feef" providerId="LiveId" clId="{7F140DD5-ABA9-478F-92A3-791F825A732C}" dt="2024-03-20T01:04:38.277" v="308" actId="26606"/>
          <ac:spMkLst>
            <pc:docMk/>
            <pc:sldMk cId="4273844291" sldId="256"/>
            <ac:spMk id="66" creationId="{D4974D33-8DC5-464E-8C6D-BE58F0669C17}"/>
          </ac:spMkLst>
        </pc:spChg>
        <pc:spChg chg="add del">
          <ac:chgData name="Bhuvana Gudipudi" userId="34aeca763338feef" providerId="LiveId" clId="{7F140DD5-ABA9-478F-92A3-791F825A732C}" dt="2024-03-20T00:27:42.857" v="259" actId="26606"/>
          <ac:spMkLst>
            <pc:docMk/>
            <pc:sldMk cId="4273844291" sldId="256"/>
            <ac:spMk id="67" creationId="{17718681-A12E-49D6-9925-DD7C68176D61}"/>
          </ac:spMkLst>
        </pc:spChg>
        <pc:spChg chg="add del">
          <ac:chgData name="Bhuvana Gudipudi" userId="34aeca763338feef" providerId="LiveId" clId="{7F140DD5-ABA9-478F-92A3-791F825A732C}" dt="2024-03-20T00:30:32.376" v="300" actId="26606"/>
          <ac:spMkLst>
            <pc:docMk/>
            <pc:sldMk cId="4273844291" sldId="256"/>
            <ac:spMk id="68" creationId="{C0763A76-9F1C-4FC5-82B7-DD475DA461B2}"/>
          </ac:spMkLst>
        </pc:spChg>
        <pc:spChg chg="add del">
          <ac:chgData name="Bhuvana Gudipudi" userId="34aeca763338feef" providerId="LiveId" clId="{7F140DD5-ABA9-478F-92A3-791F825A732C}" dt="2024-03-20T00:27:42.857" v="259" actId="26606"/>
          <ac:spMkLst>
            <pc:docMk/>
            <pc:sldMk cId="4273844291" sldId="256"/>
            <ac:spMk id="69" creationId="{FBD77573-9EF2-4C35-8285-A1CF6FBB0EA5}"/>
          </ac:spMkLst>
        </pc:spChg>
        <pc:spChg chg="add del">
          <ac:chgData name="Bhuvana Gudipudi" userId="34aeca763338feef" providerId="LiveId" clId="{7F140DD5-ABA9-478F-92A3-791F825A732C}" dt="2024-03-20T00:30:32.376" v="300" actId="26606"/>
          <ac:spMkLst>
            <pc:docMk/>
            <pc:sldMk cId="4273844291" sldId="256"/>
            <ac:spMk id="70" creationId="{E81BF4F6-F2CF-4984-9D14-D6966D92F99F}"/>
          </ac:spMkLst>
        </pc:spChg>
        <pc:spChg chg="add del">
          <ac:chgData name="Bhuvana Gudipudi" userId="34aeca763338feef" providerId="LiveId" clId="{7F140DD5-ABA9-478F-92A3-791F825A732C}" dt="2024-03-20T01:04:44.039" v="310" actId="26606"/>
          <ac:spMkLst>
            <pc:docMk/>
            <pc:sldMk cId="4273844291" sldId="256"/>
            <ac:spMk id="71" creationId="{3ECBE1F1-D69B-4AFA-ABD5-8E41720EF6DE}"/>
          </ac:spMkLst>
        </pc:spChg>
        <pc:spChg chg="add del">
          <ac:chgData name="Bhuvana Gudipudi" userId="34aeca763338feef" providerId="LiveId" clId="{7F140DD5-ABA9-478F-92A3-791F825A732C}" dt="2024-03-20T00:27:54.741" v="261" actId="26606"/>
          <ac:spMkLst>
            <pc:docMk/>
            <pc:sldMk cId="4273844291" sldId="256"/>
            <ac:spMk id="72" creationId="{DBF61EA3-B236-439E-9C0B-340980D56BEE}"/>
          </ac:spMkLst>
        </pc:spChg>
        <pc:spChg chg="add del">
          <ac:chgData name="Bhuvana Gudipudi" userId="34aeca763338feef" providerId="LiveId" clId="{7F140DD5-ABA9-478F-92A3-791F825A732C}" dt="2024-03-20T00:27:54.741" v="261" actId="26606"/>
          <ac:spMkLst>
            <pc:docMk/>
            <pc:sldMk cId="4273844291" sldId="256"/>
            <ac:spMk id="73" creationId="{E659831F-0D9A-4C63-9EBB-8435B85A440F}"/>
          </ac:spMkLst>
        </pc:spChg>
        <pc:spChg chg="add del">
          <ac:chgData name="Bhuvana Gudipudi" userId="34aeca763338feef" providerId="LiveId" clId="{7F140DD5-ABA9-478F-92A3-791F825A732C}" dt="2024-03-20T01:04:44.039" v="310" actId="26606"/>
          <ac:spMkLst>
            <pc:docMk/>
            <pc:sldMk cId="4273844291" sldId="256"/>
            <ac:spMk id="75" creationId="{603A6265-E10C-4B85-9C20-E75FCAF9CC63}"/>
          </ac:spMkLst>
        </pc:spChg>
        <pc:spChg chg="add del">
          <ac:chgData name="Bhuvana Gudipudi" userId="34aeca763338feef" providerId="LiveId" clId="{7F140DD5-ABA9-478F-92A3-791F825A732C}" dt="2024-03-20T00:28:31.126" v="275" actId="26606"/>
          <ac:spMkLst>
            <pc:docMk/>
            <pc:sldMk cId="4273844291" sldId="256"/>
            <ac:spMk id="76" creationId="{19C9EAEA-39D0-4B0E-A0EB-51E7B26740B1}"/>
          </ac:spMkLst>
        </pc:spChg>
        <pc:spChg chg="add del">
          <ac:chgData name="Bhuvana Gudipudi" userId="34aeca763338feef" providerId="LiveId" clId="{7F140DD5-ABA9-478F-92A3-791F825A732C}" dt="2024-03-20T00:28:31.126" v="275" actId="26606"/>
          <ac:spMkLst>
            <pc:docMk/>
            <pc:sldMk cId="4273844291" sldId="256"/>
            <ac:spMk id="77" creationId="{7515D20E-1AB7-4E74-9236-2B72B63D60B6}"/>
          </ac:spMkLst>
        </pc:spChg>
        <pc:spChg chg="add del">
          <ac:chgData name="Bhuvana Gudipudi" userId="34aeca763338feef" providerId="LiveId" clId="{7F140DD5-ABA9-478F-92A3-791F825A732C}" dt="2024-03-20T01:05:05.974" v="312" actId="26606"/>
          <ac:spMkLst>
            <pc:docMk/>
            <pc:sldMk cId="4273844291" sldId="256"/>
            <ac:spMk id="79" creationId="{04812C46-200A-4DEB-A05E-3ED6C68C2387}"/>
          </ac:spMkLst>
        </pc:spChg>
        <pc:spChg chg="add del">
          <ac:chgData name="Bhuvana Gudipudi" userId="34aeca763338feef" providerId="LiveId" clId="{7F140DD5-ABA9-478F-92A3-791F825A732C}" dt="2024-03-20T01:05:05.974" v="312" actId="26606"/>
          <ac:spMkLst>
            <pc:docMk/>
            <pc:sldMk cId="4273844291" sldId="256"/>
            <ac:spMk id="80" creationId="{D1EA859B-E555-4109-94F3-6700E046E008}"/>
          </ac:spMkLst>
        </pc:spChg>
        <pc:spChg chg="add del">
          <ac:chgData name="Bhuvana Gudipudi" userId="34aeca763338feef" providerId="LiveId" clId="{7F140DD5-ABA9-478F-92A3-791F825A732C}" dt="2024-03-20T00:28:31.126" v="275" actId="26606"/>
          <ac:spMkLst>
            <pc:docMk/>
            <pc:sldMk cId="4273844291" sldId="256"/>
            <ac:spMk id="82" creationId="{3873B707-463F-40B0-8227-E8CC6C67EB25}"/>
          </ac:spMkLst>
        </pc:spChg>
        <pc:spChg chg="add del">
          <ac:chgData name="Bhuvana Gudipudi" userId="34aeca763338feef" providerId="LiveId" clId="{7F140DD5-ABA9-478F-92A3-791F825A732C}" dt="2024-03-20T01:06:01.726" v="314" actId="26606"/>
          <ac:spMkLst>
            <pc:docMk/>
            <pc:sldMk cId="4273844291" sldId="256"/>
            <ac:spMk id="83" creationId="{79BB35BC-D5C2-4C8B-A22A-A71E6191913B}"/>
          </ac:spMkLst>
        </pc:spChg>
        <pc:spChg chg="add del">
          <ac:chgData name="Bhuvana Gudipudi" userId="34aeca763338feef" providerId="LiveId" clId="{7F140DD5-ABA9-478F-92A3-791F825A732C}" dt="2024-03-20T01:06:05.855" v="316" actId="26606"/>
          <ac:spMkLst>
            <pc:docMk/>
            <pc:sldMk cId="4273844291" sldId="256"/>
            <ac:spMk id="85" creationId="{6B5E2835-4E47-45B3-9CFE-732FF7B05472}"/>
          </ac:spMkLst>
        </pc:spChg>
        <pc:spChg chg="add del">
          <ac:chgData name="Bhuvana Gudipudi" userId="34aeca763338feef" providerId="LiveId" clId="{7F140DD5-ABA9-478F-92A3-791F825A732C}" dt="2024-03-20T01:06:05.855" v="316" actId="26606"/>
          <ac:spMkLst>
            <pc:docMk/>
            <pc:sldMk cId="4273844291" sldId="256"/>
            <ac:spMk id="86" creationId="{5B45AD5D-AA52-4F7B-9362-576A39AD9E09}"/>
          </ac:spMkLst>
        </pc:spChg>
        <pc:spChg chg="add del">
          <ac:chgData name="Bhuvana Gudipudi" userId="34aeca763338feef" providerId="LiveId" clId="{7F140DD5-ABA9-478F-92A3-791F825A732C}" dt="2024-03-20T01:06:05.855" v="316" actId="26606"/>
          <ac:spMkLst>
            <pc:docMk/>
            <pc:sldMk cId="4273844291" sldId="256"/>
            <ac:spMk id="87" creationId="{AEDD7960-4866-4399-BEF6-DD1431AB4E34}"/>
          </ac:spMkLst>
        </pc:spChg>
        <pc:spChg chg="add del">
          <ac:chgData name="Bhuvana Gudipudi" userId="34aeca763338feef" providerId="LiveId" clId="{7F140DD5-ABA9-478F-92A3-791F825A732C}" dt="2024-03-20T01:06:05.855" v="316" actId="26606"/>
          <ac:spMkLst>
            <pc:docMk/>
            <pc:sldMk cId="4273844291" sldId="256"/>
            <ac:spMk id="88" creationId="{55D4142C-5077-457F-A6AD-3FECFDB39685}"/>
          </ac:spMkLst>
        </pc:spChg>
        <pc:spChg chg="add del">
          <ac:chgData name="Bhuvana Gudipudi" userId="34aeca763338feef" providerId="LiveId" clId="{7F140DD5-ABA9-478F-92A3-791F825A732C}" dt="2024-03-20T01:06:05.855" v="316" actId="26606"/>
          <ac:spMkLst>
            <pc:docMk/>
            <pc:sldMk cId="4273844291" sldId="256"/>
            <ac:spMk id="89" creationId="{7A5F0580-5EE9-419F-96EE-B6529EF6E7D0}"/>
          </ac:spMkLst>
        </pc:spChg>
        <pc:spChg chg="add del">
          <ac:chgData name="Bhuvana Gudipudi" userId="34aeca763338feef" providerId="LiveId" clId="{7F140DD5-ABA9-478F-92A3-791F825A732C}" dt="2024-03-20T01:06:13.771" v="318" actId="26606"/>
          <ac:spMkLst>
            <pc:docMk/>
            <pc:sldMk cId="4273844291" sldId="256"/>
            <ac:spMk id="91" creationId="{23E547B5-89CF-4EC0-96DE-25771AED0799}"/>
          </ac:spMkLst>
        </pc:spChg>
        <pc:spChg chg="add del">
          <ac:chgData name="Bhuvana Gudipudi" userId="34aeca763338feef" providerId="LiveId" clId="{7F140DD5-ABA9-478F-92A3-791F825A732C}" dt="2024-03-20T01:06:13.771" v="318" actId="26606"/>
          <ac:spMkLst>
            <pc:docMk/>
            <pc:sldMk cId="4273844291" sldId="256"/>
            <ac:spMk id="92" creationId="{3F0B8CEB-8279-4E5E-A0CE-1FC9F71736F2}"/>
          </ac:spMkLst>
        </pc:spChg>
        <pc:spChg chg="add del">
          <ac:chgData name="Bhuvana Gudipudi" userId="34aeca763338feef" providerId="LiveId" clId="{7F140DD5-ABA9-478F-92A3-791F825A732C}" dt="2024-03-20T01:21:31.098" v="320" actId="26606"/>
          <ac:spMkLst>
            <pc:docMk/>
            <pc:sldMk cId="4273844291" sldId="256"/>
            <ac:spMk id="94" creationId="{9F79630B-0F0B-446E-A637-38FA8F61D10E}"/>
          </ac:spMkLst>
        </pc:spChg>
        <pc:spChg chg="add del">
          <ac:chgData name="Bhuvana Gudipudi" userId="34aeca763338feef" providerId="LiveId" clId="{7F140DD5-ABA9-478F-92A3-791F825A732C}" dt="2024-03-20T01:21:31.098" v="320" actId="26606"/>
          <ac:spMkLst>
            <pc:docMk/>
            <pc:sldMk cId="4273844291" sldId="256"/>
            <ac:spMk id="95" creationId="{B3437C99-FC8E-4311-B48A-F0C4C329B154}"/>
          </ac:spMkLst>
        </pc:spChg>
        <pc:spChg chg="add del">
          <ac:chgData name="Bhuvana Gudipudi" userId="34aeca763338feef" providerId="LiveId" clId="{7F140DD5-ABA9-478F-92A3-791F825A732C}" dt="2024-03-20T01:22:01.528" v="328" actId="26606"/>
          <ac:spMkLst>
            <pc:docMk/>
            <pc:sldMk cId="4273844291" sldId="256"/>
            <ac:spMk id="1028" creationId="{2B97F24A-32CE-4C1C-A50D-3016B394DCFB}"/>
          </ac:spMkLst>
        </pc:spChg>
        <pc:spChg chg="add del">
          <ac:chgData name="Bhuvana Gudipudi" userId="34aeca763338feef" providerId="LiveId" clId="{7F140DD5-ABA9-478F-92A3-791F825A732C}" dt="2024-03-20T01:22:01.528" v="328" actId="26606"/>
          <ac:spMkLst>
            <pc:docMk/>
            <pc:sldMk cId="4273844291" sldId="256"/>
            <ac:spMk id="1029" creationId="{CD8B4F24-440B-49E9-B85D-733523DC064B}"/>
          </ac:spMkLst>
        </pc:spChg>
        <pc:spChg chg="add del">
          <ac:chgData name="Bhuvana Gudipudi" userId="34aeca763338feef" providerId="LiveId" clId="{7F140DD5-ABA9-478F-92A3-791F825A732C}" dt="2024-03-20T01:21:57.494" v="324" actId="26606"/>
          <ac:spMkLst>
            <pc:docMk/>
            <pc:sldMk cId="4273844291" sldId="256"/>
            <ac:spMk id="1031" creationId="{04812C46-200A-4DEB-A05E-3ED6C68C2387}"/>
          </ac:spMkLst>
        </pc:spChg>
        <pc:spChg chg="add del">
          <ac:chgData name="Bhuvana Gudipudi" userId="34aeca763338feef" providerId="LiveId" clId="{7F140DD5-ABA9-478F-92A3-791F825A732C}" dt="2024-03-20T01:22:07.913" v="331" actId="26606"/>
          <ac:spMkLst>
            <pc:docMk/>
            <pc:sldMk cId="4273844291" sldId="256"/>
            <ac:spMk id="1032" creationId="{B1595A09-E336-4D1B-9B3A-06A2287A54E2}"/>
          </ac:spMkLst>
        </pc:spChg>
        <pc:spChg chg="add del">
          <ac:chgData name="Bhuvana Gudipudi" userId="34aeca763338feef" providerId="LiveId" clId="{7F140DD5-ABA9-478F-92A3-791F825A732C}" dt="2024-03-20T01:21:57.494" v="324" actId="26606"/>
          <ac:spMkLst>
            <pc:docMk/>
            <pc:sldMk cId="4273844291" sldId="256"/>
            <ac:spMk id="1033" creationId="{D1EA859B-E555-4109-94F3-6700E046E008}"/>
          </ac:spMkLst>
        </pc:spChg>
        <pc:spChg chg="add del">
          <ac:chgData name="Bhuvana Gudipudi" userId="34aeca763338feef" providerId="LiveId" clId="{7F140DD5-ABA9-478F-92A3-791F825A732C}" dt="2024-03-20T01:22:07.913" v="331" actId="26606"/>
          <ac:spMkLst>
            <pc:docMk/>
            <pc:sldMk cId="4273844291" sldId="256"/>
            <ac:spMk id="1034" creationId="{3540989C-C7B8-473B-BF87-6F2DA6A90006}"/>
          </ac:spMkLst>
        </pc:spChg>
        <pc:spChg chg="add del">
          <ac:chgData name="Bhuvana Gudipudi" userId="34aeca763338feef" providerId="LiveId" clId="{7F140DD5-ABA9-478F-92A3-791F825A732C}" dt="2024-03-20T01:22:18.976" v="335" actId="26606"/>
          <ac:spMkLst>
            <pc:docMk/>
            <pc:sldMk cId="4273844291" sldId="256"/>
            <ac:spMk id="1035" creationId="{0007FE00-9498-4706-B255-6437B0252C02}"/>
          </ac:spMkLst>
        </pc:spChg>
        <pc:spChg chg="add del">
          <ac:chgData name="Bhuvana Gudipudi" userId="34aeca763338feef" providerId="LiveId" clId="{7F140DD5-ABA9-478F-92A3-791F825A732C}" dt="2024-03-20T01:22:10.429" v="333" actId="26606"/>
          <ac:spMkLst>
            <pc:docMk/>
            <pc:sldMk cId="4273844291" sldId="256"/>
            <ac:spMk id="1036" creationId="{04812C46-200A-4DEB-A05E-3ED6C68C2387}"/>
          </ac:spMkLst>
        </pc:spChg>
        <pc:spChg chg="add del">
          <ac:chgData name="Bhuvana Gudipudi" userId="34aeca763338feef" providerId="LiveId" clId="{7F140DD5-ABA9-478F-92A3-791F825A732C}" dt="2024-03-20T01:22:10.429" v="333" actId="26606"/>
          <ac:spMkLst>
            <pc:docMk/>
            <pc:sldMk cId="4273844291" sldId="256"/>
            <ac:spMk id="1037" creationId="{D1EA859B-E555-4109-94F3-6700E046E008}"/>
          </ac:spMkLst>
        </pc:spChg>
        <pc:spChg chg="add del">
          <ac:chgData name="Bhuvana Gudipudi" userId="34aeca763338feef" providerId="LiveId" clId="{7F140DD5-ABA9-478F-92A3-791F825A732C}" dt="2024-03-20T01:22:18.976" v="335" actId="26606"/>
          <ac:spMkLst>
            <pc:docMk/>
            <pc:sldMk cId="4273844291" sldId="256"/>
            <ac:spMk id="1039" creationId="{2EB492CD-616E-47F8-933B-5E2D952A0593}"/>
          </ac:spMkLst>
        </pc:spChg>
        <pc:spChg chg="add del">
          <ac:chgData name="Bhuvana Gudipudi" userId="34aeca763338feef" providerId="LiveId" clId="{7F140DD5-ABA9-478F-92A3-791F825A732C}" dt="2024-03-20T01:22:18.976" v="335" actId="26606"/>
          <ac:spMkLst>
            <pc:docMk/>
            <pc:sldMk cId="4273844291" sldId="256"/>
            <ac:spMk id="1040" creationId="{59383CF9-23B5-4335-9B21-1791C4CF1C75}"/>
          </ac:spMkLst>
        </pc:spChg>
        <pc:spChg chg="add">
          <ac:chgData name="Bhuvana Gudipudi" userId="34aeca763338feef" providerId="LiveId" clId="{7F140DD5-ABA9-478F-92A3-791F825A732C}" dt="2024-03-20T01:22:18.976" v="336" actId="26606"/>
          <ac:spMkLst>
            <pc:docMk/>
            <pc:sldMk cId="4273844291" sldId="256"/>
            <ac:spMk id="1042" creationId="{04812C46-200A-4DEB-A05E-3ED6C68C2387}"/>
          </ac:spMkLst>
        </pc:spChg>
        <pc:spChg chg="add">
          <ac:chgData name="Bhuvana Gudipudi" userId="34aeca763338feef" providerId="LiveId" clId="{7F140DD5-ABA9-478F-92A3-791F825A732C}" dt="2024-03-20T01:22:18.976" v="336" actId="26606"/>
          <ac:spMkLst>
            <pc:docMk/>
            <pc:sldMk cId="4273844291" sldId="256"/>
            <ac:spMk id="1043" creationId="{D1EA859B-E555-4109-94F3-6700E046E008}"/>
          </ac:spMkLst>
        </pc:spChg>
        <pc:grpChg chg="add del">
          <ac:chgData name="Bhuvana Gudipudi" userId="34aeca763338feef" providerId="LiveId" clId="{7F140DD5-ABA9-478F-92A3-791F825A732C}" dt="2024-03-19T18:29:14.759" v="129" actId="26606"/>
          <ac:grpSpMkLst>
            <pc:docMk/>
            <pc:sldMk cId="4273844291" sldId="256"/>
            <ac:grpSpMk id="11" creationId="{2E751C04-BEA6-446B-A678-9C74819EBD4C}"/>
          </ac:grpSpMkLst>
        </pc:grpChg>
        <pc:grpChg chg="add del">
          <ac:chgData name="Bhuvana Gudipudi" userId="34aeca763338feef" providerId="LiveId" clId="{7F140DD5-ABA9-478F-92A3-791F825A732C}" dt="2024-03-19T18:29:14.759" v="129" actId="26606"/>
          <ac:grpSpMkLst>
            <pc:docMk/>
            <pc:sldMk cId="4273844291" sldId="256"/>
            <ac:grpSpMk id="17" creationId="{B63ACBA3-DEFD-4C6D-BBA0-64468FA99C2D}"/>
          </ac:grpSpMkLst>
        </pc:grpChg>
        <pc:grpChg chg="add del">
          <ac:chgData name="Bhuvana Gudipudi" userId="34aeca763338feef" providerId="LiveId" clId="{7F140DD5-ABA9-478F-92A3-791F825A732C}" dt="2024-03-19T18:30:33.228" v="133" actId="26606"/>
          <ac:grpSpMkLst>
            <pc:docMk/>
            <pc:sldMk cId="4273844291" sldId="256"/>
            <ac:grpSpMk id="31" creationId="{AE1C45F0-260A-458C-96ED-C1F6D2151219}"/>
          </ac:grpSpMkLst>
        </pc:grpChg>
        <pc:grpChg chg="add del">
          <ac:chgData name="Bhuvana Gudipudi" userId="34aeca763338feef" providerId="LiveId" clId="{7F140DD5-ABA9-478F-92A3-791F825A732C}" dt="2024-03-20T01:22:18.976" v="336" actId="26606"/>
          <ac:grpSpMkLst>
            <pc:docMk/>
            <pc:sldMk cId="4273844291" sldId="256"/>
            <ac:grpSpMk id="58" creationId="{83EAB11A-76F7-48F4-9B4F-5BFDF4BF9670}"/>
          </ac:grpSpMkLst>
        </pc:grpChg>
        <pc:grpChg chg="add del">
          <ac:chgData name="Bhuvana Gudipudi" userId="34aeca763338feef" providerId="LiveId" clId="{7F140DD5-ABA9-478F-92A3-791F825A732C}" dt="2024-03-20T00:27:54.741" v="261" actId="26606"/>
          <ac:grpSpMkLst>
            <pc:docMk/>
            <pc:sldMk cId="4273844291" sldId="256"/>
            <ac:grpSpMk id="74" creationId="{28FAF094-D087-493F-8DF9-A486C2D6BBAA}"/>
          </ac:grpSpMkLst>
        </pc:grpChg>
        <pc:grpChg chg="add del">
          <ac:chgData name="Bhuvana Gudipudi" userId="34aeca763338feef" providerId="LiveId" clId="{7F140DD5-ABA9-478F-92A3-791F825A732C}" dt="2024-03-20T00:28:31.126" v="275" actId="26606"/>
          <ac:grpSpMkLst>
            <pc:docMk/>
            <pc:sldMk cId="4273844291" sldId="256"/>
            <ac:grpSpMk id="78" creationId="{032D8612-31EB-44CF-A1D0-14FD4C705424}"/>
          </ac:grpSpMkLst>
        </pc:grpChg>
        <pc:picChg chg="add del">
          <ac:chgData name="Bhuvana Gudipudi" userId="34aeca763338feef" providerId="LiveId" clId="{7F140DD5-ABA9-478F-92A3-791F825A732C}" dt="2024-03-19T18:28:37.837" v="123" actId="26606"/>
          <ac:picMkLst>
            <pc:docMk/>
            <pc:sldMk cId="4273844291" sldId="256"/>
            <ac:picMk id="4" creationId="{E9FDF7C8-4275-F2FD-F1B0-1393232B894D}"/>
          </ac:picMkLst>
        </pc:picChg>
        <pc:picChg chg="add del">
          <ac:chgData name="Bhuvana Gudipudi" userId="34aeca763338feef" providerId="LiveId" clId="{7F140DD5-ABA9-478F-92A3-791F825A732C}" dt="2024-03-20T00:23:47.413" v="206" actId="26606"/>
          <ac:picMkLst>
            <pc:docMk/>
            <pc:sldMk cId="4273844291" sldId="256"/>
            <ac:picMk id="12" creationId="{91E0F170-DB79-5B75-68A7-CF4B89478A9D}"/>
          </ac:picMkLst>
        </pc:picChg>
        <pc:picChg chg="add del">
          <ac:chgData name="Bhuvana Gudipudi" userId="34aeca763338feef" providerId="LiveId" clId="{7F140DD5-ABA9-478F-92A3-791F825A732C}" dt="2024-03-20T00:24:32.306" v="212" actId="26606"/>
          <ac:picMkLst>
            <pc:docMk/>
            <pc:sldMk cId="4273844291" sldId="256"/>
            <ac:picMk id="32" creationId="{B0D8BD4B-ACD3-8BC2-9B32-241462084B32}"/>
          </ac:picMkLst>
        </pc:picChg>
        <pc:picChg chg="add del">
          <ac:chgData name="Bhuvana Gudipudi" userId="34aeca763338feef" providerId="LiveId" clId="{7F140DD5-ABA9-478F-92A3-791F825A732C}" dt="2024-03-20T00:22:36.697" v="135" actId="26606"/>
          <ac:picMkLst>
            <pc:docMk/>
            <pc:sldMk cId="4273844291" sldId="256"/>
            <ac:picMk id="37" creationId="{C24A6C52-C489-E6A9-7B8C-3690F3632A07}"/>
          </ac:picMkLst>
        </pc:picChg>
        <pc:picChg chg="add del mod">
          <ac:chgData name="Bhuvana Gudipudi" userId="34aeca763338feef" providerId="LiveId" clId="{7F140DD5-ABA9-478F-92A3-791F825A732C}" dt="2024-03-20T01:21:34.025" v="321" actId="478"/>
          <ac:picMkLst>
            <pc:docMk/>
            <pc:sldMk cId="4273844291" sldId="256"/>
            <ac:picMk id="44" creationId="{C04C2943-C2BC-F87C-14E9-1C7E74C404DC}"/>
          </ac:picMkLst>
        </pc:picChg>
        <pc:picChg chg="add del">
          <ac:chgData name="Bhuvana Gudipudi" userId="34aeca763338feef" providerId="LiveId" clId="{7F140DD5-ABA9-478F-92A3-791F825A732C}" dt="2024-03-20T00:26:28.311" v="228" actId="26606"/>
          <ac:picMkLst>
            <pc:docMk/>
            <pc:sldMk cId="4273844291" sldId="256"/>
            <ac:picMk id="55" creationId="{10555B0F-D92C-7FFB-2E64-6EC3FB946B6E}"/>
          </ac:picMkLst>
        </pc:picChg>
        <pc:picChg chg="add del">
          <ac:chgData name="Bhuvana Gudipudi" userId="34aeca763338feef" providerId="LiveId" clId="{7F140DD5-ABA9-478F-92A3-791F825A732C}" dt="2024-03-20T00:30:32.376" v="300" actId="26606"/>
          <ac:picMkLst>
            <pc:docMk/>
            <pc:sldMk cId="4273844291" sldId="256"/>
            <ac:picMk id="64" creationId="{C6BA91C8-37AD-A05C-A675-6134E400C9AB}"/>
          </ac:picMkLst>
        </pc:picChg>
        <pc:picChg chg="add mod">
          <ac:chgData name="Bhuvana Gudipudi" userId="34aeca763338feef" providerId="LiveId" clId="{7F140DD5-ABA9-478F-92A3-791F825A732C}" dt="2024-03-20T01:22:18.976" v="336" actId="26606"/>
          <ac:picMkLst>
            <pc:docMk/>
            <pc:sldMk cId="4273844291" sldId="256"/>
            <ac:picMk id="1026" creationId="{4F867AF0-1EEC-AEC8-5A38-D87A52455F1D}"/>
          </ac:picMkLst>
        </pc:picChg>
        <pc:cxnChg chg="add del">
          <ac:chgData name="Bhuvana Gudipudi" userId="34aeca763338feef" providerId="LiveId" clId="{7F140DD5-ABA9-478F-92A3-791F825A732C}" dt="2024-03-19T18:30:33.228" v="133" actId="26606"/>
          <ac:cxnSpMkLst>
            <pc:docMk/>
            <pc:sldMk cId="4273844291" sldId="256"/>
            <ac:cxnSpMk id="16" creationId="{6CF1BAF6-AD41-4082-B212-8A1F9A2E8779}"/>
          </ac:cxnSpMkLst>
        </pc:cxnChg>
      </pc:sldChg>
      <pc:sldChg chg="addSp delSp modSp new mod setBg">
        <pc:chgData name="Bhuvana Gudipudi" userId="34aeca763338feef" providerId="LiveId" clId="{7F140DD5-ABA9-478F-92A3-791F825A732C}" dt="2024-03-20T08:29:52.333" v="1339" actId="123"/>
        <pc:sldMkLst>
          <pc:docMk/>
          <pc:sldMk cId="4176557870" sldId="257"/>
        </pc:sldMkLst>
        <pc:spChg chg="add mod">
          <ac:chgData name="Bhuvana Gudipudi" userId="34aeca763338feef" providerId="LiveId" clId="{7F140DD5-ABA9-478F-92A3-791F825A732C}" dt="2024-03-20T01:45:27.513" v="707" actId="26606"/>
          <ac:spMkLst>
            <pc:docMk/>
            <pc:sldMk cId="4176557870" sldId="257"/>
            <ac:spMk id="2" creationId="{8654621B-6909-7756-C073-F47A13D98393}"/>
          </ac:spMkLst>
        </pc:spChg>
        <pc:spChg chg="add mod">
          <ac:chgData name="Bhuvana Gudipudi" userId="34aeca763338feef" providerId="LiveId" clId="{7F140DD5-ABA9-478F-92A3-791F825A732C}" dt="2024-03-20T08:29:52.333" v="1339" actId="123"/>
          <ac:spMkLst>
            <pc:docMk/>
            <pc:sldMk cId="4176557870" sldId="257"/>
            <ac:spMk id="3" creationId="{48A0D5B6-D253-DB26-2937-9E1F9C91ED7B}"/>
          </ac:spMkLst>
        </pc:spChg>
        <pc:spChg chg="add del">
          <ac:chgData name="Bhuvana Gudipudi" userId="34aeca763338feef" providerId="LiveId" clId="{7F140DD5-ABA9-478F-92A3-791F825A732C}" dt="2024-03-20T01:45:27.513" v="707" actId="26606"/>
          <ac:spMkLst>
            <pc:docMk/>
            <pc:sldMk cId="4176557870" sldId="257"/>
            <ac:spMk id="12" creationId="{5D7F64A8-D625-4F61-A290-B499BB62ACFF}"/>
          </ac:spMkLst>
        </pc:spChg>
        <pc:spChg chg="add">
          <ac:chgData name="Bhuvana Gudipudi" userId="34aeca763338feef" providerId="LiveId" clId="{7F140DD5-ABA9-478F-92A3-791F825A732C}" dt="2024-03-20T01:45:27.513" v="707" actId="26606"/>
          <ac:spMkLst>
            <pc:docMk/>
            <pc:sldMk cId="4176557870" sldId="257"/>
            <ac:spMk id="17" creationId="{3346177D-ADC4-4968-B747-5CFCD390B5B9}"/>
          </ac:spMkLst>
        </pc:spChg>
        <pc:spChg chg="add">
          <ac:chgData name="Bhuvana Gudipudi" userId="34aeca763338feef" providerId="LiveId" clId="{7F140DD5-ABA9-478F-92A3-791F825A732C}" dt="2024-03-20T01:45:27.513" v="707" actId="26606"/>
          <ac:spMkLst>
            <pc:docMk/>
            <pc:sldMk cId="4176557870" sldId="257"/>
            <ac:spMk id="19" creationId="{0844A943-BF79-4FEA-ABB1-3BD54D236606}"/>
          </ac:spMkLst>
        </pc:spChg>
        <pc:spChg chg="add">
          <ac:chgData name="Bhuvana Gudipudi" userId="34aeca763338feef" providerId="LiveId" clId="{7F140DD5-ABA9-478F-92A3-791F825A732C}" dt="2024-03-20T01:45:27.513" v="707" actId="26606"/>
          <ac:spMkLst>
            <pc:docMk/>
            <pc:sldMk cId="4176557870" sldId="257"/>
            <ac:spMk id="21" creationId="{6437CC72-F4A8-4DC3-AFAB-D22C482C8100}"/>
          </ac:spMkLst>
        </pc:spChg>
        <pc:picChg chg="add mod">
          <ac:chgData name="Bhuvana Gudipudi" userId="34aeca763338feef" providerId="LiveId" clId="{7F140DD5-ABA9-478F-92A3-791F825A732C}" dt="2024-03-20T01:45:27.513" v="707" actId="26606"/>
          <ac:picMkLst>
            <pc:docMk/>
            <pc:sldMk cId="4176557870" sldId="257"/>
            <ac:picMk id="7" creationId="{0E1234A6-BCAD-477E-B19C-564A844336B2}"/>
          </ac:picMkLst>
        </pc:picChg>
        <pc:picChg chg="add del">
          <ac:chgData name="Bhuvana Gudipudi" userId="34aeca763338feef" providerId="LiveId" clId="{7F140DD5-ABA9-478F-92A3-791F825A732C}" dt="2024-03-20T01:45:27.513" v="707" actId="26606"/>
          <ac:picMkLst>
            <pc:docMk/>
            <pc:sldMk cId="4176557870" sldId="257"/>
            <ac:picMk id="9" creationId="{87557F42-CBCF-498C-A29E-7EB4FC89D83D}"/>
          </ac:picMkLst>
        </pc:picChg>
      </pc:sldChg>
      <pc:sldChg chg="addSp delSp modSp new mod setBg">
        <pc:chgData name="Bhuvana Gudipudi" userId="34aeca763338feef" providerId="LiveId" clId="{7F140DD5-ABA9-478F-92A3-791F825A732C}" dt="2024-03-20T08:29:42.975" v="1338" actId="123"/>
        <pc:sldMkLst>
          <pc:docMk/>
          <pc:sldMk cId="2657913177" sldId="258"/>
        </pc:sldMkLst>
        <pc:spChg chg="add mod">
          <ac:chgData name="Bhuvana Gudipudi" userId="34aeca763338feef" providerId="LiveId" clId="{7F140DD5-ABA9-478F-92A3-791F825A732C}" dt="2024-03-20T07:56:10.381" v="1192" actId="26606"/>
          <ac:spMkLst>
            <pc:docMk/>
            <pc:sldMk cId="2657913177" sldId="258"/>
            <ac:spMk id="2" creationId="{BF991C1A-0C21-816B-5464-D34792BA7DB4}"/>
          </ac:spMkLst>
        </pc:spChg>
        <pc:spChg chg="add mod">
          <ac:chgData name="Bhuvana Gudipudi" userId="34aeca763338feef" providerId="LiveId" clId="{7F140DD5-ABA9-478F-92A3-791F825A732C}" dt="2024-03-20T08:29:42.975" v="1338" actId="123"/>
          <ac:spMkLst>
            <pc:docMk/>
            <pc:sldMk cId="2657913177" sldId="258"/>
            <ac:spMk id="3" creationId="{4E9D3E9C-EE58-2405-A377-8D436756512D}"/>
          </ac:spMkLst>
        </pc:spChg>
        <pc:spChg chg="add">
          <ac:chgData name="Bhuvana Gudipudi" userId="34aeca763338feef" providerId="LiveId" clId="{7F140DD5-ABA9-478F-92A3-791F825A732C}" dt="2024-03-20T07:56:10.381" v="1192" actId="26606"/>
          <ac:spMkLst>
            <pc:docMk/>
            <pc:sldMk cId="2657913177" sldId="258"/>
            <ac:spMk id="8" creationId="{1B15ED52-F352-441B-82BF-E0EA34836D08}"/>
          </ac:spMkLst>
        </pc:spChg>
        <pc:spChg chg="add del">
          <ac:chgData name="Bhuvana Gudipudi" userId="34aeca763338feef" providerId="LiveId" clId="{7F140DD5-ABA9-478F-92A3-791F825A732C}" dt="2024-03-20T07:56:10.371" v="1191" actId="26606"/>
          <ac:spMkLst>
            <pc:docMk/>
            <pc:sldMk cId="2657913177" sldId="258"/>
            <ac:spMk id="10" creationId="{3346177D-ADC4-4968-B747-5CFCD390B5B9}"/>
          </ac:spMkLst>
        </pc:spChg>
        <pc:spChg chg="add del">
          <ac:chgData name="Bhuvana Gudipudi" userId="34aeca763338feef" providerId="LiveId" clId="{7F140DD5-ABA9-478F-92A3-791F825A732C}" dt="2024-03-20T07:56:10.371" v="1191" actId="26606"/>
          <ac:spMkLst>
            <pc:docMk/>
            <pc:sldMk cId="2657913177" sldId="258"/>
            <ac:spMk id="12" creationId="{0844A943-BF79-4FEA-ABB1-3BD54D236606}"/>
          </ac:spMkLst>
        </pc:spChg>
        <pc:spChg chg="add del">
          <ac:chgData name="Bhuvana Gudipudi" userId="34aeca763338feef" providerId="LiveId" clId="{7F140DD5-ABA9-478F-92A3-791F825A732C}" dt="2024-03-20T07:56:10.371" v="1191" actId="26606"/>
          <ac:spMkLst>
            <pc:docMk/>
            <pc:sldMk cId="2657913177" sldId="258"/>
            <ac:spMk id="14" creationId="{6437CC72-F4A8-4DC3-AFAB-D22C482C8100}"/>
          </ac:spMkLst>
        </pc:spChg>
        <pc:spChg chg="add">
          <ac:chgData name="Bhuvana Gudipudi" userId="34aeca763338feef" providerId="LiveId" clId="{7F140DD5-ABA9-478F-92A3-791F825A732C}" dt="2024-03-20T07:56:10.381" v="1192" actId="26606"/>
          <ac:spMkLst>
            <pc:docMk/>
            <pc:sldMk cId="2657913177" sldId="258"/>
            <ac:spMk id="16" creationId="{53E5B1A8-3AC9-4BD1-9BBC-78CA94F2D1BA}"/>
          </ac:spMkLst>
        </pc:spChg>
        <pc:spChg chg="add">
          <ac:chgData name="Bhuvana Gudipudi" userId="34aeca763338feef" providerId="LiveId" clId="{7F140DD5-ABA9-478F-92A3-791F825A732C}" dt="2024-03-20T07:56:10.381" v="1192" actId="26606"/>
          <ac:spMkLst>
            <pc:docMk/>
            <pc:sldMk cId="2657913177" sldId="258"/>
            <ac:spMk id="17" creationId="{3B2E3793-BFE6-45A2-9B7B-E18844431C99}"/>
          </ac:spMkLst>
        </pc:spChg>
        <pc:spChg chg="add">
          <ac:chgData name="Bhuvana Gudipudi" userId="34aeca763338feef" providerId="LiveId" clId="{7F140DD5-ABA9-478F-92A3-791F825A732C}" dt="2024-03-20T07:56:10.381" v="1192" actId="26606"/>
          <ac:spMkLst>
            <pc:docMk/>
            <pc:sldMk cId="2657913177" sldId="258"/>
            <ac:spMk id="18" creationId="{BC4C4868-CB8F-4AF9-9CDB-8108F2C19B67}"/>
          </ac:spMkLst>
        </pc:spChg>
        <pc:spChg chg="add">
          <ac:chgData name="Bhuvana Gudipudi" userId="34aeca763338feef" providerId="LiveId" clId="{7F140DD5-ABA9-478F-92A3-791F825A732C}" dt="2024-03-20T07:56:10.381" v="1192" actId="26606"/>
          <ac:spMkLst>
            <pc:docMk/>
            <pc:sldMk cId="2657913177" sldId="258"/>
            <ac:spMk id="19" creationId="{375E0459-6403-40CD-989D-56A4407CA12E}"/>
          </ac:spMkLst>
        </pc:spChg>
        <pc:picChg chg="add del">
          <ac:chgData name="Bhuvana Gudipudi" userId="34aeca763338feef" providerId="LiveId" clId="{7F140DD5-ABA9-478F-92A3-791F825A732C}" dt="2024-03-20T07:56:10.371" v="1191" actId="26606"/>
          <ac:picMkLst>
            <pc:docMk/>
            <pc:sldMk cId="2657913177" sldId="258"/>
            <ac:picMk id="7" creationId="{E7840866-B8C8-9C6E-B38E-B0CFF88B0119}"/>
          </ac:picMkLst>
        </pc:picChg>
      </pc:sldChg>
      <pc:sldChg chg="addSp delSp modSp new mod setBg">
        <pc:chgData name="Bhuvana Gudipudi" userId="34aeca763338feef" providerId="LiveId" clId="{7F140DD5-ABA9-478F-92A3-791F825A732C}" dt="2024-03-20T08:40:20.514" v="1424" actId="26606"/>
        <pc:sldMkLst>
          <pc:docMk/>
          <pc:sldMk cId="3558741443" sldId="259"/>
        </pc:sldMkLst>
        <pc:spChg chg="add del mod">
          <ac:chgData name="Bhuvana Gudipudi" userId="34aeca763338feef" providerId="LiveId" clId="{7F140DD5-ABA9-478F-92A3-791F825A732C}" dt="2024-03-20T08:40:20.514" v="1424" actId="26606"/>
          <ac:spMkLst>
            <pc:docMk/>
            <pc:sldMk cId="3558741443" sldId="259"/>
            <ac:spMk id="2" creationId="{66C2BFC6-FE11-9698-46FF-5CF6E8C84A55}"/>
          </ac:spMkLst>
        </pc:spChg>
        <pc:spChg chg="add mod">
          <ac:chgData name="Bhuvana Gudipudi" userId="34aeca763338feef" providerId="LiveId" clId="{7F140DD5-ABA9-478F-92A3-791F825A732C}" dt="2024-03-20T08:39:31.882" v="1383" actId="1076"/>
          <ac:spMkLst>
            <pc:docMk/>
            <pc:sldMk cId="3558741443" sldId="259"/>
            <ac:spMk id="3" creationId="{EBA4210B-BAE4-F715-69D1-CC32CC1E5C6B}"/>
          </ac:spMkLst>
        </pc:spChg>
        <pc:spChg chg="add del">
          <ac:chgData name="Bhuvana Gudipudi" userId="34aeca763338feef" providerId="LiveId" clId="{7F140DD5-ABA9-478F-92A3-791F825A732C}" dt="2024-03-20T08:37:02.433" v="1345" actId="26606"/>
          <ac:spMkLst>
            <pc:docMk/>
            <pc:sldMk cId="3558741443" sldId="259"/>
            <ac:spMk id="7" creationId="{1B15ED52-F352-441B-82BF-E0EA34836D08}"/>
          </ac:spMkLst>
        </pc:spChg>
        <pc:spChg chg="add del">
          <ac:chgData name="Bhuvana Gudipudi" userId="34aeca763338feef" providerId="LiveId" clId="{7F140DD5-ABA9-478F-92A3-791F825A732C}" dt="2024-03-20T08:36:29.931" v="1343" actId="26606"/>
          <ac:spMkLst>
            <pc:docMk/>
            <pc:sldMk cId="3558741443" sldId="259"/>
            <ac:spMk id="8" creationId="{BACC6370-2D7E-4714-9D71-7542949D7D5D}"/>
          </ac:spMkLst>
        </pc:spChg>
        <pc:spChg chg="add del">
          <ac:chgData name="Bhuvana Gudipudi" userId="34aeca763338feef" providerId="LiveId" clId="{7F140DD5-ABA9-478F-92A3-791F825A732C}" dt="2024-03-20T08:36:28.061" v="1341" actId="26606"/>
          <ac:spMkLst>
            <pc:docMk/>
            <pc:sldMk cId="3558741443" sldId="259"/>
            <ac:spMk id="9" creationId="{B50AB553-2A96-4A92-96F2-93548E096954}"/>
          </ac:spMkLst>
        </pc:spChg>
        <pc:spChg chg="add del">
          <ac:chgData name="Bhuvana Gudipudi" userId="34aeca763338feef" providerId="LiveId" clId="{7F140DD5-ABA9-478F-92A3-791F825A732C}" dt="2024-03-20T08:36:29.931" v="1343" actId="26606"/>
          <ac:spMkLst>
            <pc:docMk/>
            <pc:sldMk cId="3558741443" sldId="259"/>
            <ac:spMk id="10" creationId="{F68B3F68-107C-434F-AA38-110D5EA91B85}"/>
          </ac:spMkLst>
        </pc:spChg>
        <pc:spChg chg="add del">
          <ac:chgData name="Bhuvana Gudipudi" userId="34aeca763338feef" providerId="LiveId" clId="{7F140DD5-ABA9-478F-92A3-791F825A732C}" dt="2024-03-20T08:36:29.931" v="1343" actId="26606"/>
          <ac:spMkLst>
            <pc:docMk/>
            <pc:sldMk cId="3558741443" sldId="259"/>
            <ac:spMk id="12" creationId="{AAD0DBB9-1A4B-4391-81D4-CB19F9AB918A}"/>
          </ac:spMkLst>
        </pc:spChg>
        <pc:spChg chg="add del">
          <ac:chgData name="Bhuvana Gudipudi" userId="34aeca763338feef" providerId="LiveId" clId="{7F140DD5-ABA9-478F-92A3-791F825A732C}" dt="2024-03-20T08:37:02.433" v="1345" actId="26606"/>
          <ac:spMkLst>
            <pc:docMk/>
            <pc:sldMk cId="3558741443" sldId="259"/>
            <ac:spMk id="13" creationId="{375E0459-6403-40CD-989D-56A4407CA12E}"/>
          </ac:spMkLst>
        </pc:spChg>
        <pc:spChg chg="add del">
          <ac:chgData name="Bhuvana Gudipudi" userId="34aeca763338feef" providerId="LiveId" clId="{7F140DD5-ABA9-478F-92A3-791F825A732C}" dt="2024-03-20T08:36:29.931" v="1343" actId="26606"/>
          <ac:spMkLst>
            <pc:docMk/>
            <pc:sldMk cId="3558741443" sldId="259"/>
            <ac:spMk id="14" creationId="{063BBA22-50EA-4C4D-BE05-F1CE4E63AA56}"/>
          </ac:spMkLst>
        </pc:spChg>
        <pc:spChg chg="add del">
          <ac:chgData name="Bhuvana Gudipudi" userId="34aeca763338feef" providerId="LiveId" clId="{7F140DD5-ABA9-478F-92A3-791F825A732C}" dt="2024-03-20T08:37:02.433" v="1345" actId="26606"/>
          <ac:spMkLst>
            <pc:docMk/>
            <pc:sldMk cId="3558741443" sldId="259"/>
            <ac:spMk id="15" creationId="{53E5B1A8-3AC9-4BD1-9BBC-78CA94F2D1BA}"/>
          </ac:spMkLst>
        </pc:spChg>
        <pc:spChg chg="add del">
          <ac:chgData name="Bhuvana Gudipudi" userId="34aeca763338feef" providerId="LiveId" clId="{7F140DD5-ABA9-478F-92A3-791F825A732C}" dt="2024-03-20T08:37:02.433" v="1345" actId="26606"/>
          <ac:spMkLst>
            <pc:docMk/>
            <pc:sldMk cId="3558741443" sldId="259"/>
            <ac:spMk id="16" creationId="{3B2E3793-BFE6-45A2-9B7B-E18844431C99}"/>
          </ac:spMkLst>
        </pc:spChg>
        <pc:spChg chg="add del">
          <ac:chgData name="Bhuvana Gudipudi" userId="34aeca763338feef" providerId="LiveId" clId="{7F140DD5-ABA9-478F-92A3-791F825A732C}" dt="2024-03-20T08:37:02.433" v="1345" actId="26606"/>
          <ac:spMkLst>
            <pc:docMk/>
            <pc:sldMk cId="3558741443" sldId="259"/>
            <ac:spMk id="17" creationId="{BC4C4868-CB8F-4AF9-9CDB-8108F2C19B67}"/>
          </ac:spMkLst>
        </pc:spChg>
        <pc:spChg chg="add del">
          <ac:chgData name="Bhuvana Gudipudi" userId="34aeca763338feef" providerId="LiveId" clId="{7F140DD5-ABA9-478F-92A3-791F825A732C}" dt="2024-03-20T08:37:02.433" v="1345" actId="26606"/>
          <ac:spMkLst>
            <pc:docMk/>
            <pc:sldMk cId="3558741443" sldId="259"/>
            <ac:spMk id="18" creationId="{66C2BFC6-FE11-9698-46FF-5CF6E8C84A55}"/>
          </ac:spMkLst>
        </pc:spChg>
        <pc:spChg chg="add mod">
          <ac:chgData name="Bhuvana Gudipudi" userId="34aeca763338feef" providerId="LiveId" clId="{7F140DD5-ABA9-478F-92A3-791F825A732C}" dt="2024-03-20T08:38:39.989" v="1377" actId="767"/>
          <ac:spMkLst>
            <pc:docMk/>
            <pc:sldMk cId="3558741443" sldId="259"/>
            <ac:spMk id="19" creationId="{E6659399-E462-AD5F-D12D-39E393E4147A}"/>
          </ac:spMkLst>
        </pc:spChg>
        <pc:spChg chg="add del">
          <ac:chgData name="Bhuvana Gudipudi" userId="34aeca763338feef" providerId="LiveId" clId="{7F140DD5-ABA9-478F-92A3-791F825A732C}" dt="2024-03-20T08:37:14.350" v="1347" actId="26606"/>
          <ac:spMkLst>
            <pc:docMk/>
            <pc:sldMk cId="3558741443" sldId="259"/>
            <ac:spMk id="20" creationId="{CBB2B1F0-0DD6-4744-9A46-7A344FB48E40}"/>
          </ac:spMkLst>
        </pc:spChg>
        <pc:spChg chg="add del">
          <ac:chgData name="Bhuvana Gudipudi" userId="34aeca763338feef" providerId="LiveId" clId="{7F140DD5-ABA9-478F-92A3-791F825A732C}" dt="2024-03-20T08:37:14.350" v="1347" actId="26606"/>
          <ac:spMkLst>
            <pc:docMk/>
            <pc:sldMk cId="3558741443" sldId="259"/>
            <ac:spMk id="21" creationId="{52D502E5-F6B4-4D58-B4AE-FC466FF15EE8}"/>
          </ac:spMkLst>
        </pc:spChg>
        <pc:spChg chg="add del">
          <ac:chgData name="Bhuvana Gudipudi" userId="34aeca763338feef" providerId="LiveId" clId="{7F140DD5-ABA9-478F-92A3-791F825A732C}" dt="2024-03-20T08:37:14.350" v="1347" actId="26606"/>
          <ac:spMkLst>
            <pc:docMk/>
            <pc:sldMk cId="3558741443" sldId="259"/>
            <ac:spMk id="22" creationId="{9DECDBF4-02B6-4BB4-B65B-B8107AD6A9E8}"/>
          </ac:spMkLst>
        </pc:spChg>
        <pc:spChg chg="add del">
          <ac:chgData name="Bhuvana Gudipudi" userId="34aeca763338feef" providerId="LiveId" clId="{7F140DD5-ABA9-478F-92A3-791F825A732C}" dt="2024-03-20T08:37:14.350" v="1347" actId="26606"/>
          <ac:spMkLst>
            <pc:docMk/>
            <pc:sldMk cId="3558741443" sldId="259"/>
            <ac:spMk id="23" creationId="{66C2BFC6-FE11-9698-46FF-5CF6E8C84A55}"/>
          </ac:spMkLst>
        </pc:spChg>
        <pc:spChg chg="add mod">
          <ac:chgData name="Bhuvana Gudipudi" userId="34aeca763338feef" providerId="LiveId" clId="{7F140DD5-ABA9-478F-92A3-791F825A732C}" dt="2024-03-20T08:39:51.085" v="1421" actId="20577"/>
          <ac:spMkLst>
            <pc:docMk/>
            <pc:sldMk cId="3558741443" sldId="259"/>
            <ac:spMk id="24" creationId="{FFE64D69-F90D-EE2C-0192-BABDC72A77F5}"/>
          </ac:spMkLst>
        </pc:spChg>
        <pc:graphicFrameChg chg="add del">
          <ac:chgData name="Bhuvana Gudipudi" userId="34aeca763338feef" providerId="LiveId" clId="{7F140DD5-ABA9-478F-92A3-791F825A732C}" dt="2024-03-20T08:36:28.061" v="1341" actId="26606"/>
          <ac:graphicFrameMkLst>
            <pc:docMk/>
            <pc:sldMk cId="3558741443" sldId="259"/>
            <ac:graphicFrameMk id="4" creationId="{A9AAC2B4-2F58-AE18-6A65-9BA2ACC60471}"/>
          </ac:graphicFrameMkLst>
        </pc:graphicFrameChg>
        <pc:graphicFrameChg chg="add del">
          <ac:chgData name="Bhuvana Gudipudi" userId="34aeca763338feef" providerId="LiveId" clId="{7F140DD5-ABA9-478F-92A3-791F825A732C}" dt="2024-03-20T08:38:13.741" v="1371" actId="26606"/>
          <ac:graphicFrameMkLst>
            <pc:docMk/>
            <pc:sldMk cId="3558741443" sldId="259"/>
            <ac:graphicFrameMk id="6" creationId="{7D1FDD4E-2BB0-A726-2949-93003CD55EA6}"/>
          </ac:graphicFrameMkLst>
        </pc:graphicFrameChg>
        <pc:graphicFrameChg chg="add del">
          <ac:chgData name="Bhuvana Gudipudi" userId="34aeca763338feef" providerId="LiveId" clId="{7F140DD5-ABA9-478F-92A3-791F825A732C}" dt="2024-03-20T08:36:29.931" v="1343" actId="26606"/>
          <ac:graphicFrameMkLst>
            <pc:docMk/>
            <pc:sldMk cId="3558741443" sldId="259"/>
            <ac:graphicFrameMk id="11" creationId="{D43655C6-1C98-6A99-1D05-9E5E279390ED}"/>
          </ac:graphicFrameMkLst>
        </pc:graphicFrameChg>
        <pc:graphicFrameChg chg="add del">
          <ac:chgData name="Bhuvana Gudipudi" userId="34aeca763338feef" providerId="LiveId" clId="{7F140DD5-ABA9-478F-92A3-791F825A732C}" dt="2024-03-20T08:40:20.494" v="1423" actId="26606"/>
          <ac:graphicFrameMkLst>
            <pc:docMk/>
            <pc:sldMk cId="3558741443" sldId="259"/>
            <ac:graphicFrameMk id="26" creationId="{E9FBF1E1-F1B4-9477-2957-2C96CD4ADA55}"/>
          </ac:graphicFrameMkLst>
        </pc:graphicFrameChg>
        <pc:graphicFrameChg chg="add">
          <ac:chgData name="Bhuvana Gudipudi" userId="34aeca763338feef" providerId="LiveId" clId="{7F140DD5-ABA9-478F-92A3-791F825A732C}" dt="2024-03-20T08:40:20.514" v="1424" actId="26606"/>
          <ac:graphicFrameMkLst>
            <pc:docMk/>
            <pc:sldMk cId="3558741443" sldId="259"/>
            <ac:graphicFrameMk id="28" creationId="{34A402FC-80ED-2E77-74D8-C5BD36F0CFBF}"/>
          </ac:graphicFrameMkLst>
        </pc:graphicFrameChg>
        <pc:picChg chg="add del">
          <ac:chgData name="Bhuvana Gudipudi" userId="34aeca763338feef" providerId="LiveId" clId="{7F140DD5-ABA9-478F-92A3-791F825A732C}" dt="2024-03-20T08:36:28.061" v="1341" actId="26606"/>
          <ac:picMkLst>
            <pc:docMk/>
            <pc:sldMk cId="3558741443" sldId="259"/>
            <ac:picMk id="5" creationId="{5AD66DD1-87BC-0D92-5ED8-2F84A3D1400F}"/>
          </ac:picMkLst>
        </pc:picChg>
      </pc:sldChg>
      <pc:sldChg chg="addSp delSp modSp new mod ord">
        <pc:chgData name="Bhuvana Gudipudi" userId="34aeca763338feef" providerId="LiveId" clId="{7F140DD5-ABA9-478F-92A3-791F825A732C}" dt="2024-03-20T17:22:34.412" v="1495"/>
        <pc:sldMkLst>
          <pc:docMk/>
          <pc:sldMk cId="1222067957" sldId="260"/>
        </pc:sldMkLst>
        <pc:spChg chg="add mod">
          <ac:chgData name="Bhuvana Gudipudi" userId="34aeca763338feef" providerId="LiveId" clId="{7F140DD5-ABA9-478F-92A3-791F825A732C}" dt="2024-03-20T17:22:02.782" v="1492" actId="255"/>
          <ac:spMkLst>
            <pc:docMk/>
            <pc:sldMk cId="1222067957" sldId="260"/>
            <ac:spMk id="2" creationId="{A0624606-75E8-E669-674C-19E92A85C07D}"/>
          </ac:spMkLst>
        </pc:spChg>
        <pc:spChg chg="add del mod">
          <ac:chgData name="Bhuvana Gudipudi" userId="34aeca763338feef" providerId="LiveId" clId="{7F140DD5-ABA9-478F-92A3-791F825A732C}" dt="2024-03-20T16:09:12.656" v="1440"/>
          <ac:spMkLst>
            <pc:docMk/>
            <pc:sldMk cId="1222067957" sldId="260"/>
            <ac:spMk id="3" creationId="{E104F4CB-C4D7-7887-CCF4-9963ECAF74B5}"/>
          </ac:spMkLst>
        </pc:spChg>
        <pc:spChg chg="add mod">
          <ac:chgData name="Bhuvana Gudipudi" userId="34aeca763338feef" providerId="LiveId" clId="{7F140DD5-ABA9-478F-92A3-791F825A732C}" dt="2024-03-20T17:22:22.160" v="1493" actId="1076"/>
          <ac:spMkLst>
            <pc:docMk/>
            <pc:sldMk cId="1222067957" sldId="260"/>
            <ac:spMk id="4" creationId="{94942A88-28F2-15C4-3517-B49E61E4FAAB}"/>
          </ac:spMkLst>
        </pc:spChg>
        <pc:picChg chg="add mod">
          <ac:chgData name="Bhuvana Gudipudi" userId="34aeca763338feef" providerId="LiveId" clId="{7F140DD5-ABA9-478F-92A3-791F825A732C}" dt="2024-03-20T17:20:26.748" v="1487" actId="1076"/>
          <ac:picMkLst>
            <pc:docMk/>
            <pc:sldMk cId="1222067957" sldId="260"/>
            <ac:picMk id="6" creationId="{389E9388-52A6-F789-17F7-4C84D65F0E31}"/>
          </ac:picMkLst>
        </pc:picChg>
        <pc:picChg chg="add mod">
          <ac:chgData name="Bhuvana Gudipudi" userId="34aeca763338feef" providerId="LiveId" clId="{7F140DD5-ABA9-478F-92A3-791F825A732C}" dt="2024-03-20T17:20:35.149" v="1489" actId="1076"/>
          <ac:picMkLst>
            <pc:docMk/>
            <pc:sldMk cId="1222067957" sldId="260"/>
            <ac:picMk id="8" creationId="{BC147C1D-54A1-0EB9-B78F-E4ECF8D4B0D2}"/>
          </ac:picMkLst>
        </pc:picChg>
        <pc:picChg chg="add mod">
          <ac:chgData name="Bhuvana Gudipudi" userId="34aeca763338feef" providerId="LiveId" clId="{7F140DD5-ABA9-478F-92A3-791F825A732C}" dt="2024-03-20T17:20:49.780" v="1490" actId="1076"/>
          <ac:picMkLst>
            <pc:docMk/>
            <pc:sldMk cId="1222067957" sldId="260"/>
            <ac:picMk id="10" creationId="{FA02E055-3EA2-3DA4-E604-0F6C613FB591}"/>
          </ac:picMkLst>
        </pc:picChg>
      </pc:sldChg>
      <pc:sldChg chg="addSp modSp new mod setBg">
        <pc:chgData name="Bhuvana Gudipudi" userId="34aeca763338feef" providerId="LiveId" clId="{7F140DD5-ABA9-478F-92A3-791F825A732C}" dt="2024-03-20T17:26:24.290" v="1542" actId="26606"/>
        <pc:sldMkLst>
          <pc:docMk/>
          <pc:sldMk cId="1986728567" sldId="261"/>
        </pc:sldMkLst>
        <pc:spChg chg="add mod">
          <ac:chgData name="Bhuvana Gudipudi" userId="34aeca763338feef" providerId="LiveId" clId="{7F140DD5-ABA9-478F-92A3-791F825A732C}" dt="2024-03-20T17:26:24.290" v="1542" actId="26606"/>
          <ac:spMkLst>
            <pc:docMk/>
            <pc:sldMk cId="1986728567" sldId="261"/>
            <ac:spMk id="2" creationId="{EB550928-CF0E-3F28-B4DA-F273A4D22977}"/>
          </ac:spMkLst>
        </pc:spChg>
        <pc:spChg chg="add">
          <ac:chgData name="Bhuvana Gudipudi" userId="34aeca763338feef" providerId="LiveId" clId="{7F140DD5-ABA9-478F-92A3-791F825A732C}" dt="2024-03-20T17:26:24.290" v="1542" actId="26606"/>
          <ac:spMkLst>
            <pc:docMk/>
            <pc:sldMk cId="1986728567" sldId="261"/>
            <ac:spMk id="9" creationId="{A8384FB5-9ADC-4DDC-881B-597D56F5B15D}"/>
          </ac:spMkLst>
        </pc:spChg>
        <pc:spChg chg="add">
          <ac:chgData name="Bhuvana Gudipudi" userId="34aeca763338feef" providerId="LiveId" clId="{7F140DD5-ABA9-478F-92A3-791F825A732C}" dt="2024-03-20T17:26:24.290" v="1542" actId="26606"/>
          <ac:spMkLst>
            <pc:docMk/>
            <pc:sldMk cId="1986728567" sldId="261"/>
            <ac:spMk id="11" creationId="{91E5A9A7-95C6-4F4F-B00E-C82E07FE62EF}"/>
          </ac:spMkLst>
        </pc:spChg>
        <pc:spChg chg="add">
          <ac:chgData name="Bhuvana Gudipudi" userId="34aeca763338feef" providerId="LiveId" clId="{7F140DD5-ABA9-478F-92A3-791F825A732C}" dt="2024-03-20T17:26:24.290" v="1542" actId="26606"/>
          <ac:spMkLst>
            <pc:docMk/>
            <pc:sldMk cId="1986728567" sldId="261"/>
            <ac:spMk id="13" creationId="{D07DD2DE-F619-49DD-B5E7-03A290FF4ED1}"/>
          </ac:spMkLst>
        </pc:spChg>
        <pc:spChg chg="add">
          <ac:chgData name="Bhuvana Gudipudi" userId="34aeca763338feef" providerId="LiveId" clId="{7F140DD5-ABA9-478F-92A3-791F825A732C}" dt="2024-03-20T17:26:24.290" v="1542" actId="26606"/>
          <ac:spMkLst>
            <pc:docMk/>
            <pc:sldMk cId="1986728567" sldId="261"/>
            <ac:spMk id="15" creationId="{85149191-5F60-4A28-AAFF-039F96B0F3EC}"/>
          </ac:spMkLst>
        </pc:spChg>
        <pc:spChg chg="add">
          <ac:chgData name="Bhuvana Gudipudi" userId="34aeca763338feef" providerId="LiveId" clId="{7F140DD5-ABA9-478F-92A3-791F825A732C}" dt="2024-03-20T17:26:24.290" v="1542" actId="26606"/>
          <ac:spMkLst>
            <pc:docMk/>
            <pc:sldMk cId="1986728567" sldId="261"/>
            <ac:spMk id="17" creationId="{F8260ED5-17F7-4158-B241-D51DD4CF1B7E}"/>
          </ac:spMkLst>
        </pc:spChg>
        <pc:picChg chg="add mod">
          <ac:chgData name="Bhuvana Gudipudi" userId="34aeca763338feef" providerId="LiveId" clId="{7F140DD5-ABA9-478F-92A3-791F825A732C}" dt="2024-03-20T17:26:24.290" v="1542" actId="26606"/>
          <ac:picMkLst>
            <pc:docMk/>
            <pc:sldMk cId="1986728567" sldId="261"/>
            <ac:picMk id="4" creationId="{07AA7C1D-989D-C6CB-2D3E-FB053D85E37D}"/>
          </ac:picMkLst>
        </pc:picChg>
      </pc:sldChg>
      <pc:sldChg chg="addSp modSp new mod setBg">
        <pc:chgData name="Bhuvana Gudipudi" userId="34aeca763338feef" providerId="LiveId" clId="{7F140DD5-ABA9-478F-92A3-791F825A732C}" dt="2024-03-20T17:52:43.279" v="1793" actId="123"/>
        <pc:sldMkLst>
          <pc:docMk/>
          <pc:sldMk cId="2261405713" sldId="262"/>
        </pc:sldMkLst>
        <pc:spChg chg="add mod">
          <ac:chgData name="Bhuvana Gudipudi" userId="34aeca763338feef" providerId="LiveId" clId="{7F140DD5-ABA9-478F-92A3-791F825A732C}" dt="2024-03-20T17:52:43.279" v="1793" actId="123"/>
          <ac:spMkLst>
            <pc:docMk/>
            <pc:sldMk cId="2261405713" sldId="262"/>
            <ac:spMk id="2" creationId="{0F982492-E8CF-8B94-90DC-7E8D1631DB6E}"/>
          </ac:spMkLst>
        </pc:spChg>
        <pc:spChg chg="add">
          <ac:chgData name="Bhuvana Gudipudi" userId="34aeca763338feef" providerId="LiveId" clId="{7F140DD5-ABA9-478F-92A3-791F825A732C}" dt="2024-03-20T17:40:34.848" v="1633" actId="26606"/>
          <ac:spMkLst>
            <pc:docMk/>
            <pc:sldMk cId="2261405713" sldId="262"/>
            <ac:spMk id="9" creationId="{D4771268-CB57-404A-9271-370EB28F6090}"/>
          </ac:spMkLst>
        </pc:spChg>
        <pc:picChg chg="add mod">
          <ac:chgData name="Bhuvana Gudipudi" userId="34aeca763338feef" providerId="LiveId" clId="{7F140DD5-ABA9-478F-92A3-791F825A732C}" dt="2024-03-20T17:40:49.042" v="1635" actId="14100"/>
          <ac:picMkLst>
            <pc:docMk/>
            <pc:sldMk cId="2261405713" sldId="262"/>
            <ac:picMk id="4" creationId="{E78E6A52-BD01-15E3-F581-789EF76BF1CF}"/>
          </ac:picMkLst>
        </pc:picChg>
      </pc:sldChg>
      <pc:sldChg chg="addSp delSp modSp new mod setBg">
        <pc:chgData name="Bhuvana Gudipudi" userId="34aeca763338feef" providerId="LiveId" clId="{7F140DD5-ABA9-478F-92A3-791F825A732C}" dt="2024-03-20T17:47:51.065" v="1730" actId="1076"/>
        <pc:sldMkLst>
          <pc:docMk/>
          <pc:sldMk cId="539137512" sldId="263"/>
        </pc:sldMkLst>
        <pc:spChg chg="add mod">
          <ac:chgData name="Bhuvana Gudipudi" userId="34aeca763338feef" providerId="LiveId" clId="{7F140DD5-ABA9-478F-92A3-791F825A732C}" dt="2024-03-20T17:47:42.421" v="1728" actId="1076"/>
          <ac:spMkLst>
            <pc:docMk/>
            <pc:sldMk cId="539137512" sldId="263"/>
            <ac:spMk id="4" creationId="{A146B170-0D2A-FAAF-B403-EAF0B99023B7}"/>
          </ac:spMkLst>
        </pc:spChg>
        <pc:spChg chg="add del">
          <ac:chgData name="Bhuvana Gudipudi" userId="34aeca763338feef" providerId="LiveId" clId="{7F140DD5-ABA9-478F-92A3-791F825A732C}" dt="2024-03-20T17:47:34.788" v="1727" actId="26606"/>
          <ac:spMkLst>
            <pc:docMk/>
            <pc:sldMk cId="539137512" sldId="263"/>
            <ac:spMk id="11" creationId="{99ED5833-B85B-4103-8A3B-CAB0308E6C15}"/>
          </ac:spMkLst>
        </pc:spChg>
        <pc:picChg chg="add mod ord">
          <ac:chgData name="Bhuvana Gudipudi" userId="34aeca763338feef" providerId="LiveId" clId="{7F140DD5-ABA9-478F-92A3-791F825A732C}" dt="2024-03-20T17:47:46.344" v="1729" actId="1076"/>
          <ac:picMkLst>
            <pc:docMk/>
            <pc:sldMk cId="539137512" sldId="263"/>
            <ac:picMk id="3" creationId="{79DCDD88-0BFC-92D1-DEB3-15E8933517E6}"/>
          </ac:picMkLst>
        </pc:picChg>
        <pc:picChg chg="add mod">
          <ac:chgData name="Bhuvana Gudipudi" userId="34aeca763338feef" providerId="LiveId" clId="{7F140DD5-ABA9-478F-92A3-791F825A732C}" dt="2024-03-20T17:47:51.065" v="1730" actId="1076"/>
          <ac:picMkLst>
            <pc:docMk/>
            <pc:sldMk cId="539137512" sldId="263"/>
            <ac:picMk id="6" creationId="{DB4405B8-6CFF-28DD-8310-A815E1C642F1}"/>
          </ac:picMkLst>
        </pc:picChg>
      </pc:sldChg>
      <pc:sldChg chg="addSp modSp new mod setBg">
        <pc:chgData name="Bhuvana Gudipudi" userId="34aeca763338feef" providerId="LiveId" clId="{7F140DD5-ABA9-478F-92A3-791F825A732C}" dt="2024-03-20T17:53:02.659" v="1798" actId="26606"/>
        <pc:sldMkLst>
          <pc:docMk/>
          <pc:sldMk cId="911861221" sldId="264"/>
        </pc:sldMkLst>
        <pc:spChg chg="add mod">
          <ac:chgData name="Bhuvana Gudipudi" userId="34aeca763338feef" providerId="LiveId" clId="{7F140DD5-ABA9-478F-92A3-791F825A732C}" dt="2024-03-20T17:53:02.659" v="1798" actId="26606"/>
          <ac:spMkLst>
            <pc:docMk/>
            <pc:sldMk cId="911861221" sldId="264"/>
            <ac:spMk id="2" creationId="{C1282562-65D5-03FF-3483-47C3EA015FF5}"/>
          </ac:spMkLst>
        </pc:spChg>
        <pc:spChg chg="add">
          <ac:chgData name="Bhuvana Gudipudi" userId="34aeca763338feef" providerId="LiveId" clId="{7F140DD5-ABA9-478F-92A3-791F825A732C}" dt="2024-03-20T17:53:02.659" v="1798" actId="26606"/>
          <ac:spMkLst>
            <pc:docMk/>
            <pc:sldMk cId="911861221" sldId="264"/>
            <ac:spMk id="9" creationId="{D4771268-CB57-404A-9271-370EB28F6090}"/>
          </ac:spMkLst>
        </pc:spChg>
        <pc:picChg chg="add mod">
          <ac:chgData name="Bhuvana Gudipudi" userId="34aeca763338feef" providerId="LiveId" clId="{7F140DD5-ABA9-478F-92A3-791F825A732C}" dt="2024-03-20T17:53:02.659" v="1798" actId="26606"/>
          <ac:picMkLst>
            <pc:docMk/>
            <pc:sldMk cId="911861221" sldId="264"/>
            <ac:picMk id="4" creationId="{6FC8A8AA-5CA1-8F9E-B684-5F1C05EBB9DA}"/>
          </ac:picMkLst>
        </pc:picChg>
      </pc:sldChg>
      <pc:sldChg chg="addSp delSp modSp new mod setBg">
        <pc:chgData name="Bhuvana Gudipudi" userId="34aeca763338feef" providerId="LiveId" clId="{7F140DD5-ABA9-478F-92A3-791F825A732C}" dt="2024-03-20T18:08:12.903" v="1827" actId="14100"/>
        <pc:sldMkLst>
          <pc:docMk/>
          <pc:sldMk cId="29763025" sldId="265"/>
        </pc:sldMkLst>
        <pc:spChg chg="add mod">
          <ac:chgData name="Bhuvana Gudipudi" userId="34aeca763338feef" providerId="LiveId" clId="{7F140DD5-ABA9-478F-92A3-791F825A732C}" dt="2024-03-20T18:07:44.560" v="1825" actId="1076"/>
          <ac:spMkLst>
            <pc:docMk/>
            <pc:sldMk cId="29763025" sldId="265"/>
            <ac:spMk id="6" creationId="{5BE4510A-9DB6-0725-C68E-5BE44C930428}"/>
          </ac:spMkLst>
        </pc:spChg>
        <pc:spChg chg="add del">
          <ac:chgData name="Bhuvana Gudipudi" userId="34aeca763338feef" providerId="LiveId" clId="{7F140DD5-ABA9-478F-92A3-791F825A732C}" dt="2024-03-20T18:04:44.288" v="1808" actId="26606"/>
          <ac:spMkLst>
            <pc:docMk/>
            <pc:sldMk cId="29763025" sldId="265"/>
            <ac:spMk id="7" creationId="{AB8C311F-7253-4AED-9701-7FC0708C41C7}"/>
          </ac:spMkLst>
        </pc:spChg>
        <pc:spChg chg="add del">
          <ac:chgData name="Bhuvana Gudipudi" userId="34aeca763338feef" providerId="LiveId" clId="{7F140DD5-ABA9-478F-92A3-791F825A732C}" dt="2024-03-20T18:04:44.288" v="1808" actId="26606"/>
          <ac:spMkLst>
            <pc:docMk/>
            <pc:sldMk cId="29763025" sldId="265"/>
            <ac:spMk id="8" creationId="{E2384209-CB15-4CDF-9D31-C44FD9A3F20D}"/>
          </ac:spMkLst>
        </pc:spChg>
        <pc:spChg chg="add del">
          <ac:chgData name="Bhuvana Gudipudi" userId="34aeca763338feef" providerId="LiveId" clId="{7F140DD5-ABA9-478F-92A3-791F825A732C}" dt="2024-03-20T18:04:44.288" v="1808" actId="26606"/>
          <ac:spMkLst>
            <pc:docMk/>
            <pc:sldMk cId="29763025" sldId="265"/>
            <ac:spMk id="9" creationId="{2633B3B5-CC90-43F0-8714-D31D1F3F0209}"/>
          </ac:spMkLst>
        </pc:spChg>
        <pc:spChg chg="add del">
          <ac:chgData name="Bhuvana Gudipudi" userId="34aeca763338feef" providerId="LiveId" clId="{7F140DD5-ABA9-478F-92A3-791F825A732C}" dt="2024-03-20T17:56:33.205" v="1806" actId="26606"/>
          <ac:spMkLst>
            <pc:docMk/>
            <pc:sldMk cId="29763025" sldId="265"/>
            <ac:spMk id="10" creationId="{AB8C311F-7253-4AED-9701-7FC0708C41C7}"/>
          </ac:spMkLst>
        </pc:spChg>
        <pc:spChg chg="add del">
          <ac:chgData name="Bhuvana Gudipudi" userId="34aeca763338feef" providerId="LiveId" clId="{7F140DD5-ABA9-478F-92A3-791F825A732C}" dt="2024-03-20T18:04:44.288" v="1808" actId="26606"/>
          <ac:spMkLst>
            <pc:docMk/>
            <pc:sldMk cId="29763025" sldId="265"/>
            <ac:spMk id="11" creationId="{A8D57A06-A426-446D-B02C-A2DC6B62E45E}"/>
          </ac:spMkLst>
        </pc:spChg>
        <pc:spChg chg="add del">
          <ac:chgData name="Bhuvana Gudipudi" userId="34aeca763338feef" providerId="LiveId" clId="{7F140DD5-ABA9-478F-92A3-791F825A732C}" dt="2024-03-20T17:56:33.205" v="1806" actId="26606"/>
          <ac:spMkLst>
            <pc:docMk/>
            <pc:sldMk cId="29763025" sldId="265"/>
            <ac:spMk id="12" creationId="{E2384209-CB15-4CDF-9D31-C44FD9A3F20D}"/>
          </ac:spMkLst>
        </pc:spChg>
        <pc:spChg chg="add del">
          <ac:chgData name="Bhuvana Gudipudi" userId="34aeca763338feef" providerId="LiveId" clId="{7F140DD5-ABA9-478F-92A3-791F825A732C}" dt="2024-03-20T17:56:33.205" v="1806" actId="26606"/>
          <ac:spMkLst>
            <pc:docMk/>
            <pc:sldMk cId="29763025" sldId="265"/>
            <ac:spMk id="14" creationId="{2633B3B5-CC90-43F0-8714-D31D1F3F0209}"/>
          </ac:spMkLst>
        </pc:spChg>
        <pc:spChg chg="add del">
          <ac:chgData name="Bhuvana Gudipudi" userId="34aeca763338feef" providerId="LiveId" clId="{7F140DD5-ABA9-478F-92A3-791F825A732C}" dt="2024-03-20T17:56:33.205" v="1806" actId="26606"/>
          <ac:spMkLst>
            <pc:docMk/>
            <pc:sldMk cId="29763025" sldId="265"/>
            <ac:spMk id="16" creationId="{A8D57A06-A426-446D-B02C-A2DC6B62E45E}"/>
          </ac:spMkLst>
        </pc:spChg>
        <pc:picChg chg="add del">
          <ac:chgData name="Bhuvana Gudipudi" userId="34aeca763338feef" providerId="LiveId" clId="{7F140DD5-ABA9-478F-92A3-791F825A732C}" dt="2024-03-20T17:55:54.502" v="1801" actId="478"/>
          <ac:picMkLst>
            <pc:docMk/>
            <pc:sldMk cId="29763025" sldId="265"/>
            <ac:picMk id="3" creationId="{B12B40D9-9EEC-0D0E-7D74-DB9A9D1B83C1}"/>
          </ac:picMkLst>
        </pc:picChg>
        <pc:picChg chg="add mod">
          <ac:chgData name="Bhuvana Gudipudi" userId="34aeca763338feef" providerId="LiveId" clId="{7F140DD5-ABA9-478F-92A3-791F825A732C}" dt="2024-03-20T18:08:12.903" v="1827" actId="14100"/>
          <ac:picMkLst>
            <pc:docMk/>
            <pc:sldMk cId="29763025" sldId="265"/>
            <ac:picMk id="5" creationId="{29F9A001-9C7A-345A-060D-173A96F3A41E}"/>
          </ac:picMkLst>
        </pc:picChg>
      </pc:sldChg>
      <pc:sldChg chg="addSp delSp modSp new mod">
        <pc:chgData name="Bhuvana Gudipudi" userId="34aeca763338feef" providerId="LiveId" clId="{7F140DD5-ABA9-478F-92A3-791F825A732C}" dt="2024-03-20T18:13:08.523" v="1898" actId="14100"/>
        <pc:sldMkLst>
          <pc:docMk/>
          <pc:sldMk cId="1344461619" sldId="266"/>
        </pc:sldMkLst>
        <pc:spChg chg="add mod">
          <ac:chgData name="Bhuvana Gudipudi" userId="34aeca763338feef" providerId="LiveId" clId="{7F140DD5-ABA9-478F-92A3-791F825A732C}" dt="2024-03-20T18:08:28.277" v="1850" actId="20577"/>
          <ac:spMkLst>
            <pc:docMk/>
            <pc:sldMk cId="1344461619" sldId="266"/>
            <ac:spMk id="2" creationId="{2675B4C5-2339-677F-1306-819C4073BA5E}"/>
          </ac:spMkLst>
        </pc:spChg>
        <pc:spChg chg="add mod">
          <ac:chgData name="Bhuvana Gudipudi" userId="34aeca763338feef" providerId="LiveId" clId="{7F140DD5-ABA9-478F-92A3-791F825A732C}" dt="2024-03-20T18:11:03.039" v="1885" actId="20577"/>
          <ac:spMkLst>
            <pc:docMk/>
            <pc:sldMk cId="1344461619" sldId="266"/>
            <ac:spMk id="5" creationId="{EAF31EF9-AFE0-D96B-EC68-0971414DB887}"/>
          </ac:spMkLst>
        </pc:spChg>
        <pc:picChg chg="add mod">
          <ac:chgData name="Bhuvana Gudipudi" userId="34aeca763338feef" providerId="LiveId" clId="{7F140DD5-ABA9-478F-92A3-791F825A732C}" dt="2024-03-20T18:12:02.740" v="1888" actId="14100"/>
          <ac:picMkLst>
            <pc:docMk/>
            <pc:sldMk cId="1344461619" sldId="266"/>
            <ac:picMk id="4" creationId="{030E6311-5144-DD72-552F-5880F03C8262}"/>
          </ac:picMkLst>
        </pc:picChg>
        <pc:picChg chg="add del mod">
          <ac:chgData name="Bhuvana Gudipudi" userId="34aeca763338feef" providerId="LiveId" clId="{7F140DD5-ABA9-478F-92A3-791F825A732C}" dt="2024-03-20T18:12:18.881" v="1892" actId="478"/>
          <ac:picMkLst>
            <pc:docMk/>
            <pc:sldMk cId="1344461619" sldId="266"/>
            <ac:picMk id="7" creationId="{965A9C40-92F6-481C-CCD9-E542AAF40753}"/>
          </ac:picMkLst>
        </pc:picChg>
        <pc:picChg chg="add mod">
          <ac:chgData name="Bhuvana Gudipudi" userId="34aeca763338feef" providerId="LiveId" clId="{7F140DD5-ABA9-478F-92A3-791F825A732C}" dt="2024-03-20T18:13:08.523" v="1898" actId="14100"/>
          <ac:picMkLst>
            <pc:docMk/>
            <pc:sldMk cId="1344461619" sldId="266"/>
            <ac:picMk id="9" creationId="{0AC62803-C223-935D-6EFB-D70628A97462}"/>
          </ac:picMkLst>
        </pc:picChg>
      </pc:sldChg>
      <pc:sldChg chg="addSp modSp new mod">
        <pc:chgData name="Bhuvana Gudipudi" userId="34aeca763338feef" providerId="LiveId" clId="{7F140DD5-ABA9-478F-92A3-791F825A732C}" dt="2024-03-20T18:16:48.550" v="1960" actId="14100"/>
        <pc:sldMkLst>
          <pc:docMk/>
          <pc:sldMk cId="3098624842" sldId="267"/>
        </pc:sldMkLst>
        <pc:spChg chg="add mod">
          <ac:chgData name="Bhuvana Gudipudi" userId="34aeca763338feef" providerId="LiveId" clId="{7F140DD5-ABA9-478F-92A3-791F825A732C}" dt="2024-03-20T18:13:39.723" v="1925" actId="20577"/>
          <ac:spMkLst>
            <pc:docMk/>
            <pc:sldMk cId="3098624842" sldId="267"/>
            <ac:spMk id="2" creationId="{7387C9E9-F940-2553-66D4-F86D2517A44D}"/>
          </ac:spMkLst>
        </pc:spChg>
        <pc:spChg chg="add mod">
          <ac:chgData name="Bhuvana Gudipudi" userId="34aeca763338feef" providerId="LiveId" clId="{7F140DD5-ABA9-478F-92A3-791F825A732C}" dt="2024-03-20T18:15:31.060" v="1952" actId="20577"/>
          <ac:spMkLst>
            <pc:docMk/>
            <pc:sldMk cId="3098624842" sldId="267"/>
            <ac:spMk id="5" creationId="{69E19505-E361-80EA-CF5F-FAA9CDB2D32C}"/>
          </ac:spMkLst>
        </pc:spChg>
        <pc:picChg chg="add mod">
          <ac:chgData name="Bhuvana Gudipudi" userId="34aeca763338feef" providerId="LiveId" clId="{7F140DD5-ABA9-478F-92A3-791F825A732C}" dt="2024-03-20T18:16:48.550" v="1960" actId="14100"/>
          <ac:picMkLst>
            <pc:docMk/>
            <pc:sldMk cId="3098624842" sldId="267"/>
            <ac:picMk id="4" creationId="{F4B9FB26-3E28-37F3-6330-30D3148E9863}"/>
          </ac:picMkLst>
        </pc:picChg>
        <pc:picChg chg="add mod">
          <ac:chgData name="Bhuvana Gudipudi" userId="34aeca763338feef" providerId="LiveId" clId="{7F140DD5-ABA9-478F-92A3-791F825A732C}" dt="2024-03-20T18:16:42.511" v="1959" actId="1076"/>
          <ac:picMkLst>
            <pc:docMk/>
            <pc:sldMk cId="3098624842" sldId="267"/>
            <ac:picMk id="7" creationId="{145FBCEE-8834-1429-E5D4-32BCC828A87F}"/>
          </ac:picMkLst>
        </pc:picChg>
      </pc:sldChg>
      <pc:sldChg chg="addSp modSp new mod">
        <pc:chgData name="Bhuvana Gudipudi" userId="34aeca763338feef" providerId="LiveId" clId="{7F140DD5-ABA9-478F-92A3-791F825A732C}" dt="2024-03-20T18:18:28.234" v="1992" actId="1076"/>
        <pc:sldMkLst>
          <pc:docMk/>
          <pc:sldMk cId="3794447496" sldId="268"/>
        </pc:sldMkLst>
        <pc:spChg chg="add mod">
          <ac:chgData name="Bhuvana Gudipudi" userId="34aeca763338feef" providerId="LiveId" clId="{7F140DD5-ABA9-478F-92A3-791F825A732C}" dt="2024-03-20T18:18:28.234" v="1992" actId="1076"/>
          <ac:spMkLst>
            <pc:docMk/>
            <pc:sldMk cId="3794447496" sldId="268"/>
            <ac:spMk id="2" creationId="{F690E922-760E-BD4B-C140-886D72605E9A}"/>
          </ac:spMkLst>
        </pc:spChg>
        <pc:picChg chg="add mod">
          <ac:chgData name="Bhuvana Gudipudi" userId="34aeca763338feef" providerId="LiveId" clId="{7F140DD5-ABA9-478F-92A3-791F825A732C}" dt="2024-03-20T18:18:12.543" v="1991" actId="1076"/>
          <ac:picMkLst>
            <pc:docMk/>
            <pc:sldMk cId="3794447496" sldId="268"/>
            <ac:picMk id="4" creationId="{43651632-E321-D407-CE48-139395A9BD09}"/>
          </ac:picMkLst>
        </pc:picChg>
      </pc:sldChg>
      <pc:sldChg chg="addSp delSp modSp new mod setBg">
        <pc:chgData name="Bhuvana Gudipudi" userId="34aeca763338feef" providerId="LiveId" clId="{7F140DD5-ABA9-478F-92A3-791F825A732C}" dt="2024-03-20T18:28:59.449" v="2145" actId="27614"/>
        <pc:sldMkLst>
          <pc:docMk/>
          <pc:sldMk cId="2559550936" sldId="269"/>
        </pc:sldMkLst>
        <pc:spChg chg="add mod">
          <ac:chgData name="Bhuvana Gudipudi" userId="34aeca763338feef" providerId="LiveId" clId="{7F140DD5-ABA9-478F-92A3-791F825A732C}" dt="2024-03-20T18:28:51.595" v="2144" actId="26606"/>
          <ac:spMkLst>
            <pc:docMk/>
            <pc:sldMk cId="2559550936" sldId="269"/>
            <ac:spMk id="2" creationId="{DD50B775-1086-E6B9-0C9F-CA5CA45B32EA}"/>
          </ac:spMkLst>
        </pc:spChg>
        <pc:spChg chg="add del mod">
          <ac:chgData name="Bhuvana Gudipudi" userId="34aeca763338feef" providerId="LiveId" clId="{7F140DD5-ABA9-478F-92A3-791F825A732C}" dt="2024-03-20T18:24:52.167" v="2136"/>
          <ac:spMkLst>
            <pc:docMk/>
            <pc:sldMk cId="2559550936" sldId="269"/>
            <ac:spMk id="3" creationId="{62A695AE-8FB1-CFE8-B8CF-3BF96C7E3EFA}"/>
          </ac:spMkLst>
        </pc:spChg>
        <pc:spChg chg="add mod ord">
          <ac:chgData name="Bhuvana Gudipudi" userId="34aeca763338feef" providerId="LiveId" clId="{7F140DD5-ABA9-478F-92A3-791F825A732C}" dt="2024-03-20T18:28:51.595" v="2144" actId="26606"/>
          <ac:spMkLst>
            <pc:docMk/>
            <pc:sldMk cId="2559550936" sldId="269"/>
            <ac:spMk id="6" creationId="{55E3E9EB-A6D6-253E-C769-A76785B820AE}"/>
          </ac:spMkLst>
        </pc:spChg>
        <pc:spChg chg="add">
          <ac:chgData name="Bhuvana Gudipudi" userId="34aeca763338feef" providerId="LiveId" clId="{7F140DD5-ABA9-478F-92A3-791F825A732C}" dt="2024-03-20T18:28:51.595" v="2144" actId="26606"/>
          <ac:spMkLst>
            <pc:docMk/>
            <pc:sldMk cId="2559550936" sldId="269"/>
            <ac:spMk id="11" creationId="{F0A604E4-7307-451C-93BE-F1F7E1BF3BF8}"/>
          </ac:spMkLst>
        </pc:spChg>
        <pc:spChg chg="add">
          <ac:chgData name="Bhuvana Gudipudi" userId="34aeca763338feef" providerId="LiveId" clId="{7F140DD5-ABA9-478F-92A3-791F825A732C}" dt="2024-03-20T18:28:51.595" v="2144" actId="26606"/>
          <ac:spMkLst>
            <pc:docMk/>
            <pc:sldMk cId="2559550936" sldId="269"/>
            <ac:spMk id="13" creationId="{F7F3A0AA-35E5-4085-942B-737839030604}"/>
          </ac:spMkLst>
        </pc:spChg>
        <pc:spChg chg="add">
          <ac:chgData name="Bhuvana Gudipudi" userId="34aeca763338feef" providerId="LiveId" clId="{7F140DD5-ABA9-478F-92A3-791F825A732C}" dt="2024-03-20T18:28:51.595" v="2144" actId="26606"/>
          <ac:spMkLst>
            <pc:docMk/>
            <pc:sldMk cId="2559550936" sldId="269"/>
            <ac:spMk id="15" creationId="{402F5C38-C747-4173-ABBF-656E39E82130}"/>
          </ac:spMkLst>
        </pc:spChg>
        <pc:spChg chg="add">
          <ac:chgData name="Bhuvana Gudipudi" userId="34aeca763338feef" providerId="LiveId" clId="{7F140DD5-ABA9-478F-92A3-791F825A732C}" dt="2024-03-20T18:28:51.595" v="2144" actId="26606"/>
          <ac:spMkLst>
            <pc:docMk/>
            <pc:sldMk cId="2559550936" sldId="269"/>
            <ac:spMk id="17" creationId="{E37EECFC-A684-4391-AE85-4CDAF5565F61}"/>
          </ac:spMkLst>
        </pc:spChg>
        <pc:picChg chg="add mod">
          <ac:chgData name="Bhuvana Gudipudi" userId="34aeca763338feef" providerId="LiveId" clId="{7F140DD5-ABA9-478F-92A3-791F825A732C}" dt="2024-03-20T18:28:59.449" v="2145" actId="27614"/>
          <ac:picMkLst>
            <pc:docMk/>
            <pc:sldMk cId="2559550936" sldId="269"/>
            <ac:picMk id="5" creationId="{D5DF75AE-F4D0-0B7D-5766-5C0334940F57}"/>
          </ac:picMkLst>
        </pc:picChg>
      </pc:sldChg>
      <pc:sldChg chg="addSp delSp modSp new mod setBg">
        <pc:chgData name="Bhuvana Gudipudi" userId="34aeca763338feef" providerId="LiveId" clId="{7F140DD5-ABA9-478F-92A3-791F825A732C}" dt="2024-03-20T18:38:05.042" v="2266" actId="26606"/>
        <pc:sldMkLst>
          <pc:docMk/>
          <pc:sldMk cId="198909379" sldId="270"/>
        </pc:sldMkLst>
        <pc:spChg chg="add mod">
          <ac:chgData name="Bhuvana Gudipudi" userId="34aeca763338feef" providerId="LiveId" clId="{7F140DD5-ABA9-478F-92A3-791F825A732C}" dt="2024-03-20T18:38:05.042" v="2266" actId="26606"/>
          <ac:spMkLst>
            <pc:docMk/>
            <pc:sldMk cId="198909379" sldId="270"/>
            <ac:spMk id="2" creationId="{217A4523-9AB0-FE41-F324-97F96F6EB22F}"/>
          </ac:spMkLst>
        </pc:spChg>
        <pc:spChg chg="add mod">
          <ac:chgData name="Bhuvana Gudipudi" userId="34aeca763338feef" providerId="LiveId" clId="{7F140DD5-ABA9-478F-92A3-791F825A732C}" dt="2024-03-20T18:38:05.042" v="2266" actId="26606"/>
          <ac:spMkLst>
            <pc:docMk/>
            <pc:sldMk cId="198909379" sldId="270"/>
            <ac:spMk id="5" creationId="{1F3B7C1D-BBC4-AC3E-2A35-488AFF017E3B}"/>
          </ac:spMkLst>
        </pc:spChg>
        <pc:spChg chg="add mod">
          <ac:chgData name="Bhuvana Gudipudi" userId="34aeca763338feef" providerId="LiveId" clId="{7F140DD5-ABA9-478F-92A3-791F825A732C}" dt="2024-03-20T18:38:05.042" v="2266" actId="26606"/>
          <ac:spMkLst>
            <pc:docMk/>
            <pc:sldMk cId="198909379" sldId="270"/>
            <ac:spMk id="12" creationId="{E087E297-720E-3A9C-2428-D0D455D43E31}"/>
          </ac:spMkLst>
        </pc:spChg>
        <pc:spChg chg="add del">
          <ac:chgData name="Bhuvana Gudipudi" userId="34aeca763338feef" providerId="LiveId" clId="{7F140DD5-ABA9-478F-92A3-791F825A732C}" dt="2024-03-20T18:38:01.249" v="2264" actId="26606"/>
          <ac:spMkLst>
            <pc:docMk/>
            <pc:sldMk cId="198909379" sldId="270"/>
            <ac:spMk id="19" creationId="{AB8C311F-7253-4AED-9701-7FC0708C41C7}"/>
          </ac:spMkLst>
        </pc:spChg>
        <pc:spChg chg="add del">
          <ac:chgData name="Bhuvana Gudipudi" userId="34aeca763338feef" providerId="LiveId" clId="{7F140DD5-ABA9-478F-92A3-791F825A732C}" dt="2024-03-20T18:38:01.249" v="2264" actId="26606"/>
          <ac:spMkLst>
            <pc:docMk/>
            <pc:sldMk cId="198909379" sldId="270"/>
            <ac:spMk id="21" creationId="{E2384209-CB15-4CDF-9D31-C44FD9A3F20D}"/>
          </ac:spMkLst>
        </pc:spChg>
        <pc:spChg chg="add del">
          <ac:chgData name="Bhuvana Gudipudi" userId="34aeca763338feef" providerId="LiveId" clId="{7F140DD5-ABA9-478F-92A3-791F825A732C}" dt="2024-03-20T18:38:01.249" v="2264" actId="26606"/>
          <ac:spMkLst>
            <pc:docMk/>
            <pc:sldMk cId="198909379" sldId="270"/>
            <ac:spMk id="23" creationId="{2633B3B5-CC90-43F0-8714-D31D1F3F0209}"/>
          </ac:spMkLst>
        </pc:spChg>
        <pc:spChg chg="add del">
          <ac:chgData name="Bhuvana Gudipudi" userId="34aeca763338feef" providerId="LiveId" clId="{7F140DD5-ABA9-478F-92A3-791F825A732C}" dt="2024-03-20T18:38:01.249" v="2264" actId="26606"/>
          <ac:spMkLst>
            <pc:docMk/>
            <pc:sldMk cId="198909379" sldId="270"/>
            <ac:spMk id="25" creationId="{A8D57A06-A426-446D-B02C-A2DC6B62E45E}"/>
          </ac:spMkLst>
        </pc:spChg>
        <pc:spChg chg="add del">
          <ac:chgData name="Bhuvana Gudipudi" userId="34aeca763338feef" providerId="LiveId" clId="{7F140DD5-ABA9-478F-92A3-791F825A732C}" dt="2024-03-20T18:38:05.042" v="2266" actId="26606"/>
          <ac:spMkLst>
            <pc:docMk/>
            <pc:sldMk cId="198909379" sldId="270"/>
            <ac:spMk id="27" creationId="{32BC26D8-82FB-445E-AA49-62A77D7C1EE0}"/>
          </ac:spMkLst>
        </pc:spChg>
        <pc:spChg chg="add del">
          <ac:chgData name="Bhuvana Gudipudi" userId="34aeca763338feef" providerId="LiveId" clId="{7F140DD5-ABA9-478F-92A3-791F825A732C}" dt="2024-03-20T18:38:05.042" v="2266" actId="26606"/>
          <ac:spMkLst>
            <pc:docMk/>
            <pc:sldMk cId="198909379" sldId="270"/>
            <ac:spMk id="28" creationId="{CB44330D-EA18-4254-AA95-EB49948539B8}"/>
          </ac:spMkLst>
        </pc:spChg>
        <pc:picChg chg="add del mod">
          <ac:chgData name="Bhuvana Gudipudi" userId="34aeca763338feef" providerId="LiveId" clId="{7F140DD5-ABA9-478F-92A3-791F825A732C}" dt="2024-03-20T18:33:07.406" v="2211" actId="478"/>
          <ac:picMkLst>
            <pc:docMk/>
            <pc:sldMk cId="198909379" sldId="270"/>
            <ac:picMk id="4" creationId="{65CD4940-C1FB-00D8-ACDF-8F8DE96D678A}"/>
          </ac:picMkLst>
        </pc:picChg>
        <pc:picChg chg="add del mod">
          <ac:chgData name="Bhuvana Gudipudi" userId="34aeca763338feef" providerId="LiveId" clId="{7F140DD5-ABA9-478F-92A3-791F825A732C}" dt="2024-03-20T18:33:08.964" v="2212" actId="478"/>
          <ac:picMkLst>
            <pc:docMk/>
            <pc:sldMk cId="198909379" sldId="270"/>
            <ac:picMk id="7" creationId="{482EE877-489A-3447-1661-FBB33D3C5ED4}"/>
          </ac:picMkLst>
        </pc:picChg>
        <pc:picChg chg="add mod">
          <ac:chgData name="Bhuvana Gudipudi" userId="34aeca763338feef" providerId="LiveId" clId="{7F140DD5-ABA9-478F-92A3-791F825A732C}" dt="2024-03-20T18:38:05.042" v="2266" actId="26606"/>
          <ac:picMkLst>
            <pc:docMk/>
            <pc:sldMk cId="198909379" sldId="270"/>
            <ac:picMk id="9" creationId="{589462F1-7A25-B872-3639-77165BEB5E7C}"/>
          </ac:picMkLst>
        </pc:picChg>
        <pc:picChg chg="add mod">
          <ac:chgData name="Bhuvana Gudipudi" userId="34aeca763338feef" providerId="LiveId" clId="{7F140DD5-ABA9-478F-92A3-791F825A732C}" dt="2024-03-20T18:38:05.042" v="2266" actId="26606"/>
          <ac:picMkLst>
            <pc:docMk/>
            <pc:sldMk cId="198909379" sldId="270"/>
            <ac:picMk id="11" creationId="{928B6FD5-E507-052B-E075-CB2288503502}"/>
          </ac:picMkLst>
        </pc:picChg>
        <pc:picChg chg="add mod">
          <ac:chgData name="Bhuvana Gudipudi" userId="34aeca763338feef" providerId="LiveId" clId="{7F140DD5-ABA9-478F-92A3-791F825A732C}" dt="2024-03-20T18:38:05.042" v="2266" actId="26606"/>
          <ac:picMkLst>
            <pc:docMk/>
            <pc:sldMk cId="198909379" sldId="270"/>
            <ac:picMk id="14" creationId="{A4A3A4DD-A71D-2DD1-6F15-84F1CD6CED08}"/>
          </ac:picMkLst>
        </pc:picChg>
      </pc:sldChg>
      <pc:sldChg chg="addSp del delDesignElem">
        <pc:chgData name="Bhuvana Gudipudi" userId="34aeca763338feef" providerId="LiveId" clId="{7F140DD5-ABA9-478F-92A3-791F825A732C}" dt="2024-03-20T18:27:59.824" v="2143"/>
        <pc:sldMkLst>
          <pc:docMk/>
          <pc:sldMk cId="3486377045" sldId="270"/>
        </pc:sldMkLst>
        <pc:spChg chg="add">
          <ac:chgData name="Bhuvana Gudipudi" userId="34aeca763338feef" providerId="LiveId" clId="{7F140DD5-ABA9-478F-92A3-791F825A732C}" dt="2024-03-20T18:27:59.824" v="2143"/>
          <ac:spMkLst>
            <pc:docMk/>
            <pc:sldMk cId="3486377045" sldId="270"/>
            <ac:spMk id="9" creationId="{D4771268-CB57-404A-9271-370EB28F60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4F8EC-FBF6-486B-9BBD-C5B9F990C66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B692CF9-6963-4911-9F41-DA9AE3E788E8}">
      <dgm:prSet/>
      <dgm:spPr/>
      <dgm:t>
        <a:bodyPr/>
        <a:lstStyle/>
        <a:p>
          <a:r>
            <a:rPr lang="en-US" b="1" i="0"/>
            <a:t>listing_id: string</a:t>
          </a:r>
        </a:p>
      </dgm:t>
    </dgm:pt>
    <dgm:pt modelId="{6E6381EE-155A-4E53-9C2E-8EA8354F2941}" type="parTrans" cxnId="{DF50064F-736F-4060-BC72-48BD03650ADC}">
      <dgm:prSet/>
      <dgm:spPr/>
      <dgm:t>
        <a:bodyPr/>
        <a:lstStyle/>
        <a:p>
          <a:endParaRPr lang="en-US"/>
        </a:p>
      </dgm:t>
    </dgm:pt>
    <dgm:pt modelId="{5EA2E48C-9007-4A7B-B2D7-1DBCFBADB1A1}" type="sibTrans" cxnId="{DF50064F-736F-4060-BC72-48BD03650ADC}">
      <dgm:prSet/>
      <dgm:spPr/>
      <dgm:t>
        <a:bodyPr/>
        <a:lstStyle/>
        <a:p>
          <a:endParaRPr lang="en-US"/>
        </a:p>
      </dgm:t>
    </dgm:pt>
    <dgm:pt modelId="{2531736E-BA09-4A05-89CF-F7EDFFF470FD}">
      <dgm:prSet/>
      <dgm:spPr/>
      <dgm:t>
        <a:bodyPr/>
        <a:lstStyle/>
        <a:p>
          <a:r>
            <a:rPr lang="en-US" i="0" dirty="0"/>
            <a:t>date: Date or datetime</a:t>
          </a:r>
          <a:endParaRPr lang="en-US" dirty="0"/>
        </a:p>
      </dgm:t>
    </dgm:pt>
    <dgm:pt modelId="{3FD50AD1-FE56-4A3C-9367-F6710262F90A}" type="parTrans" cxnId="{1EAC8093-A793-4FD9-8134-D1AAD1A23100}">
      <dgm:prSet/>
      <dgm:spPr/>
      <dgm:t>
        <a:bodyPr/>
        <a:lstStyle/>
        <a:p>
          <a:endParaRPr lang="en-US"/>
        </a:p>
      </dgm:t>
    </dgm:pt>
    <dgm:pt modelId="{C756979C-1FAE-4A6D-95DE-259B2B3C0361}" type="sibTrans" cxnId="{1EAC8093-A793-4FD9-8134-D1AAD1A23100}">
      <dgm:prSet/>
      <dgm:spPr/>
      <dgm:t>
        <a:bodyPr/>
        <a:lstStyle/>
        <a:p>
          <a:endParaRPr lang="en-US"/>
        </a:p>
      </dgm:t>
    </dgm:pt>
    <dgm:pt modelId="{62F0ABB8-BF3C-451B-8060-2829A2C24D33}">
      <dgm:prSet/>
      <dgm:spPr/>
      <dgm:t>
        <a:bodyPr/>
        <a:lstStyle/>
        <a:p>
          <a:r>
            <a:rPr lang="en-US" i="0"/>
            <a:t>reviewer_name: String</a:t>
          </a:r>
          <a:endParaRPr lang="en-US"/>
        </a:p>
      </dgm:t>
    </dgm:pt>
    <dgm:pt modelId="{85D1CBFF-EAB0-4A74-BB7E-D89D7788F02E}" type="parTrans" cxnId="{C4E91D0B-828F-48DD-B610-EF8A4D834977}">
      <dgm:prSet/>
      <dgm:spPr/>
      <dgm:t>
        <a:bodyPr/>
        <a:lstStyle/>
        <a:p>
          <a:endParaRPr lang="en-US"/>
        </a:p>
      </dgm:t>
    </dgm:pt>
    <dgm:pt modelId="{A9C2E154-09C2-4F25-9055-99909A580F32}" type="sibTrans" cxnId="{C4E91D0B-828F-48DD-B610-EF8A4D834977}">
      <dgm:prSet/>
      <dgm:spPr/>
      <dgm:t>
        <a:bodyPr/>
        <a:lstStyle/>
        <a:p>
          <a:endParaRPr lang="en-US"/>
        </a:p>
      </dgm:t>
    </dgm:pt>
    <dgm:pt modelId="{A64E7354-2A0F-4EF8-9F91-77880D0DD519}">
      <dgm:prSet/>
      <dgm:spPr/>
      <dgm:t>
        <a:bodyPr/>
        <a:lstStyle/>
        <a:p>
          <a:r>
            <a:rPr lang="en-US" i="0"/>
            <a:t>comments: String</a:t>
          </a:r>
          <a:endParaRPr lang="en-US"/>
        </a:p>
      </dgm:t>
    </dgm:pt>
    <dgm:pt modelId="{A8194AEF-EAF5-4635-AC45-638B41321523}" type="parTrans" cxnId="{205652AF-3035-4352-A898-BD09C90184E4}">
      <dgm:prSet/>
      <dgm:spPr/>
      <dgm:t>
        <a:bodyPr/>
        <a:lstStyle/>
        <a:p>
          <a:endParaRPr lang="en-US"/>
        </a:p>
      </dgm:t>
    </dgm:pt>
    <dgm:pt modelId="{4C78450A-2E43-4C5C-8D29-1E0377D704E2}" type="sibTrans" cxnId="{205652AF-3035-4352-A898-BD09C90184E4}">
      <dgm:prSet/>
      <dgm:spPr/>
      <dgm:t>
        <a:bodyPr/>
        <a:lstStyle/>
        <a:p>
          <a:endParaRPr lang="en-US"/>
        </a:p>
      </dgm:t>
    </dgm:pt>
    <dgm:pt modelId="{9D08A8C3-5293-4145-AB8A-49A2F22C01CC}">
      <dgm:prSet/>
      <dgm:spPr/>
      <dgm:t>
        <a:bodyPr/>
        <a:lstStyle/>
        <a:p>
          <a:r>
            <a:rPr lang="en-US" i="0"/>
            <a:t>room_type: Categorical (string).</a:t>
          </a:r>
          <a:endParaRPr lang="en-US"/>
        </a:p>
      </dgm:t>
    </dgm:pt>
    <dgm:pt modelId="{CD80C6DC-2DE1-4B34-BD72-13FFBF1B3B70}" type="parTrans" cxnId="{578447B8-97FD-4205-A9D4-28220AF83F54}">
      <dgm:prSet/>
      <dgm:spPr/>
      <dgm:t>
        <a:bodyPr/>
        <a:lstStyle/>
        <a:p>
          <a:endParaRPr lang="en-US"/>
        </a:p>
      </dgm:t>
    </dgm:pt>
    <dgm:pt modelId="{A8A1F1E5-64D0-4317-9796-9058CA96AFF0}" type="sibTrans" cxnId="{578447B8-97FD-4205-A9D4-28220AF83F54}">
      <dgm:prSet/>
      <dgm:spPr/>
      <dgm:t>
        <a:bodyPr/>
        <a:lstStyle/>
        <a:p>
          <a:endParaRPr lang="en-US"/>
        </a:p>
      </dgm:t>
    </dgm:pt>
    <dgm:pt modelId="{60D47277-E1E4-4C87-8526-CF63416F99B2}">
      <dgm:prSet/>
      <dgm:spPr/>
      <dgm:t>
        <a:bodyPr/>
        <a:lstStyle/>
        <a:p>
          <a:r>
            <a:rPr lang="en-US" i="0"/>
            <a:t>property_type: Categorical (string).</a:t>
          </a:r>
          <a:endParaRPr lang="en-US"/>
        </a:p>
      </dgm:t>
    </dgm:pt>
    <dgm:pt modelId="{110E6C56-929C-4730-AAA5-665A3640E2C9}" type="parTrans" cxnId="{3AE21877-1CE8-4BAD-9069-4432E43C0DFE}">
      <dgm:prSet/>
      <dgm:spPr/>
      <dgm:t>
        <a:bodyPr/>
        <a:lstStyle/>
        <a:p>
          <a:endParaRPr lang="en-US"/>
        </a:p>
      </dgm:t>
    </dgm:pt>
    <dgm:pt modelId="{C1CD0D9D-C8AA-4420-A583-D33E0F2B18C2}" type="sibTrans" cxnId="{3AE21877-1CE8-4BAD-9069-4432E43C0DFE}">
      <dgm:prSet/>
      <dgm:spPr/>
      <dgm:t>
        <a:bodyPr/>
        <a:lstStyle/>
        <a:p>
          <a:endParaRPr lang="en-US"/>
        </a:p>
      </dgm:t>
    </dgm:pt>
    <dgm:pt modelId="{84B164A3-5038-469E-8399-FFBBA9E9CEC8}">
      <dgm:prSet/>
      <dgm:spPr/>
      <dgm:t>
        <a:bodyPr/>
        <a:lstStyle/>
        <a:p>
          <a:r>
            <a:rPr lang="en-US" i="0"/>
            <a:t>market: Categorical (string).</a:t>
          </a:r>
          <a:endParaRPr lang="en-US"/>
        </a:p>
      </dgm:t>
    </dgm:pt>
    <dgm:pt modelId="{590D95AA-91F1-4C23-B9E1-DFAD88B7B7A5}" type="parTrans" cxnId="{64579B28-913B-49E0-8D0C-DB0D9FC48E66}">
      <dgm:prSet/>
      <dgm:spPr/>
      <dgm:t>
        <a:bodyPr/>
        <a:lstStyle/>
        <a:p>
          <a:endParaRPr lang="en-US"/>
        </a:p>
      </dgm:t>
    </dgm:pt>
    <dgm:pt modelId="{24643D4A-8B5B-427B-B727-D1ECC04E1C6B}" type="sibTrans" cxnId="{64579B28-913B-49E0-8D0C-DB0D9FC48E66}">
      <dgm:prSet/>
      <dgm:spPr/>
      <dgm:t>
        <a:bodyPr/>
        <a:lstStyle/>
        <a:p>
          <a:endParaRPr lang="en-US"/>
        </a:p>
      </dgm:t>
    </dgm:pt>
    <dgm:pt modelId="{0D9FFC75-5293-49A8-87AF-0D3AD362B9F2}">
      <dgm:prSet/>
      <dgm:spPr/>
      <dgm:t>
        <a:bodyPr/>
        <a:lstStyle/>
        <a:p>
          <a:r>
            <a:rPr lang="en-US" i="0"/>
            <a:t>price: Numeric (integer or float).</a:t>
          </a:r>
          <a:endParaRPr lang="en-US"/>
        </a:p>
      </dgm:t>
    </dgm:pt>
    <dgm:pt modelId="{C9F3BCD0-D2E4-48FB-BCC2-20493A0E4B71}" type="parTrans" cxnId="{80DE514D-53C9-4609-B25A-2ED4B67C97C7}">
      <dgm:prSet/>
      <dgm:spPr/>
      <dgm:t>
        <a:bodyPr/>
        <a:lstStyle/>
        <a:p>
          <a:endParaRPr lang="en-US"/>
        </a:p>
      </dgm:t>
    </dgm:pt>
    <dgm:pt modelId="{59CEEEDF-740E-4903-8CD8-419A61C6E8FA}" type="sibTrans" cxnId="{80DE514D-53C9-4609-B25A-2ED4B67C97C7}">
      <dgm:prSet/>
      <dgm:spPr/>
      <dgm:t>
        <a:bodyPr/>
        <a:lstStyle/>
        <a:p>
          <a:endParaRPr lang="en-US"/>
        </a:p>
      </dgm:t>
    </dgm:pt>
    <dgm:pt modelId="{44F59E82-BB00-4663-AAEE-14D85B68EDFD}">
      <dgm:prSet/>
      <dgm:spPr/>
      <dgm:t>
        <a:bodyPr/>
        <a:lstStyle/>
        <a:p>
          <a:r>
            <a:rPr lang="en-US" i="0"/>
            <a:t>Star_rating_scale5: Numeric</a:t>
          </a:r>
          <a:endParaRPr lang="en-US"/>
        </a:p>
      </dgm:t>
    </dgm:pt>
    <dgm:pt modelId="{61529CEB-D9E8-40D6-95C5-C669C1E0D301}" type="parTrans" cxnId="{F6EC15AA-2A16-4A75-B694-BDC79BA98967}">
      <dgm:prSet/>
      <dgm:spPr/>
      <dgm:t>
        <a:bodyPr/>
        <a:lstStyle/>
        <a:p>
          <a:endParaRPr lang="en-US"/>
        </a:p>
      </dgm:t>
    </dgm:pt>
    <dgm:pt modelId="{304DF18E-60CC-4600-89F6-8FDE6E83D792}" type="sibTrans" cxnId="{F6EC15AA-2A16-4A75-B694-BDC79BA98967}">
      <dgm:prSet/>
      <dgm:spPr/>
      <dgm:t>
        <a:bodyPr/>
        <a:lstStyle/>
        <a:p>
          <a:endParaRPr lang="en-US"/>
        </a:p>
      </dgm:t>
    </dgm:pt>
    <dgm:pt modelId="{0CE861F5-5C6F-4988-80B9-59C98CDE9783}">
      <dgm:prSet/>
      <dgm:spPr/>
      <dgm:t>
        <a:bodyPr/>
        <a:lstStyle/>
        <a:p>
          <a:r>
            <a:rPr lang="en-US" i="0"/>
            <a:t>RevHasHostName: Binary</a:t>
          </a:r>
          <a:endParaRPr lang="en-US"/>
        </a:p>
      </dgm:t>
    </dgm:pt>
    <dgm:pt modelId="{36DD8997-BA78-425D-8925-BAE3ADDB0EF5}" type="parTrans" cxnId="{D125DE3E-8F7B-41CC-8134-863B46E126AF}">
      <dgm:prSet/>
      <dgm:spPr/>
      <dgm:t>
        <a:bodyPr/>
        <a:lstStyle/>
        <a:p>
          <a:endParaRPr lang="en-US"/>
        </a:p>
      </dgm:t>
    </dgm:pt>
    <dgm:pt modelId="{B3A1FB66-4657-4B25-8C83-47BBBF04F895}" type="sibTrans" cxnId="{D125DE3E-8F7B-41CC-8134-863B46E126AF}">
      <dgm:prSet/>
      <dgm:spPr/>
      <dgm:t>
        <a:bodyPr/>
        <a:lstStyle/>
        <a:p>
          <a:endParaRPr lang="en-US"/>
        </a:p>
      </dgm:t>
    </dgm:pt>
    <dgm:pt modelId="{5969E592-BB77-4BB5-BFCA-965FF47C28A0}">
      <dgm:prSet/>
      <dgm:spPr/>
      <dgm:t>
        <a:bodyPr/>
        <a:lstStyle/>
        <a:p>
          <a:r>
            <a:rPr lang="en-US" i="0"/>
            <a:t>RevRefsByPronoun: Binary</a:t>
          </a:r>
          <a:endParaRPr lang="en-US"/>
        </a:p>
      </dgm:t>
    </dgm:pt>
    <dgm:pt modelId="{10945686-110A-4B7A-BF04-09F2819489A3}" type="parTrans" cxnId="{A0B3DB58-515D-4A77-AE2A-3D802E1DD4F9}">
      <dgm:prSet/>
      <dgm:spPr/>
      <dgm:t>
        <a:bodyPr/>
        <a:lstStyle/>
        <a:p>
          <a:endParaRPr lang="en-US"/>
        </a:p>
      </dgm:t>
    </dgm:pt>
    <dgm:pt modelId="{918B749A-6882-4B6C-9B8F-3CB8AAF991EA}" type="sibTrans" cxnId="{A0B3DB58-515D-4A77-AE2A-3D802E1DD4F9}">
      <dgm:prSet/>
      <dgm:spPr/>
      <dgm:t>
        <a:bodyPr/>
        <a:lstStyle/>
        <a:p>
          <a:endParaRPr lang="en-US"/>
        </a:p>
      </dgm:t>
    </dgm:pt>
    <dgm:pt modelId="{EC095557-CD96-4F48-A62C-9916356B4011}" type="pres">
      <dgm:prSet presAssocID="{8E54F8EC-FBF6-486B-9BBD-C5B9F990C66A}" presName="diagram" presStyleCnt="0">
        <dgm:presLayoutVars>
          <dgm:dir/>
          <dgm:resizeHandles val="exact"/>
        </dgm:presLayoutVars>
      </dgm:prSet>
      <dgm:spPr/>
    </dgm:pt>
    <dgm:pt modelId="{FE5A6242-FA0B-4310-B5E3-4A056070CAD5}" type="pres">
      <dgm:prSet presAssocID="{8B692CF9-6963-4911-9F41-DA9AE3E788E8}" presName="node" presStyleLbl="node1" presStyleIdx="0" presStyleCnt="11">
        <dgm:presLayoutVars>
          <dgm:bulletEnabled val="1"/>
        </dgm:presLayoutVars>
      </dgm:prSet>
      <dgm:spPr/>
    </dgm:pt>
    <dgm:pt modelId="{3E813AA8-7D51-465E-B91B-F1438FEF5331}" type="pres">
      <dgm:prSet presAssocID="{5EA2E48C-9007-4A7B-B2D7-1DBCFBADB1A1}" presName="sibTrans" presStyleCnt="0"/>
      <dgm:spPr/>
    </dgm:pt>
    <dgm:pt modelId="{ECBFD824-15CB-4C88-9E5D-B01ECE02F162}" type="pres">
      <dgm:prSet presAssocID="{2531736E-BA09-4A05-89CF-F7EDFFF470FD}" presName="node" presStyleLbl="node1" presStyleIdx="1" presStyleCnt="11">
        <dgm:presLayoutVars>
          <dgm:bulletEnabled val="1"/>
        </dgm:presLayoutVars>
      </dgm:prSet>
      <dgm:spPr/>
    </dgm:pt>
    <dgm:pt modelId="{1EFE2ED0-50FA-4601-BD7C-215361B0EA89}" type="pres">
      <dgm:prSet presAssocID="{C756979C-1FAE-4A6D-95DE-259B2B3C0361}" presName="sibTrans" presStyleCnt="0"/>
      <dgm:spPr/>
    </dgm:pt>
    <dgm:pt modelId="{26F15D7D-D403-4BD6-B6EE-682E9245D375}" type="pres">
      <dgm:prSet presAssocID="{62F0ABB8-BF3C-451B-8060-2829A2C24D33}" presName="node" presStyleLbl="node1" presStyleIdx="2" presStyleCnt="11">
        <dgm:presLayoutVars>
          <dgm:bulletEnabled val="1"/>
        </dgm:presLayoutVars>
      </dgm:prSet>
      <dgm:spPr/>
    </dgm:pt>
    <dgm:pt modelId="{1F1AAAE5-FE54-4F2A-ABD9-E0F47405F8FE}" type="pres">
      <dgm:prSet presAssocID="{A9C2E154-09C2-4F25-9055-99909A580F32}" presName="sibTrans" presStyleCnt="0"/>
      <dgm:spPr/>
    </dgm:pt>
    <dgm:pt modelId="{E9B350D6-00E1-4D1B-A358-523209702DDE}" type="pres">
      <dgm:prSet presAssocID="{A64E7354-2A0F-4EF8-9F91-77880D0DD519}" presName="node" presStyleLbl="node1" presStyleIdx="3" presStyleCnt="11">
        <dgm:presLayoutVars>
          <dgm:bulletEnabled val="1"/>
        </dgm:presLayoutVars>
      </dgm:prSet>
      <dgm:spPr/>
    </dgm:pt>
    <dgm:pt modelId="{198F5EA0-578E-4D0F-BE0E-3954A95B4245}" type="pres">
      <dgm:prSet presAssocID="{4C78450A-2E43-4C5C-8D29-1E0377D704E2}" presName="sibTrans" presStyleCnt="0"/>
      <dgm:spPr/>
    </dgm:pt>
    <dgm:pt modelId="{21E5CBB4-C1C1-4F98-9F53-0A1AA5146C38}" type="pres">
      <dgm:prSet presAssocID="{9D08A8C3-5293-4145-AB8A-49A2F22C01CC}" presName="node" presStyleLbl="node1" presStyleIdx="4" presStyleCnt="11">
        <dgm:presLayoutVars>
          <dgm:bulletEnabled val="1"/>
        </dgm:presLayoutVars>
      </dgm:prSet>
      <dgm:spPr/>
    </dgm:pt>
    <dgm:pt modelId="{C235C614-548B-4EC9-95FC-D6E1F928B7B2}" type="pres">
      <dgm:prSet presAssocID="{A8A1F1E5-64D0-4317-9796-9058CA96AFF0}" presName="sibTrans" presStyleCnt="0"/>
      <dgm:spPr/>
    </dgm:pt>
    <dgm:pt modelId="{54995450-E38E-4608-97E1-23211E361E0D}" type="pres">
      <dgm:prSet presAssocID="{60D47277-E1E4-4C87-8526-CF63416F99B2}" presName="node" presStyleLbl="node1" presStyleIdx="5" presStyleCnt="11">
        <dgm:presLayoutVars>
          <dgm:bulletEnabled val="1"/>
        </dgm:presLayoutVars>
      </dgm:prSet>
      <dgm:spPr/>
    </dgm:pt>
    <dgm:pt modelId="{599E4E05-C5DB-4107-B6C5-D04471955308}" type="pres">
      <dgm:prSet presAssocID="{C1CD0D9D-C8AA-4420-A583-D33E0F2B18C2}" presName="sibTrans" presStyleCnt="0"/>
      <dgm:spPr/>
    </dgm:pt>
    <dgm:pt modelId="{9761988E-3A63-4EA8-B84F-E73911D95243}" type="pres">
      <dgm:prSet presAssocID="{84B164A3-5038-469E-8399-FFBBA9E9CEC8}" presName="node" presStyleLbl="node1" presStyleIdx="6" presStyleCnt="11">
        <dgm:presLayoutVars>
          <dgm:bulletEnabled val="1"/>
        </dgm:presLayoutVars>
      </dgm:prSet>
      <dgm:spPr/>
    </dgm:pt>
    <dgm:pt modelId="{DC89568B-C146-41F8-A55B-21E1883B9984}" type="pres">
      <dgm:prSet presAssocID="{24643D4A-8B5B-427B-B727-D1ECC04E1C6B}" presName="sibTrans" presStyleCnt="0"/>
      <dgm:spPr/>
    </dgm:pt>
    <dgm:pt modelId="{58915D69-9FB6-4E29-ACF5-5B08A0808515}" type="pres">
      <dgm:prSet presAssocID="{0D9FFC75-5293-49A8-87AF-0D3AD362B9F2}" presName="node" presStyleLbl="node1" presStyleIdx="7" presStyleCnt="11">
        <dgm:presLayoutVars>
          <dgm:bulletEnabled val="1"/>
        </dgm:presLayoutVars>
      </dgm:prSet>
      <dgm:spPr/>
    </dgm:pt>
    <dgm:pt modelId="{8A061FD5-2F52-4AE7-8A88-F66825119124}" type="pres">
      <dgm:prSet presAssocID="{59CEEEDF-740E-4903-8CD8-419A61C6E8FA}" presName="sibTrans" presStyleCnt="0"/>
      <dgm:spPr/>
    </dgm:pt>
    <dgm:pt modelId="{CD5A089D-DADC-41A3-9EAB-55ABCB9B53F3}" type="pres">
      <dgm:prSet presAssocID="{44F59E82-BB00-4663-AAEE-14D85B68EDFD}" presName="node" presStyleLbl="node1" presStyleIdx="8" presStyleCnt="11">
        <dgm:presLayoutVars>
          <dgm:bulletEnabled val="1"/>
        </dgm:presLayoutVars>
      </dgm:prSet>
      <dgm:spPr/>
    </dgm:pt>
    <dgm:pt modelId="{59552E56-E521-45DF-94D1-28616F11110B}" type="pres">
      <dgm:prSet presAssocID="{304DF18E-60CC-4600-89F6-8FDE6E83D792}" presName="sibTrans" presStyleCnt="0"/>
      <dgm:spPr/>
    </dgm:pt>
    <dgm:pt modelId="{74039F0D-F1B2-4A54-8984-66CFF41891DE}" type="pres">
      <dgm:prSet presAssocID="{0CE861F5-5C6F-4988-80B9-59C98CDE9783}" presName="node" presStyleLbl="node1" presStyleIdx="9" presStyleCnt="11">
        <dgm:presLayoutVars>
          <dgm:bulletEnabled val="1"/>
        </dgm:presLayoutVars>
      </dgm:prSet>
      <dgm:spPr/>
    </dgm:pt>
    <dgm:pt modelId="{F1922F68-B01F-43A5-9451-9BA7AF1E6D0F}" type="pres">
      <dgm:prSet presAssocID="{B3A1FB66-4657-4B25-8C83-47BBBF04F895}" presName="sibTrans" presStyleCnt="0"/>
      <dgm:spPr/>
    </dgm:pt>
    <dgm:pt modelId="{A6D2923B-6462-4F2E-9460-704C3A25420C}" type="pres">
      <dgm:prSet presAssocID="{5969E592-BB77-4BB5-BFCA-965FF47C28A0}" presName="node" presStyleLbl="node1" presStyleIdx="10" presStyleCnt="11">
        <dgm:presLayoutVars>
          <dgm:bulletEnabled val="1"/>
        </dgm:presLayoutVars>
      </dgm:prSet>
      <dgm:spPr/>
    </dgm:pt>
  </dgm:ptLst>
  <dgm:cxnLst>
    <dgm:cxn modelId="{D20C6A07-8209-4828-BE4C-598F9D486656}" type="presOf" srcId="{8E54F8EC-FBF6-486B-9BBD-C5B9F990C66A}" destId="{EC095557-CD96-4F48-A62C-9916356B4011}" srcOrd="0" destOrd="0" presId="urn:microsoft.com/office/officeart/2005/8/layout/default"/>
    <dgm:cxn modelId="{C4E91D0B-828F-48DD-B610-EF8A4D834977}" srcId="{8E54F8EC-FBF6-486B-9BBD-C5B9F990C66A}" destId="{62F0ABB8-BF3C-451B-8060-2829A2C24D33}" srcOrd="2" destOrd="0" parTransId="{85D1CBFF-EAB0-4A74-BB7E-D89D7788F02E}" sibTransId="{A9C2E154-09C2-4F25-9055-99909A580F32}"/>
    <dgm:cxn modelId="{AD728C11-FE90-4746-A2D9-0874F5C01F6C}" type="presOf" srcId="{62F0ABB8-BF3C-451B-8060-2829A2C24D33}" destId="{26F15D7D-D403-4BD6-B6EE-682E9245D375}" srcOrd="0" destOrd="0" presId="urn:microsoft.com/office/officeart/2005/8/layout/default"/>
    <dgm:cxn modelId="{0AC2691B-3549-4ABC-AE0C-C08AD00F3433}" type="presOf" srcId="{9D08A8C3-5293-4145-AB8A-49A2F22C01CC}" destId="{21E5CBB4-C1C1-4F98-9F53-0A1AA5146C38}" srcOrd="0" destOrd="0" presId="urn:microsoft.com/office/officeart/2005/8/layout/default"/>
    <dgm:cxn modelId="{43A70D21-60D0-48A8-8B8C-9EAA2B8234D6}" type="presOf" srcId="{2531736E-BA09-4A05-89CF-F7EDFFF470FD}" destId="{ECBFD824-15CB-4C88-9E5D-B01ECE02F162}" srcOrd="0" destOrd="0" presId="urn:microsoft.com/office/officeart/2005/8/layout/default"/>
    <dgm:cxn modelId="{64579B28-913B-49E0-8D0C-DB0D9FC48E66}" srcId="{8E54F8EC-FBF6-486B-9BBD-C5B9F990C66A}" destId="{84B164A3-5038-469E-8399-FFBBA9E9CEC8}" srcOrd="6" destOrd="0" parTransId="{590D95AA-91F1-4C23-B9E1-DFAD88B7B7A5}" sibTransId="{24643D4A-8B5B-427B-B727-D1ECC04E1C6B}"/>
    <dgm:cxn modelId="{C3106B2E-B69E-40E0-838C-D69F1CF21EFA}" type="presOf" srcId="{0D9FFC75-5293-49A8-87AF-0D3AD362B9F2}" destId="{58915D69-9FB6-4E29-ACF5-5B08A0808515}" srcOrd="0" destOrd="0" presId="urn:microsoft.com/office/officeart/2005/8/layout/default"/>
    <dgm:cxn modelId="{1F4CDC38-7672-4B40-82ED-A5CE4BB1FABC}" type="presOf" srcId="{A64E7354-2A0F-4EF8-9F91-77880D0DD519}" destId="{E9B350D6-00E1-4D1B-A358-523209702DDE}" srcOrd="0" destOrd="0" presId="urn:microsoft.com/office/officeart/2005/8/layout/default"/>
    <dgm:cxn modelId="{D125DE3E-8F7B-41CC-8134-863B46E126AF}" srcId="{8E54F8EC-FBF6-486B-9BBD-C5B9F990C66A}" destId="{0CE861F5-5C6F-4988-80B9-59C98CDE9783}" srcOrd="9" destOrd="0" parTransId="{36DD8997-BA78-425D-8925-BAE3ADDB0EF5}" sibTransId="{B3A1FB66-4657-4B25-8C83-47BBBF04F895}"/>
    <dgm:cxn modelId="{80DE514D-53C9-4609-B25A-2ED4B67C97C7}" srcId="{8E54F8EC-FBF6-486B-9BBD-C5B9F990C66A}" destId="{0D9FFC75-5293-49A8-87AF-0D3AD362B9F2}" srcOrd="7" destOrd="0" parTransId="{C9F3BCD0-D2E4-48FB-BCC2-20493A0E4B71}" sibTransId="{59CEEEDF-740E-4903-8CD8-419A61C6E8FA}"/>
    <dgm:cxn modelId="{DF50064F-736F-4060-BC72-48BD03650ADC}" srcId="{8E54F8EC-FBF6-486B-9BBD-C5B9F990C66A}" destId="{8B692CF9-6963-4911-9F41-DA9AE3E788E8}" srcOrd="0" destOrd="0" parTransId="{6E6381EE-155A-4E53-9C2E-8EA8354F2941}" sibTransId="{5EA2E48C-9007-4A7B-B2D7-1DBCFBADB1A1}"/>
    <dgm:cxn modelId="{3AE21877-1CE8-4BAD-9069-4432E43C0DFE}" srcId="{8E54F8EC-FBF6-486B-9BBD-C5B9F990C66A}" destId="{60D47277-E1E4-4C87-8526-CF63416F99B2}" srcOrd="5" destOrd="0" parTransId="{110E6C56-929C-4730-AAA5-665A3640E2C9}" sibTransId="{C1CD0D9D-C8AA-4420-A583-D33E0F2B18C2}"/>
    <dgm:cxn modelId="{A0B3DB58-515D-4A77-AE2A-3D802E1DD4F9}" srcId="{8E54F8EC-FBF6-486B-9BBD-C5B9F990C66A}" destId="{5969E592-BB77-4BB5-BFCA-965FF47C28A0}" srcOrd="10" destOrd="0" parTransId="{10945686-110A-4B7A-BF04-09F2819489A3}" sibTransId="{918B749A-6882-4B6C-9B8F-3CB8AAF991EA}"/>
    <dgm:cxn modelId="{CBDF147F-D89B-4085-81C1-1683647EB858}" type="presOf" srcId="{44F59E82-BB00-4663-AAEE-14D85B68EDFD}" destId="{CD5A089D-DADC-41A3-9EAB-55ABCB9B53F3}" srcOrd="0" destOrd="0" presId="urn:microsoft.com/office/officeart/2005/8/layout/default"/>
    <dgm:cxn modelId="{60F82D7F-0369-4D0B-9CDC-718A3BB6A6E8}" type="presOf" srcId="{84B164A3-5038-469E-8399-FFBBA9E9CEC8}" destId="{9761988E-3A63-4EA8-B84F-E73911D95243}" srcOrd="0" destOrd="0" presId="urn:microsoft.com/office/officeart/2005/8/layout/default"/>
    <dgm:cxn modelId="{A8EE7690-2963-412B-96CA-D6D111F05AE5}" type="presOf" srcId="{5969E592-BB77-4BB5-BFCA-965FF47C28A0}" destId="{A6D2923B-6462-4F2E-9460-704C3A25420C}" srcOrd="0" destOrd="0" presId="urn:microsoft.com/office/officeart/2005/8/layout/default"/>
    <dgm:cxn modelId="{1EAC8093-A793-4FD9-8134-D1AAD1A23100}" srcId="{8E54F8EC-FBF6-486B-9BBD-C5B9F990C66A}" destId="{2531736E-BA09-4A05-89CF-F7EDFFF470FD}" srcOrd="1" destOrd="0" parTransId="{3FD50AD1-FE56-4A3C-9367-F6710262F90A}" sibTransId="{C756979C-1FAE-4A6D-95DE-259B2B3C0361}"/>
    <dgm:cxn modelId="{B3CE66A6-0190-49A7-9554-7E88F10A2BE4}" type="presOf" srcId="{8B692CF9-6963-4911-9F41-DA9AE3E788E8}" destId="{FE5A6242-FA0B-4310-B5E3-4A056070CAD5}" srcOrd="0" destOrd="0" presId="urn:microsoft.com/office/officeart/2005/8/layout/default"/>
    <dgm:cxn modelId="{F6EC15AA-2A16-4A75-B694-BDC79BA98967}" srcId="{8E54F8EC-FBF6-486B-9BBD-C5B9F990C66A}" destId="{44F59E82-BB00-4663-AAEE-14D85B68EDFD}" srcOrd="8" destOrd="0" parTransId="{61529CEB-D9E8-40D6-95C5-C669C1E0D301}" sibTransId="{304DF18E-60CC-4600-89F6-8FDE6E83D792}"/>
    <dgm:cxn modelId="{205652AF-3035-4352-A898-BD09C90184E4}" srcId="{8E54F8EC-FBF6-486B-9BBD-C5B9F990C66A}" destId="{A64E7354-2A0F-4EF8-9F91-77880D0DD519}" srcOrd="3" destOrd="0" parTransId="{A8194AEF-EAF5-4635-AC45-638B41321523}" sibTransId="{4C78450A-2E43-4C5C-8D29-1E0377D704E2}"/>
    <dgm:cxn modelId="{578447B8-97FD-4205-A9D4-28220AF83F54}" srcId="{8E54F8EC-FBF6-486B-9BBD-C5B9F990C66A}" destId="{9D08A8C3-5293-4145-AB8A-49A2F22C01CC}" srcOrd="4" destOrd="0" parTransId="{CD80C6DC-2DE1-4B34-BD72-13FFBF1B3B70}" sibTransId="{A8A1F1E5-64D0-4317-9796-9058CA96AFF0}"/>
    <dgm:cxn modelId="{C239E1B8-538C-4C3E-B393-7EE53119FF08}" type="presOf" srcId="{60D47277-E1E4-4C87-8526-CF63416F99B2}" destId="{54995450-E38E-4608-97E1-23211E361E0D}" srcOrd="0" destOrd="0" presId="urn:microsoft.com/office/officeart/2005/8/layout/default"/>
    <dgm:cxn modelId="{A39050BA-E5C5-4D64-8B97-59442AAFACC3}" type="presOf" srcId="{0CE861F5-5C6F-4988-80B9-59C98CDE9783}" destId="{74039F0D-F1B2-4A54-8984-66CFF41891DE}" srcOrd="0" destOrd="0" presId="urn:microsoft.com/office/officeart/2005/8/layout/default"/>
    <dgm:cxn modelId="{D2B01544-C097-4A53-AE7C-03C3E20D3424}" type="presParOf" srcId="{EC095557-CD96-4F48-A62C-9916356B4011}" destId="{FE5A6242-FA0B-4310-B5E3-4A056070CAD5}" srcOrd="0" destOrd="0" presId="urn:microsoft.com/office/officeart/2005/8/layout/default"/>
    <dgm:cxn modelId="{A94BE689-395E-4D56-B422-7F63B2B9F3DA}" type="presParOf" srcId="{EC095557-CD96-4F48-A62C-9916356B4011}" destId="{3E813AA8-7D51-465E-B91B-F1438FEF5331}" srcOrd="1" destOrd="0" presId="urn:microsoft.com/office/officeart/2005/8/layout/default"/>
    <dgm:cxn modelId="{72AE9B03-56EB-4FF5-B20A-14B585AAA957}" type="presParOf" srcId="{EC095557-CD96-4F48-A62C-9916356B4011}" destId="{ECBFD824-15CB-4C88-9E5D-B01ECE02F162}" srcOrd="2" destOrd="0" presId="urn:microsoft.com/office/officeart/2005/8/layout/default"/>
    <dgm:cxn modelId="{2FB09612-1D9A-4FCA-B724-2571161E758A}" type="presParOf" srcId="{EC095557-CD96-4F48-A62C-9916356B4011}" destId="{1EFE2ED0-50FA-4601-BD7C-215361B0EA89}" srcOrd="3" destOrd="0" presId="urn:microsoft.com/office/officeart/2005/8/layout/default"/>
    <dgm:cxn modelId="{99868598-0D35-49B8-AF91-98CC1C906F4A}" type="presParOf" srcId="{EC095557-CD96-4F48-A62C-9916356B4011}" destId="{26F15D7D-D403-4BD6-B6EE-682E9245D375}" srcOrd="4" destOrd="0" presId="urn:microsoft.com/office/officeart/2005/8/layout/default"/>
    <dgm:cxn modelId="{A9535306-A937-4D22-9370-973299847B29}" type="presParOf" srcId="{EC095557-CD96-4F48-A62C-9916356B4011}" destId="{1F1AAAE5-FE54-4F2A-ABD9-E0F47405F8FE}" srcOrd="5" destOrd="0" presId="urn:microsoft.com/office/officeart/2005/8/layout/default"/>
    <dgm:cxn modelId="{2EEBECF5-1738-408F-930B-CC2C1CCFF665}" type="presParOf" srcId="{EC095557-CD96-4F48-A62C-9916356B4011}" destId="{E9B350D6-00E1-4D1B-A358-523209702DDE}" srcOrd="6" destOrd="0" presId="urn:microsoft.com/office/officeart/2005/8/layout/default"/>
    <dgm:cxn modelId="{C470D473-504A-464B-8706-E2B8BC57D328}" type="presParOf" srcId="{EC095557-CD96-4F48-A62C-9916356B4011}" destId="{198F5EA0-578E-4D0F-BE0E-3954A95B4245}" srcOrd="7" destOrd="0" presId="urn:microsoft.com/office/officeart/2005/8/layout/default"/>
    <dgm:cxn modelId="{4F7E85AB-F27E-4BEA-84D1-195D2A1DEA00}" type="presParOf" srcId="{EC095557-CD96-4F48-A62C-9916356B4011}" destId="{21E5CBB4-C1C1-4F98-9F53-0A1AA5146C38}" srcOrd="8" destOrd="0" presId="urn:microsoft.com/office/officeart/2005/8/layout/default"/>
    <dgm:cxn modelId="{524C6F44-F97A-4F8B-97CF-E08EDECE2B95}" type="presParOf" srcId="{EC095557-CD96-4F48-A62C-9916356B4011}" destId="{C235C614-548B-4EC9-95FC-D6E1F928B7B2}" srcOrd="9" destOrd="0" presId="urn:microsoft.com/office/officeart/2005/8/layout/default"/>
    <dgm:cxn modelId="{CACDAE01-2562-4B73-88BB-D0340CAF39D8}" type="presParOf" srcId="{EC095557-CD96-4F48-A62C-9916356B4011}" destId="{54995450-E38E-4608-97E1-23211E361E0D}" srcOrd="10" destOrd="0" presId="urn:microsoft.com/office/officeart/2005/8/layout/default"/>
    <dgm:cxn modelId="{BE55F63D-8B5D-49B1-852E-A770A2FF3056}" type="presParOf" srcId="{EC095557-CD96-4F48-A62C-9916356B4011}" destId="{599E4E05-C5DB-4107-B6C5-D04471955308}" srcOrd="11" destOrd="0" presId="urn:microsoft.com/office/officeart/2005/8/layout/default"/>
    <dgm:cxn modelId="{CFBB0059-1FD7-4B8B-B63E-543FD107F314}" type="presParOf" srcId="{EC095557-CD96-4F48-A62C-9916356B4011}" destId="{9761988E-3A63-4EA8-B84F-E73911D95243}" srcOrd="12" destOrd="0" presId="urn:microsoft.com/office/officeart/2005/8/layout/default"/>
    <dgm:cxn modelId="{50DCF7B0-59CA-4109-8F04-449453010D74}" type="presParOf" srcId="{EC095557-CD96-4F48-A62C-9916356B4011}" destId="{DC89568B-C146-41F8-A55B-21E1883B9984}" srcOrd="13" destOrd="0" presId="urn:microsoft.com/office/officeart/2005/8/layout/default"/>
    <dgm:cxn modelId="{2088487A-422E-40D1-B68A-50CFB2226D5A}" type="presParOf" srcId="{EC095557-CD96-4F48-A62C-9916356B4011}" destId="{58915D69-9FB6-4E29-ACF5-5B08A0808515}" srcOrd="14" destOrd="0" presId="urn:microsoft.com/office/officeart/2005/8/layout/default"/>
    <dgm:cxn modelId="{8AE391ED-69E5-4CFC-A419-C11B7E4990B7}" type="presParOf" srcId="{EC095557-CD96-4F48-A62C-9916356B4011}" destId="{8A061FD5-2F52-4AE7-8A88-F66825119124}" srcOrd="15" destOrd="0" presId="urn:microsoft.com/office/officeart/2005/8/layout/default"/>
    <dgm:cxn modelId="{A08664CE-6CCD-45F9-AC4F-D5441AA13798}" type="presParOf" srcId="{EC095557-CD96-4F48-A62C-9916356B4011}" destId="{CD5A089D-DADC-41A3-9EAB-55ABCB9B53F3}" srcOrd="16" destOrd="0" presId="urn:microsoft.com/office/officeart/2005/8/layout/default"/>
    <dgm:cxn modelId="{D1AB2E79-9805-4778-BF7D-5EAAA7BCDAC1}" type="presParOf" srcId="{EC095557-CD96-4F48-A62C-9916356B4011}" destId="{59552E56-E521-45DF-94D1-28616F11110B}" srcOrd="17" destOrd="0" presId="urn:microsoft.com/office/officeart/2005/8/layout/default"/>
    <dgm:cxn modelId="{486BA1CB-58BC-4F84-9D54-1280016EC865}" type="presParOf" srcId="{EC095557-CD96-4F48-A62C-9916356B4011}" destId="{74039F0D-F1B2-4A54-8984-66CFF41891DE}" srcOrd="18" destOrd="0" presId="urn:microsoft.com/office/officeart/2005/8/layout/default"/>
    <dgm:cxn modelId="{313FAED4-FD1B-40E9-872A-39EC7B428407}" type="presParOf" srcId="{EC095557-CD96-4F48-A62C-9916356B4011}" destId="{F1922F68-B01F-43A5-9451-9BA7AF1E6D0F}" srcOrd="19" destOrd="0" presId="urn:microsoft.com/office/officeart/2005/8/layout/default"/>
    <dgm:cxn modelId="{70A177D2-D7CB-444E-849C-163163C3B3F7}" type="presParOf" srcId="{EC095557-CD96-4F48-A62C-9916356B4011}" destId="{A6D2923B-6462-4F2E-9460-704C3A25420C}"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A6242-FA0B-4310-B5E3-4A056070CAD5}">
      <dsp:nvSpPr>
        <dsp:cNvPr id="0" name=""/>
        <dsp:cNvSpPr/>
      </dsp:nvSpPr>
      <dsp:spPr>
        <a:xfrm>
          <a:off x="134585" y="9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listing_id: string</a:t>
          </a:r>
        </a:p>
      </dsp:txBody>
      <dsp:txXfrm>
        <a:off x="134585" y="945"/>
        <a:ext cx="1707214" cy="1024328"/>
      </dsp:txXfrm>
    </dsp:sp>
    <dsp:sp modelId="{ECBFD824-15CB-4C88-9E5D-B01ECE02F162}">
      <dsp:nvSpPr>
        <dsp:cNvPr id="0" name=""/>
        <dsp:cNvSpPr/>
      </dsp:nvSpPr>
      <dsp:spPr>
        <a:xfrm>
          <a:off x="2012521" y="9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dirty="0"/>
            <a:t>date: Date or datetime</a:t>
          </a:r>
          <a:endParaRPr lang="en-US" sz="1400" kern="1200" dirty="0"/>
        </a:p>
      </dsp:txBody>
      <dsp:txXfrm>
        <a:off x="2012521" y="945"/>
        <a:ext cx="1707214" cy="1024328"/>
      </dsp:txXfrm>
    </dsp:sp>
    <dsp:sp modelId="{26F15D7D-D403-4BD6-B6EE-682E9245D375}">
      <dsp:nvSpPr>
        <dsp:cNvPr id="0" name=""/>
        <dsp:cNvSpPr/>
      </dsp:nvSpPr>
      <dsp:spPr>
        <a:xfrm>
          <a:off x="3890457" y="9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reviewer_name: String</a:t>
          </a:r>
          <a:endParaRPr lang="en-US" sz="1400" kern="1200"/>
        </a:p>
      </dsp:txBody>
      <dsp:txXfrm>
        <a:off x="3890457" y="945"/>
        <a:ext cx="1707214" cy="1024328"/>
      </dsp:txXfrm>
    </dsp:sp>
    <dsp:sp modelId="{E9B350D6-00E1-4D1B-A358-523209702DDE}">
      <dsp:nvSpPr>
        <dsp:cNvPr id="0" name=""/>
        <dsp:cNvSpPr/>
      </dsp:nvSpPr>
      <dsp:spPr>
        <a:xfrm>
          <a:off x="5768393" y="9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comments: String</a:t>
          </a:r>
          <a:endParaRPr lang="en-US" sz="1400" kern="1200"/>
        </a:p>
      </dsp:txBody>
      <dsp:txXfrm>
        <a:off x="5768393" y="945"/>
        <a:ext cx="1707214" cy="1024328"/>
      </dsp:txXfrm>
    </dsp:sp>
    <dsp:sp modelId="{21E5CBB4-C1C1-4F98-9F53-0A1AA5146C38}">
      <dsp:nvSpPr>
        <dsp:cNvPr id="0" name=""/>
        <dsp:cNvSpPr/>
      </dsp:nvSpPr>
      <dsp:spPr>
        <a:xfrm>
          <a:off x="7646329" y="9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room_type: Categorical (string).</a:t>
          </a:r>
          <a:endParaRPr lang="en-US" sz="1400" kern="1200"/>
        </a:p>
      </dsp:txBody>
      <dsp:txXfrm>
        <a:off x="7646329" y="945"/>
        <a:ext cx="1707214" cy="1024328"/>
      </dsp:txXfrm>
    </dsp:sp>
    <dsp:sp modelId="{54995450-E38E-4608-97E1-23211E361E0D}">
      <dsp:nvSpPr>
        <dsp:cNvPr id="0" name=""/>
        <dsp:cNvSpPr/>
      </dsp:nvSpPr>
      <dsp:spPr>
        <a:xfrm>
          <a:off x="134585" y="119599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property_type: Categorical (string).</a:t>
          </a:r>
          <a:endParaRPr lang="en-US" sz="1400" kern="1200"/>
        </a:p>
      </dsp:txBody>
      <dsp:txXfrm>
        <a:off x="134585" y="1195995"/>
        <a:ext cx="1707214" cy="1024328"/>
      </dsp:txXfrm>
    </dsp:sp>
    <dsp:sp modelId="{9761988E-3A63-4EA8-B84F-E73911D95243}">
      <dsp:nvSpPr>
        <dsp:cNvPr id="0" name=""/>
        <dsp:cNvSpPr/>
      </dsp:nvSpPr>
      <dsp:spPr>
        <a:xfrm>
          <a:off x="2012521" y="119599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market: Categorical (string).</a:t>
          </a:r>
          <a:endParaRPr lang="en-US" sz="1400" kern="1200"/>
        </a:p>
      </dsp:txBody>
      <dsp:txXfrm>
        <a:off x="2012521" y="1195995"/>
        <a:ext cx="1707214" cy="1024328"/>
      </dsp:txXfrm>
    </dsp:sp>
    <dsp:sp modelId="{58915D69-9FB6-4E29-ACF5-5B08A0808515}">
      <dsp:nvSpPr>
        <dsp:cNvPr id="0" name=""/>
        <dsp:cNvSpPr/>
      </dsp:nvSpPr>
      <dsp:spPr>
        <a:xfrm>
          <a:off x="3890457" y="119599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price: Numeric (integer or float).</a:t>
          </a:r>
          <a:endParaRPr lang="en-US" sz="1400" kern="1200"/>
        </a:p>
      </dsp:txBody>
      <dsp:txXfrm>
        <a:off x="3890457" y="1195995"/>
        <a:ext cx="1707214" cy="1024328"/>
      </dsp:txXfrm>
    </dsp:sp>
    <dsp:sp modelId="{CD5A089D-DADC-41A3-9EAB-55ABCB9B53F3}">
      <dsp:nvSpPr>
        <dsp:cNvPr id="0" name=""/>
        <dsp:cNvSpPr/>
      </dsp:nvSpPr>
      <dsp:spPr>
        <a:xfrm>
          <a:off x="5768393" y="119599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Star_rating_scale5: Numeric</a:t>
          </a:r>
          <a:endParaRPr lang="en-US" sz="1400" kern="1200"/>
        </a:p>
      </dsp:txBody>
      <dsp:txXfrm>
        <a:off x="5768393" y="1195995"/>
        <a:ext cx="1707214" cy="1024328"/>
      </dsp:txXfrm>
    </dsp:sp>
    <dsp:sp modelId="{74039F0D-F1B2-4A54-8984-66CFF41891DE}">
      <dsp:nvSpPr>
        <dsp:cNvPr id="0" name=""/>
        <dsp:cNvSpPr/>
      </dsp:nvSpPr>
      <dsp:spPr>
        <a:xfrm>
          <a:off x="7646329" y="119599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RevHasHostName: Binary</a:t>
          </a:r>
          <a:endParaRPr lang="en-US" sz="1400" kern="1200"/>
        </a:p>
      </dsp:txBody>
      <dsp:txXfrm>
        <a:off x="7646329" y="1195995"/>
        <a:ext cx="1707214" cy="1024328"/>
      </dsp:txXfrm>
    </dsp:sp>
    <dsp:sp modelId="{A6D2923B-6462-4F2E-9460-704C3A25420C}">
      <dsp:nvSpPr>
        <dsp:cNvPr id="0" name=""/>
        <dsp:cNvSpPr/>
      </dsp:nvSpPr>
      <dsp:spPr>
        <a:xfrm>
          <a:off x="3890457" y="2391045"/>
          <a:ext cx="1707214" cy="10243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0" kern="1200"/>
            <a:t>RevRefsByPronoun: Binary</a:t>
          </a:r>
          <a:endParaRPr lang="en-US" sz="1400" kern="1200"/>
        </a:p>
      </dsp:txBody>
      <dsp:txXfrm>
        <a:off x="3890457" y="2391045"/>
        <a:ext cx="1707214" cy="10243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60181-6293-43A8-90B6-027EB422A8B0}"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BDB19-8906-492F-BBF2-4F044A6CD256}" type="slidenum">
              <a:rPr lang="en-US" smtClean="0"/>
              <a:t>‹#›</a:t>
            </a:fld>
            <a:endParaRPr lang="en-US"/>
          </a:p>
        </p:txBody>
      </p:sp>
    </p:spTree>
    <p:extLst>
      <p:ext uri="{BB962C8B-B14F-4D97-AF65-F5344CB8AC3E}">
        <p14:creationId xmlns:p14="http://schemas.microsoft.com/office/powerpoint/2010/main" val="354537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BDB19-8906-492F-BBF2-4F044A6CD256}" type="slidenum">
              <a:rPr lang="en-US" smtClean="0"/>
              <a:t>1</a:t>
            </a:fld>
            <a:endParaRPr lang="en-US"/>
          </a:p>
        </p:txBody>
      </p:sp>
    </p:spTree>
    <p:extLst>
      <p:ext uri="{BB962C8B-B14F-4D97-AF65-F5344CB8AC3E}">
        <p14:creationId xmlns:p14="http://schemas.microsoft.com/office/powerpoint/2010/main" val="352420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4006-F450-33BE-F7E3-59075D5F5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033E9-6151-37C1-46C5-3BC210C74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D4174A-2F96-44D0-BE50-7A3FBBA0C0DE}"/>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52B6EC1D-4793-5626-ADB7-FCF909841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C0826-DF05-0A05-CDAA-66DDA18FFC78}"/>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278258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1B-DA88-4F79-078C-E80BFB473E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635D5-B7DE-6216-F3E5-F4398D0BF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F9665-96BE-CC8F-5874-2801DA0336EA}"/>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FFB9302A-8975-CCE2-DF43-F1191957C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906E5-4B15-83C3-9A90-8AA51D35449C}"/>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242180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73C2C-F441-D145-A87C-F9E0FBD57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1A568-5691-96DF-E1DE-6030932F2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B052F-AD27-97A4-013D-3D5ECAFD32FB}"/>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E277B30B-C058-E6EB-FA1C-E91C4374C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25EDE-38C6-F0F5-EE10-82A3867FEC78}"/>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250817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1422-EC5B-4196-2753-49F00FF42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78D04-E9EF-BCB1-E781-A3378CDA6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CCDE7-8580-8DAF-D33C-6FAB29A9AD46}"/>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3A859EAB-03D1-F340-CB5E-7A8365DBD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4A026-77BF-99B9-5525-4BFE6C1544CF}"/>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226903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E08C-4BA6-2C8A-38EE-8B6A820FA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5C676-0965-B904-4888-C16AB01237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6B407-D7BB-6960-1FEB-0899FE407170}"/>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7D66AA62-E266-74F2-437E-B3DB773B3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8A5B-46A8-5FF5-EE9A-5007E94E70CC}"/>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427482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F793-DDBC-336B-EFD1-CA6246B7F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581F5-98EC-D678-43DC-F46E0F205F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69DB0-87BC-B4D3-35DB-1DD59F556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C8F64-03A5-5769-BF20-BDF8C6FAEE32}"/>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6" name="Footer Placeholder 5">
            <a:extLst>
              <a:ext uri="{FF2B5EF4-FFF2-40B4-BE49-F238E27FC236}">
                <a16:creationId xmlns:a16="http://schemas.microsoft.com/office/drawing/2014/main" id="{32E955AE-0ED3-9D27-2DA9-1F423278D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E355A-D806-A249-FC1D-C26ECBD9859C}"/>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119691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1708-3E03-C5F6-686E-D2797402C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3E0B4-F113-C172-44EC-18D13D6D4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89EA5-F110-6315-8984-20708A18D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813097-483F-78BA-970A-C9B2C9698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3C785-6211-9024-D5EA-F0005E313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0C878-0F96-6DEA-A0BF-B8D4598026B2}"/>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8" name="Footer Placeholder 7">
            <a:extLst>
              <a:ext uri="{FF2B5EF4-FFF2-40B4-BE49-F238E27FC236}">
                <a16:creationId xmlns:a16="http://schemas.microsoft.com/office/drawing/2014/main" id="{9C7C4580-619B-3433-2CDA-FCA018F04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FBE5C-C0A7-6A6B-5C92-927342B154BC}"/>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10301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B83D-77E8-A9FA-ACE1-CB827E3E6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9DB76D-E8C1-7DD5-C119-F60CE7774EB2}"/>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4" name="Footer Placeholder 3">
            <a:extLst>
              <a:ext uri="{FF2B5EF4-FFF2-40B4-BE49-F238E27FC236}">
                <a16:creationId xmlns:a16="http://schemas.microsoft.com/office/drawing/2014/main" id="{7B6DE8A9-5390-6E78-D40B-EE564DC6A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07DB2-7E75-A6E0-AA98-6D9A8CFBA829}"/>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159592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72679-1B31-03F4-6034-5D7E12EBC75A}"/>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3" name="Footer Placeholder 2">
            <a:extLst>
              <a:ext uri="{FF2B5EF4-FFF2-40B4-BE49-F238E27FC236}">
                <a16:creationId xmlns:a16="http://schemas.microsoft.com/office/drawing/2014/main" id="{BFA8A6CE-EAFA-BD37-8D2A-AE6571BB7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4103D-5206-FB90-5F5C-EC23B2F1B1F1}"/>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85413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2CEA-9551-D200-8413-5BACC7525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056B0-46D5-AD59-F88B-4BFF1245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B7640-AA32-5995-6E35-DB29783CE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AD6B6-4224-21BA-34EE-6038EE520C93}"/>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6" name="Footer Placeholder 5">
            <a:extLst>
              <a:ext uri="{FF2B5EF4-FFF2-40B4-BE49-F238E27FC236}">
                <a16:creationId xmlns:a16="http://schemas.microsoft.com/office/drawing/2014/main" id="{0E5B4697-2905-5726-2730-AE667667F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9BC29-92E1-41F9-4EE7-C809225A21FD}"/>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226934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BB27-20AA-A09C-4208-E9EE8523E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2445E0-8FF4-8222-19C3-328AE06C2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02C5BA-462A-D6A5-4FD8-D24ECA102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723E-30E0-75D9-DB55-8CC77DE648BE}"/>
              </a:ext>
            </a:extLst>
          </p:cNvPr>
          <p:cNvSpPr>
            <a:spLocks noGrp="1"/>
          </p:cNvSpPr>
          <p:nvPr>
            <p:ph type="dt" sz="half" idx="10"/>
          </p:nvPr>
        </p:nvSpPr>
        <p:spPr/>
        <p:txBody>
          <a:bodyPr/>
          <a:lstStyle/>
          <a:p>
            <a:fld id="{8D2785FF-D2A5-4AB1-B98D-F26FD26F8938}" type="datetimeFigureOut">
              <a:rPr lang="en-US" smtClean="0"/>
              <a:t>3/19/2024</a:t>
            </a:fld>
            <a:endParaRPr lang="en-US"/>
          </a:p>
        </p:txBody>
      </p:sp>
      <p:sp>
        <p:nvSpPr>
          <p:cNvPr id="6" name="Footer Placeholder 5">
            <a:extLst>
              <a:ext uri="{FF2B5EF4-FFF2-40B4-BE49-F238E27FC236}">
                <a16:creationId xmlns:a16="http://schemas.microsoft.com/office/drawing/2014/main" id="{A09B455A-BB5C-9266-83DD-FF5E6E496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3B0D4-650D-29A0-BEB0-38F36206649D}"/>
              </a:ext>
            </a:extLst>
          </p:cNvPr>
          <p:cNvSpPr>
            <a:spLocks noGrp="1"/>
          </p:cNvSpPr>
          <p:nvPr>
            <p:ph type="sldNum" sz="quarter" idx="12"/>
          </p:nvPr>
        </p:nvSpPr>
        <p:spPr/>
        <p:txBody>
          <a:bodyPr/>
          <a:lstStyle/>
          <a:p>
            <a:fld id="{E7E0C4EC-178C-406E-B148-E68849717AD1}" type="slidenum">
              <a:rPr lang="en-US" smtClean="0"/>
              <a:t>‹#›</a:t>
            </a:fld>
            <a:endParaRPr lang="en-US"/>
          </a:p>
        </p:txBody>
      </p:sp>
    </p:spTree>
    <p:extLst>
      <p:ext uri="{BB962C8B-B14F-4D97-AF65-F5344CB8AC3E}">
        <p14:creationId xmlns:p14="http://schemas.microsoft.com/office/powerpoint/2010/main" val="184966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16EAA-DA86-0C36-C01E-FF605929B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7C698-9354-7BA9-0CFF-E4E197BA1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BB743-FDF3-BAF9-E568-C159CD4CD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2785FF-D2A5-4AB1-B98D-F26FD26F8938}" type="datetimeFigureOut">
              <a:rPr lang="en-US" smtClean="0"/>
              <a:t>3/19/2024</a:t>
            </a:fld>
            <a:endParaRPr lang="en-US"/>
          </a:p>
        </p:txBody>
      </p:sp>
      <p:sp>
        <p:nvSpPr>
          <p:cNvPr id="5" name="Footer Placeholder 4">
            <a:extLst>
              <a:ext uri="{FF2B5EF4-FFF2-40B4-BE49-F238E27FC236}">
                <a16:creationId xmlns:a16="http://schemas.microsoft.com/office/drawing/2014/main" id="{3C1F2C5E-A4EA-B1AD-41D1-00CF4827A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34472A-0929-905D-38D9-9BC6A48C1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E0C4EC-178C-406E-B148-E68849717AD1}" type="slidenum">
              <a:rPr lang="en-US" smtClean="0"/>
              <a:t>‹#›</a:t>
            </a:fld>
            <a:endParaRPr lang="en-US"/>
          </a:p>
        </p:txBody>
      </p:sp>
    </p:spTree>
    <p:extLst>
      <p:ext uri="{BB962C8B-B14F-4D97-AF65-F5344CB8AC3E}">
        <p14:creationId xmlns:p14="http://schemas.microsoft.com/office/powerpoint/2010/main" val="149808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ql Images – Browse 13,112 Stock Photos, Vectors, and Video | Adobe Stock">
            <a:extLst>
              <a:ext uri="{FF2B5EF4-FFF2-40B4-BE49-F238E27FC236}">
                <a16:creationId xmlns:a16="http://schemas.microsoft.com/office/drawing/2014/main" id="{4F867AF0-1EEC-AEC8-5A38-D87A52455F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8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AEC3D96-2F12-FCFE-EA24-874C1F26636F}"/>
              </a:ext>
            </a:extLst>
          </p:cNvPr>
          <p:cNvSpPr txBox="1"/>
          <p:nvPr/>
        </p:nvSpPr>
        <p:spPr>
          <a:xfrm>
            <a:off x="8176125" y="1234666"/>
            <a:ext cx="3822189" cy="3742762"/>
          </a:xfrm>
          <a:prstGeom prst="rect">
            <a:avLst/>
          </a:prstGeom>
        </p:spPr>
        <p:txBody>
          <a:bodyPr vert="horz" lIns="91440" tIns="45720" rIns="91440" bIns="45720" rtlCol="0">
            <a:normAutofit fontScale="77500" lnSpcReduction="20000"/>
          </a:bodyPr>
          <a:lstStyle/>
          <a:p>
            <a:pPr>
              <a:lnSpc>
                <a:spcPct val="90000"/>
              </a:lnSpc>
              <a:spcAft>
                <a:spcPts val="600"/>
              </a:spcAft>
            </a:pPr>
            <a:endParaRPr lang="en-US" sz="1700" b="1" dirty="0"/>
          </a:p>
          <a:p>
            <a:pPr algn="just">
              <a:lnSpc>
                <a:spcPct val="90000"/>
              </a:lnSpc>
              <a:spcAft>
                <a:spcPts val="600"/>
              </a:spcAft>
            </a:pPr>
            <a:r>
              <a:rPr lang="en-US" sz="3500" b="1" dirty="0"/>
              <a:t>Predicting the rating of an Airbnb based on the amenities provided</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b="1" dirty="0"/>
              <a:t>  Presented by:</a:t>
            </a:r>
          </a:p>
          <a:p>
            <a:pPr>
              <a:lnSpc>
                <a:spcPct val="90000"/>
              </a:lnSpc>
              <a:spcAft>
                <a:spcPts val="600"/>
              </a:spcAft>
            </a:pPr>
            <a:r>
              <a:rPr lang="en-US" sz="1700" dirty="0"/>
              <a:t>  Bhuvana Gudipudi</a:t>
            </a:r>
          </a:p>
          <a:p>
            <a:pPr>
              <a:lnSpc>
                <a:spcPct val="90000"/>
              </a:lnSpc>
              <a:spcAft>
                <a:spcPts val="600"/>
              </a:spcAft>
            </a:pPr>
            <a:r>
              <a:rPr lang="en-US" sz="1700" dirty="0"/>
              <a:t>  Lakshmi Naga Sameera Sunkara</a:t>
            </a:r>
          </a:p>
          <a:p>
            <a:pPr>
              <a:lnSpc>
                <a:spcPct val="90000"/>
              </a:lnSpc>
              <a:spcAft>
                <a:spcPts val="600"/>
              </a:spcAft>
            </a:pPr>
            <a:r>
              <a:rPr lang="en-US" sz="1700" dirty="0"/>
              <a:t>  Navya Sree </a:t>
            </a:r>
            <a:r>
              <a:rPr lang="en-US" sz="1700" dirty="0" err="1"/>
              <a:t>Madagoni</a:t>
            </a:r>
            <a:endParaRPr lang="en-US" sz="1700" dirty="0"/>
          </a:p>
        </p:txBody>
      </p:sp>
    </p:spTree>
    <p:extLst>
      <p:ext uri="{BB962C8B-B14F-4D97-AF65-F5344CB8AC3E}">
        <p14:creationId xmlns:p14="http://schemas.microsoft.com/office/powerpoint/2010/main" val="4273844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9A001-9C7A-345A-060D-173A96F3A41E}"/>
              </a:ext>
            </a:extLst>
          </p:cNvPr>
          <p:cNvPicPr>
            <a:picLocks noChangeAspect="1"/>
          </p:cNvPicPr>
          <p:nvPr/>
        </p:nvPicPr>
        <p:blipFill>
          <a:blip r:embed="rId2"/>
          <a:stretch>
            <a:fillRect/>
          </a:stretch>
        </p:blipFill>
        <p:spPr>
          <a:xfrm>
            <a:off x="518475" y="1080717"/>
            <a:ext cx="8202737" cy="4991533"/>
          </a:xfrm>
          <a:prstGeom prst="rect">
            <a:avLst/>
          </a:prstGeom>
        </p:spPr>
      </p:pic>
      <p:sp>
        <p:nvSpPr>
          <p:cNvPr id="6" name="TextBox 5">
            <a:extLst>
              <a:ext uri="{FF2B5EF4-FFF2-40B4-BE49-F238E27FC236}">
                <a16:creationId xmlns:a16="http://schemas.microsoft.com/office/drawing/2014/main" id="{5BE4510A-9DB6-0725-C68E-5BE44C930428}"/>
              </a:ext>
            </a:extLst>
          </p:cNvPr>
          <p:cNvSpPr txBox="1"/>
          <p:nvPr/>
        </p:nvSpPr>
        <p:spPr>
          <a:xfrm>
            <a:off x="518476" y="416418"/>
            <a:ext cx="7520156" cy="369332"/>
          </a:xfrm>
          <a:prstGeom prst="rect">
            <a:avLst/>
          </a:prstGeom>
          <a:noFill/>
        </p:spPr>
        <p:txBody>
          <a:bodyPr wrap="square" rtlCol="0">
            <a:spAutoFit/>
          </a:bodyPr>
          <a:lstStyle/>
          <a:p>
            <a:r>
              <a:rPr lang="en-US" dirty="0"/>
              <a:t>Visualization</a:t>
            </a:r>
          </a:p>
        </p:txBody>
      </p:sp>
    </p:spTree>
    <p:extLst>
      <p:ext uri="{BB962C8B-B14F-4D97-AF65-F5344CB8AC3E}">
        <p14:creationId xmlns:p14="http://schemas.microsoft.com/office/powerpoint/2010/main" val="2976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5B4C5-2339-677F-1306-819C4073BA5E}"/>
              </a:ext>
            </a:extLst>
          </p:cNvPr>
          <p:cNvSpPr txBox="1"/>
          <p:nvPr/>
        </p:nvSpPr>
        <p:spPr>
          <a:xfrm>
            <a:off x="530942" y="265471"/>
            <a:ext cx="7443019" cy="369332"/>
          </a:xfrm>
          <a:prstGeom prst="rect">
            <a:avLst/>
          </a:prstGeom>
          <a:noFill/>
        </p:spPr>
        <p:txBody>
          <a:bodyPr wrap="square" rtlCol="0">
            <a:spAutoFit/>
          </a:bodyPr>
          <a:lstStyle/>
          <a:p>
            <a:r>
              <a:rPr lang="en-US" dirty="0"/>
              <a:t>Distribution of prices</a:t>
            </a:r>
          </a:p>
        </p:txBody>
      </p:sp>
      <p:pic>
        <p:nvPicPr>
          <p:cNvPr id="4" name="Picture 3">
            <a:extLst>
              <a:ext uri="{FF2B5EF4-FFF2-40B4-BE49-F238E27FC236}">
                <a16:creationId xmlns:a16="http://schemas.microsoft.com/office/drawing/2014/main" id="{030E6311-5144-DD72-552F-5880F03C8262}"/>
              </a:ext>
            </a:extLst>
          </p:cNvPr>
          <p:cNvPicPr>
            <a:picLocks noChangeAspect="1"/>
          </p:cNvPicPr>
          <p:nvPr/>
        </p:nvPicPr>
        <p:blipFill>
          <a:blip r:embed="rId2"/>
          <a:stretch>
            <a:fillRect/>
          </a:stretch>
        </p:blipFill>
        <p:spPr>
          <a:xfrm>
            <a:off x="604782" y="1078878"/>
            <a:ext cx="5284741" cy="4879470"/>
          </a:xfrm>
          <a:prstGeom prst="rect">
            <a:avLst/>
          </a:prstGeom>
        </p:spPr>
      </p:pic>
      <p:sp>
        <p:nvSpPr>
          <p:cNvPr id="5" name="TextBox 4">
            <a:extLst>
              <a:ext uri="{FF2B5EF4-FFF2-40B4-BE49-F238E27FC236}">
                <a16:creationId xmlns:a16="http://schemas.microsoft.com/office/drawing/2014/main" id="{EAF31EF9-AFE0-D96B-EC68-0971414DB887}"/>
              </a:ext>
            </a:extLst>
          </p:cNvPr>
          <p:cNvSpPr txBox="1"/>
          <p:nvPr/>
        </p:nvSpPr>
        <p:spPr>
          <a:xfrm>
            <a:off x="7148052" y="265471"/>
            <a:ext cx="4513006" cy="369332"/>
          </a:xfrm>
          <a:prstGeom prst="rect">
            <a:avLst/>
          </a:prstGeom>
          <a:noFill/>
        </p:spPr>
        <p:txBody>
          <a:bodyPr wrap="square" rtlCol="0">
            <a:spAutoFit/>
          </a:bodyPr>
          <a:lstStyle/>
          <a:p>
            <a:r>
              <a:rPr lang="en-US" dirty="0"/>
              <a:t>Distribution of star rating</a:t>
            </a:r>
          </a:p>
        </p:txBody>
      </p:sp>
      <p:pic>
        <p:nvPicPr>
          <p:cNvPr id="9" name="Picture 8">
            <a:extLst>
              <a:ext uri="{FF2B5EF4-FFF2-40B4-BE49-F238E27FC236}">
                <a16:creationId xmlns:a16="http://schemas.microsoft.com/office/drawing/2014/main" id="{0AC62803-C223-935D-6EFB-D70628A97462}"/>
              </a:ext>
            </a:extLst>
          </p:cNvPr>
          <p:cNvPicPr>
            <a:picLocks noChangeAspect="1"/>
          </p:cNvPicPr>
          <p:nvPr/>
        </p:nvPicPr>
        <p:blipFill>
          <a:blip r:embed="rId3"/>
          <a:stretch>
            <a:fillRect/>
          </a:stretch>
        </p:blipFill>
        <p:spPr>
          <a:xfrm>
            <a:off x="5968262" y="1078878"/>
            <a:ext cx="6223738" cy="4722154"/>
          </a:xfrm>
          <a:prstGeom prst="rect">
            <a:avLst/>
          </a:prstGeom>
        </p:spPr>
      </p:pic>
    </p:spTree>
    <p:extLst>
      <p:ext uri="{BB962C8B-B14F-4D97-AF65-F5344CB8AC3E}">
        <p14:creationId xmlns:p14="http://schemas.microsoft.com/office/powerpoint/2010/main" val="134446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7C9E9-F940-2553-66D4-F86D2517A44D}"/>
              </a:ext>
            </a:extLst>
          </p:cNvPr>
          <p:cNvSpPr txBox="1"/>
          <p:nvPr/>
        </p:nvSpPr>
        <p:spPr>
          <a:xfrm>
            <a:off x="206477" y="226142"/>
            <a:ext cx="4886633" cy="369332"/>
          </a:xfrm>
          <a:prstGeom prst="rect">
            <a:avLst/>
          </a:prstGeom>
          <a:noFill/>
        </p:spPr>
        <p:txBody>
          <a:bodyPr wrap="square" rtlCol="0">
            <a:spAutoFit/>
          </a:bodyPr>
          <a:lstStyle/>
          <a:p>
            <a:r>
              <a:rPr lang="en-US" dirty="0"/>
              <a:t>Number of reviews vs price</a:t>
            </a:r>
          </a:p>
        </p:txBody>
      </p:sp>
      <p:pic>
        <p:nvPicPr>
          <p:cNvPr id="4" name="Picture 3">
            <a:extLst>
              <a:ext uri="{FF2B5EF4-FFF2-40B4-BE49-F238E27FC236}">
                <a16:creationId xmlns:a16="http://schemas.microsoft.com/office/drawing/2014/main" id="{F4B9FB26-3E28-37F3-6330-30D3148E9863}"/>
              </a:ext>
            </a:extLst>
          </p:cNvPr>
          <p:cNvPicPr>
            <a:picLocks noChangeAspect="1"/>
          </p:cNvPicPr>
          <p:nvPr/>
        </p:nvPicPr>
        <p:blipFill>
          <a:blip r:embed="rId2"/>
          <a:stretch>
            <a:fillRect/>
          </a:stretch>
        </p:blipFill>
        <p:spPr>
          <a:xfrm>
            <a:off x="88490" y="818924"/>
            <a:ext cx="5751871" cy="5220152"/>
          </a:xfrm>
          <a:prstGeom prst="rect">
            <a:avLst/>
          </a:prstGeom>
        </p:spPr>
      </p:pic>
      <p:sp>
        <p:nvSpPr>
          <p:cNvPr id="5" name="TextBox 4">
            <a:extLst>
              <a:ext uri="{FF2B5EF4-FFF2-40B4-BE49-F238E27FC236}">
                <a16:creationId xmlns:a16="http://schemas.microsoft.com/office/drawing/2014/main" id="{69E19505-E361-80EA-CF5F-FAA9CDB2D32C}"/>
              </a:ext>
            </a:extLst>
          </p:cNvPr>
          <p:cNvSpPr txBox="1"/>
          <p:nvPr/>
        </p:nvSpPr>
        <p:spPr>
          <a:xfrm>
            <a:off x="6744929" y="226142"/>
            <a:ext cx="4886633" cy="369332"/>
          </a:xfrm>
          <a:prstGeom prst="rect">
            <a:avLst/>
          </a:prstGeom>
          <a:noFill/>
        </p:spPr>
        <p:txBody>
          <a:bodyPr wrap="square" rtlCol="0">
            <a:spAutoFit/>
          </a:bodyPr>
          <a:lstStyle/>
          <a:p>
            <a:r>
              <a:rPr lang="en-US" dirty="0"/>
              <a:t>Room type distribution</a:t>
            </a:r>
          </a:p>
        </p:txBody>
      </p:sp>
      <p:pic>
        <p:nvPicPr>
          <p:cNvPr id="7" name="Picture 6">
            <a:extLst>
              <a:ext uri="{FF2B5EF4-FFF2-40B4-BE49-F238E27FC236}">
                <a16:creationId xmlns:a16="http://schemas.microsoft.com/office/drawing/2014/main" id="{145FBCEE-8834-1429-E5D4-32BCC828A87F}"/>
              </a:ext>
            </a:extLst>
          </p:cNvPr>
          <p:cNvPicPr>
            <a:picLocks noChangeAspect="1"/>
          </p:cNvPicPr>
          <p:nvPr/>
        </p:nvPicPr>
        <p:blipFill>
          <a:blip r:embed="rId3"/>
          <a:stretch>
            <a:fillRect/>
          </a:stretch>
        </p:blipFill>
        <p:spPr>
          <a:xfrm>
            <a:off x="6096000" y="818924"/>
            <a:ext cx="5997460" cy="5220152"/>
          </a:xfrm>
          <a:prstGeom prst="rect">
            <a:avLst/>
          </a:prstGeom>
        </p:spPr>
      </p:pic>
    </p:spTree>
    <p:extLst>
      <p:ext uri="{BB962C8B-B14F-4D97-AF65-F5344CB8AC3E}">
        <p14:creationId xmlns:p14="http://schemas.microsoft.com/office/powerpoint/2010/main" val="309862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0E922-760E-BD4B-C140-886D72605E9A}"/>
              </a:ext>
            </a:extLst>
          </p:cNvPr>
          <p:cNvSpPr txBox="1"/>
          <p:nvPr/>
        </p:nvSpPr>
        <p:spPr>
          <a:xfrm>
            <a:off x="1042220" y="204264"/>
            <a:ext cx="4336025" cy="369332"/>
          </a:xfrm>
          <a:prstGeom prst="rect">
            <a:avLst/>
          </a:prstGeom>
          <a:noFill/>
        </p:spPr>
        <p:txBody>
          <a:bodyPr wrap="square" rtlCol="0">
            <a:spAutoFit/>
          </a:bodyPr>
          <a:lstStyle/>
          <a:p>
            <a:r>
              <a:rPr lang="en-US" dirty="0"/>
              <a:t>Property type distribution</a:t>
            </a:r>
          </a:p>
        </p:txBody>
      </p:sp>
      <p:pic>
        <p:nvPicPr>
          <p:cNvPr id="4" name="Picture 3">
            <a:extLst>
              <a:ext uri="{FF2B5EF4-FFF2-40B4-BE49-F238E27FC236}">
                <a16:creationId xmlns:a16="http://schemas.microsoft.com/office/drawing/2014/main" id="{43651632-E321-D407-CE48-139395A9BD09}"/>
              </a:ext>
            </a:extLst>
          </p:cNvPr>
          <p:cNvPicPr>
            <a:picLocks noChangeAspect="1"/>
          </p:cNvPicPr>
          <p:nvPr/>
        </p:nvPicPr>
        <p:blipFill>
          <a:blip r:embed="rId2"/>
          <a:stretch>
            <a:fillRect/>
          </a:stretch>
        </p:blipFill>
        <p:spPr>
          <a:xfrm>
            <a:off x="658711" y="782287"/>
            <a:ext cx="6843353" cy="5502117"/>
          </a:xfrm>
          <a:prstGeom prst="rect">
            <a:avLst/>
          </a:prstGeom>
        </p:spPr>
      </p:pic>
    </p:spTree>
    <p:extLst>
      <p:ext uri="{BB962C8B-B14F-4D97-AF65-F5344CB8AC3E}">
        <p14:creationId xmlns:p14="http://schemas.microsoft.com/office/powerpoint/2010/main" val="379444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3E9EB-A6D6-253E-C769-A76785B820AE}"/>
              </a:ext>
            </a:extLst>
          </p:cNvPr>
          <p:cNvSpPr txBox="1"/>
          <p:nvPr/>
        </p:nvSpPr>
        <p:spPr>
          <a:xfrm>
            <a:off x="699714" y="5490971"/>
            <a:ext cx="6962072"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mj-lt"/>
                <a:ea typeface="+mj-ea"/>
                <a:cs typeface="+mj-cs"/>
              </a:rPr>
              <a:t>R3: Analyzing using different methods </a:t>
            </a:r>
          </a:p>
        </p:txBody>
      </p:sp>
      <p:sp>
        <p:nvSpPr>
          <p:cNvPr id="2" name="TextBox 1">
            <a:extLst>
              <a:ext uri="{FF2B5EF4-FFF2-40B4-BE49-F238E27FC236}">
                <a16:creationId xmlns:a16="http://schemas.microsoft.com/office/drawing/2014/main" id="{DD50B775-1086-E6B9-0C9F-CA5CA45B32EA}"/>
              </a:ext>
            </a:extLst>
          </p:cNvPr>
          <p:cNvSpPr txBox="1"/>
          <p:nvPr/>
        </p:nvSpPr>
        <p:spPr>
          <a:xfrm>
            <a:off x="8456522" y="5633765"/>
            <a:ext cx="3408555" cy="873612"/>
          </a:xfrm>
          <a:prstGeom prst="rect">
            <a:avLst/>
          </a:prstGeom>
        </p:spPr>
        <p:txBody>
          <a:bodyPr vert="horz" lIns="91440" tIns="45720" rIns="91440" bIns="45720" rtlCol="0" anchor="ctr">
            <a:normAutofit/>
          </a:bodyPr>
          <a:lstStyle/>
          <a:p>
            <a:pPr>
              <a:lnSpc>
                <a:spcPct val="90000"/>
              </a:lnSpc>
              <a:spcBef>
                <a:spcPts val="1000"/>
              </a:spcBef>
            </a:pPr>
            <a:r>
              <a:rPr lang="en-US" sz="1700" kern="1200">
                <a:solidFill>
                  <a:srgbClr val="FFFFFF"/>
                </a:solidFill>
                <a:latin typeface="+mn-lt"/>
                <a:ea typeface="+mn-ea"/>
                <a:cs typeface="+mn-cs"/>
              </a:rPr>
              <a:t>Data Preparation: Data is split into training data and test data with 80:20 ratio</a:t>
            </a:r>
          </a:p>
        </p:txBody>
      </p:sp>
      <p:pic>
        <p:nvPicPr>
          <p:cNvPr id="5" name="Picture 4" descr="A screenshot of a computer code&#10;&#10;Description automatically generated">
            <a:extLst>
              <a:ext uri="{FF2B5EF4-FFF2-40B4-BE49-F238E27FC236}">
                <a16:creationId xmlns:a16="http://schemas.microsoft.com/office/drawing/2014/main" id="{D5DF75AE-F4D0-0B7D-5766-5C0334940F57}"/>
              </a:ext>
            </a:extLst>
          </p:cNvPr>
          <p:cNvPicPr>
            <a:picLocks noChangeAspect="1"/>
          </p:cNvPicPr>
          <p:nvPr/>
        </p:nvPicPr>
        <p:blipFill>
          <a:blip r:embed="rId2"/>
          <a:stretch>
            <a:fillRect/>
          </a:stretch>
        </p:blipFill>
        <p:spPr>
          <a:xfrm>
            <a:off x="478535" y="894619"/>
            <a:ext cx="11327549" cy="3511540"/>
          </a:xfrm>
          <a:prstGeom prst="rect">
            <a:avLst/>
          </a:prstGeom>
        </p:spPr>
      </p:pic>
    </p:spTree>
    <p:extLst>
      <p:ext uri="{BB962C8B-B14F-4D97-AF65-F5344CB8AC3E}">
        <p14:creationId xmlns:p14="http://schemas.microsoft.com/office/powerpoint/2010/main" val="255955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A4523-9AB0-FE41-F324-97F96F6EB22F}"/>
              </a:ext>
            </a:extLst>
          </p:cNvPr>
          <p:cNvSpPr txBox="1"/>
          <p:nvPr/>
        </p:nvSpPr>
        <p:spPr>
          <a:xfrm>
            <a:off x="331314" y="353961"/>
            <a:ext cx="4650658" cy="369332"/>
          </a:xfrm>
          <a:prstGeom prst="rect">
            <a:avLst/>
          </a:prstGeom>
          <a:noFill/>
        </p:spPr>
        <p:txBody>
          <a:bodyPr wrap="square" rtlCol="0">
            <a:spAutoFit/>
          </a:bodyPr>
          <a:lstStyle/>
          <a:p>
            <a:r>
              <a:rPr lang="en-US"/>
              <a:t>Random forest Regressor</a:t>
            </a:r>
            <a:endParaRPr lang="en-US" dirty="0"/>
          </a:p>
        </p:txBody>
      </p:sp>
      <p:sp>
        <p:nvSpPr>
          <p:cNvPr id="5" name="TextBox 4">
            <a:extLst>
              <a:ext uri="{FF2B5EF4-FFF2-40B4-BE49-F238E27FC236}">
                <a16:creationId xmlns:a16="http://schemas.microsoft.com/office/drawing/2014/main" id="{1F3B7C1D-BBC4-AC3E-2A35-488AFF017E3B}"/>
              </a:ext>
            </a:extLst>
          </p:cNvPr>
          <p:cNvSpPr txBox="1"/>
          <p:nvPr/>
        </p:nvSpPr>
        <p:spPr>
          <a:xfrm>
            <a:off x="4857135" y="353961"/>
            <a:ext cx="3883742" cy="369332"/>
          </a:xfrm>
          <a:prstGeom prst="rect">
            <a:avLst/>
          </a:prstGeom>
          <a:noFill/>
        </p:spPr>
        <p:txBody>
          <a:bodyPr wrap="square" rtlCol="0">
            <a:spAutoFit/>
          </a:bodyPr>
          <a:lstStyle/>
          <a:p>
            <a:r>
              <a:rPr lang="en-US"/>
              <a:t>Linear Regression </a:t>
            </a:r>
            <a:endParaRPr lang="en-US" dirty="0"/>
          </a:p>
        </p:txBody>
      </p:sp>
      <p:pic>
        <p:nvPicPr>
          <p:cNvPr id="9" name="Picture 8">
            <a:extLst>
              <a:ext uri="{FF2B5EF4-FFF2-40B4-BE49-F238E27FC236}">
                <a16:creationId xmlns:a16="http://schemas.microsoft.com/office/drawing/2014/main" id="{589462F1-7A25-B872-3639-77165BEB5E7C}"/>
              </a:ext>
            </a:extLst>
          </p:cNvPr>
          <p:cNvPicPr>
            <a:picLocks noChangeAspect="1"/>
          </p:cNvPicPr>
          <p:nvPr/>
        </p:nvPicPr>
        <p:blipFill>
          <a:blip r:embed="rId2"/>
          <a:stretch>
            <a:fillRect/>
          </a:stretch>
        </p:blipFill>
        <p:spPr>
          <a:xfrm>
            <a:off x="331314" y="1471556"/>
            <a:ext cx="3604572" cy="3090612"/>
          </a:xfrm>
          <a:prstGeom prst="rect">
            <a:avLst/>
          </a:prstGeom>
        </p:spPr>
      </p:pic>
      <p:pic>
        <p:nvPicPr>
          <p:cNvPr id="11" name="Picture 10">
            <a:extLst>
              <a:ext uri="{FF2B5EF4-FFF2-40B4-BE49-F238E27FC236}">
                <a16:creationId xmlns:a16="http://schemas.microsoft.com/office/drawing/2014/main" id="{928B6FD5-E507-052B-E075-CB2288503502}"/>
              </a:ext>
            </a:extLst>
          </p:cNvPr>
          <p:cNvPicPr>
            <a:picLocks noChangeAspect="1"/>
          </p:cNvPicPr>
          <p:nvPr/>
        </p:nvPicPr>
        <p:blipFill>
          <a:blip r:embed="rId3"/>
          <a:stretch>
            <a:fillRect/>
          </a:stretch>
        </p:blipFill>
        <p:spPr>
          <a:xfrm>
            <a:off x="4136530" y="1471555"/>
            <a:ext cx="3368332" cy="3090611"/>
          </a:xfrm>
          <a:prstGeom prst="rect">
            <a:avLst/>
          </a:prstGeom>
        </p:spPr>
      </p:pic>
      <p:sp>
        <p:nvSpPr>
          <p:cNvPr id="12" name="TextBox 11">
            <a:extLst>
              <a:ext uri="{FF2B5EF4-FFF2-40B4-BE49-F238E27FC236}">
                <a16:creationId xmlns:a16="http://schemas.microsoft.com/office/drawing/2014/main" id="{E087E297-720E-3A9C-2428-D0D455D43E31}"/>
              </a:ext>
            </a:extLst>
          </p:cNvPr>
          <p:cNvSpPr txBox="1"/>
          <p:nvPr/>
        </p:nvSpPr>
        <p:spPr>
          <a:xfrm>
            <a:off x="7926038" y="353961"/>
            <a:ext cx="3755922" cy="369332"/>
          </a:xfrm>
          <a:prstGeom prst="rect">
            <a:avLst/>
          </a:prstGeom>
          <a:noFill/>
        </p:spPr>
        <p:txBody>
          <a:bodyPr wrap="square" rtlCol="0">
            <a:spAutoFit/>
          </a:bodyPr>
          <a:lstStyle/>
          <a:p>
            <a:r>
              <a:rPr lang="en-US"/>
              <a:t>Gradient Boosting Regression</a:t>
            </a:r>
            <a:endParaRPr lang="en-US" dirty="0"/>
          </a:p>
        </p:txBody>
      </p:sp>
      <p:pic>
        <p:nvPicPr>
          <p:cNvPr id="14" name="Picture 13">
            <a:extLst>
              <a:ext uri="{FF2B5EF4-FFF2-40B4-BE49-F238E27FC236}">
                <a16:creationId xmlns:a16="http://schemas.microsoft.com/office/drawing/2014/main" id="{A4A3A4DD-A71D-2DD1-6F15-84F1CD6CED08}"/>
              </a:ext>
            </a:extLst>
          </p:cNvPr>
          <p:cNvPicPr>
            <a:picLocks noChangeAspect="1"/>
          </p:cNvPicPr>
          <p:nvPr/>
        </p:nvPicPr>
        <p:blipFill>
          <a:blip r:embed="rId4"/>
          <a:stretch>
            <a:fillRect/>
          </a:stretch>
        </p:blipFill>
        <p:spPr>
          <a:xfrm>
            <a:off x="7705506" y="1471556"/>
            <a:ext cx="4196987" cy="3090610"/>
          </a:xfrm>
          <a:prstGeom prst="rect">
            <a:avLst/>
          </a:prstGeom>
        </p:spPr>
      </p:pic>
    </p:spTree>
    <p:extLst>
      <p:ext uri="{BB962C8B-B14F-4D97-AF65-F5344CB8AC3E}">
        <p14:creationId xmlns:p14="http://schemas.microsoft.com/office/powerpoint/2010/main" val="1989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54621B-6909-7756-C073-F47A13D98393}"/>
              </a:ext>
            </a:extLst>
          </p:cNvPr>
          <p:cNvSpPr txBox="1"/>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dirty="0">
                <a:solidFill>
                  <a:schemeClr val="tx1"/>
                </a:solidFill>
                <a:latin typeface="+mj-lt"/>
                <a:ea typeface="+mj-ea"/>
                <a:cs typeface="+mj-cs"/>
              </a:rPr>
              <a:t>Review Questions?</a:t>
            </a:r>
          </a:p>
        </p:txBody>
      </p:sp>
      <p:pic>
        <p:nvPicPr>
          <p:cNvPr id="7" name="Graphic 6" descr="Suburban scene">
            <a:extLst>
              <a:ext uri="{FF2B5EF4-FFF2-40B4-BE49-F238E27FC236}">
                <a16:creationId xmlns:a16="http://schemas.microsoft.com/office/drawing/2014/main" id="{0E1234A6-BCAD-477E-B19C-564A844336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TextBox 2">
            <a:extLst>
              <a:ext uri="{FF2B5EF4-FFF2-40B4-BE49-F238E27FC236}">
                <a16:creationId xmlns:a16="http://schemas.microsoft.com/office/drawing/2014/main" id="{48A0D5B6-D253-DB26-2937-9E1F9C91ED7B}"/>
              </a:ext>
            </a:extLst>
          </p:cNvPr>
          <p:cNvSpPr txBox="1"/>
          <p:nvPr/>
        </p:nvSpPr>
        <p:spPr>
          <a:xfrm>
            <a:off x="5596502" y="2405894"/>
            <a:ext cx="5754896" cy="3197464"/>
          </a:xfrm>
          <a:prstGeom prst="rect">
            <a:avLst/>
          </a:prstGeom>
        </p:spPr>
        <p:txBody>
          <a:bodyPr vert="horz" lIns="91440" tIns="45720" rIns="91440" bIns="45720" rtlCol="0" anchor="t">
            <a:normAutofit/>
          </a:bodyPr>
          <a:lstStyle/>
          <a:p>
            <a:pPr marL="342900" indent="-228600" algn="just">
              <a:lnSpc>
                <a:spcPct val="90000"/>
              </a:lnSpc>
              <a:spcAft>
                <a:spcPts val="600"/>
              </a:spcAft>
              <a:buFont typeface="Arial" panose="020B0604020202020204" pitchFamily="34" charset="0"/>
              <a:buChar char="•"/>
            </a:pPr>
            <a:r>
              <a:rPr lang="en-US" sz="2000" dirty="0"/>
              <a:t>How does the average price of listings vary between different room types and property types in each market?</a:t>
            </a:r>
          </a:p>
          <a:p>
            <a:pPr marL="342900" indent="-228600" algn="just">
              <a:lnSpc>
                <a:spcPct val="90000"/>
              </a:lnSpc>
              <a:spcAft>
                <a:spcPts val="600"/>
              </a:spcAft>
              <a:buFont typeface="Arial" panose="020B0604020202020204" pitchFamily="34" charset="0"/>
              <a:buChar char="•"/>
            </a:pPr>
            <a:r>
              <a:rPr lang="en-US" sz="2000" dirty="0"/>
              <a:t>What is the average number of reviews per listing in each market?</a:t>
            </a:r>
          </a:p>
          <a:p>
            <a:pPr marL="342900" indent="-228600" algn="just">
              <a:lnSpc>
                <a:spcPct val="90000"/>
              </a:lnSpc>
              <a:spcAft>
                <a:spcPts val="600"/>
              </a:spcAft>
              <a:buFont typeface="Arial" panose="020B0604020202020204" pitchFamily="34" charset="0"/>
              <a:buChar char="•"/>
            </a:pPr>
            <a:r>
              <a:rPr lang="en-US" sz="2000" dirty="0"/>
              <a:t>How accurately can we predict the star rating of a listing based on its features such as room type, property type, price and market?</a:t>
            </a:r>
          </a:p>
        </p:txBody>
      </p:sp>
      <p:sp>
        <p:nvSpPr>
          <p:cNvPr id="19" name="Rectangle 1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55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991C1A-0C21-816B-5464-D34792BA7DB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Business Understanding</a:t>
            </a:r>
          </a:p>
        </p:txBody>
      </p:sp>
      <p:sp>
        <p:nvSpPr>
          <p:cNvPr id="3" name="TextBox 2">
            <a:extLst>
              <a:ext uri="{FF2B5EF4-FFF2-40B4-BE49-F238E27FC236}">
                <a16:creationId xmlns:a16="http://schemas.microsoft.com/office/drawing/2014/main" id="{4E9D3E9C-EE58-2405-A377-8D436756512D}"/>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342900" indent="-228600" algn="just">
              <a:lnSpc>
                <a:spcPct val="90000"/>
              </a:lnSpc>
              <a:spcAft>
                <a:spcPts val="600"/>
              </a:spcAft>
              <a:buFont typeface="Arial" panose="020B0604020202020204" pitchFamily="34" charset="0"/>
              <a:buChar char="•"/>
            </a:pPr>
            <a:r>
              <a:rPr lang="en-US" sz="2000" dirty="0"/>
              <a:t>The dataset contains information about Airbnb listings such as listing ID, date of review, reviewer name, comments, room type, property type, market, price, star rating. This data can provide valuable insights for various stakeholders involved in the Airbnb ecosystem, hosts, guests.</a:t>
            </a:r>
          </a:p>
          <a:p>
            <a:pPr marL="342900" indent="-228600" algn="just">
              <a:lnSpc>
                <a:spcPct val="90000"/>
              </a:lnSpc>
              <a:spcAft>
                <a:spcPts val="600"/>
              </a:spcAft>
              <a:buFont typeface="Arial" panose="020B0604020202020204" pitchFamily="34" charset="0"/>
              <a:buChar char="•"/>
            </a:pPr>
            <a:endParaRPr lang="en-US" sz="2000" dirty="0"/>
          </a:p>
          <a:p>
            <a:pPr marL="342900" indent="-228600" algn="just">
              <a:lnSpc>
                <a:spcPct val="90000"/>
              </a:lnSpc>
              <a:spcAft>
                <a:spcPts val="600"/>
              </a:spcAft>
              <a:buFont typeface="Arial" panose="020B0604020202020204" pitchFamily="34" charset="0"/>
              <a:buChar char="•"/>
            </a:pPr>
            <a:r>
              <a:rPr lang="en-US" sz="2000" dirty="0"/>
              <a:t>The objective is to build a model which will help the property owners or managers to assess how well their properties are performing using variables like pricing, location(market), kind of property, type of room. This can be determined using different machine learning techniques and can analyze which best suits the requirements. </a:t>
            </a:r>
          </a:p>
        </p:txBody>
      </p:sp>
    </p:spTree>
    <p:extLst>
      <p:ext uri="{BB962C8B-B14F-4D97-AF65-F5344CB8AC3E}">
        <p14:creationId xmlns:p14="http://schemas.microsoft.com/office/powerpoint/2010/main" val="265791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4210B-BAE4-F715-69D1-CC32CC1E5C6B}"/>
              </a:ext>
            </a:extLst>
          </p:cNvPr>
          <p:cNvSpPr txBox="1"/>
          <p:nvPr/>
        </p:nvSpPr>
        <p:spPr>
          <a:xfrm>
            <a:off x="924232" y="639547"/>
            <a:ext cx="8121445" cy="369332"/>
          </a:xfrm>
          <a:prstGeom prst="rect">
            <a:avLst/>
          </a:prstGeom>
          <a:noFill/>
        </p:spPr>
        <p:txBody>
          <a:bodyPr wrap="square" rtlCol="0">
            <a:spAutoFit/>
          </a:bodyPr>
          <a:lstStyle/>
          <a:p>
            <a:r>
              <a:rPr lang="en-US" dirty="0"/>
              <a:t>Data Understanding</a:t>
            </a:r>
          </a:p>
        </p:txBody>
      </p:sp>
      <p:sp>
        <p:nvSpPr>
          <p:cNvPr id="24" name="TextBox 23">
            <a:extLst>
              <a:ext uri="{FF2B5EF4-FFF2-40B4-BE49-F238E27FC236}">
                <a16:creationId xmlns:a16="http://schemas.microsoft.com/office/drawing/2014/main" id="{FFE64D69-F90D-EE2C-0192-BABDC72A77F5}"/>
              </a:ext>
            </a:extLst>
          </p:cNvPr>
          <p:cNvSpPr txBox="1"/>
          <p:nvPr/>
        </p:nvSpPr>
        <p:spPr>
          <a:xfrm>
            <a:off x="924232" y="1474839"/>
            <a:ext cx="5171768" cy="369332"/>
          </a:xfrm>
          <a:prstGeom prst="rect">
            <a:avLst/>
          </a:prstGeom>
          <a:noFill/>
        </p:spPr>
        <p:txBody>
          <a:bodyPr wrap="square" rtlCol="0">
            <a:spAutoFit/>
          </a:bodyPr>
          <a:lstStyle/>
          <a:p>
            <a:r>
              <a:rPr lang="en-US" dirty="0"/>
              <a:t>Airbnb has the following attributes: </a:t>
            </a:r>
          </a:p>
        </p:txBody>
      </p:sp>
      <p:graphicFrame>
        <p:nvGraphicFramePr>
          <p:cNvPr id="28" name="TextBox 1">
            <a:extLst>
              <a:ext uri="{FF2B5EF4-FFF2-40B4-BE49-F238E27FC236}">
                <a16:creationId xmlns:a16="http://schemas.microsoft.com/office/drawing/2014/main" id="{34A402FC-80ED-2E77-74D8-C5BD36F0CFBF}"/>
              </a:ext>
            </a:extLst>
          </p:cNvPr>
          <p:cNvGraphicFramePr/>
          <p:nvPr/>
        </p:nvGraphicFramePr>
        <p:xfrm>
          <a:off x="1002890" y="2054942"/>
          <a:ext cx="9488129"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74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24606-75E8-E669-674C-19E92A85C07D}"/>
              </a:ext>
            </a:extLst>
          </p:cNvPr>
          <p:cNvSpPr txBox="1"/>
          <p:nvPr/>
        </p:nvSpPr>
        <p:spPr>
          <a:xfrm>
            <a:off x="698090" y="213646"/>
            <a:ext cx="8770375" cy="523220"/>
          </a:xfrm>
          <a:prstGeom prst="rect">
            <a:avLst/>
          </a:prstGeom>
          <a:noFill/>
        </p:spPr>
        <p:txBody>
          <a:bodyPr wrap="square" rtlCol="0">
            <a:spAutoFit/>
          </a:bodyPr>
          <a:lstStyle/>
          <a:p>
            <a:r>
              <a:rPr lang="en-US" sz="2800" dirty="0">
                <a:latin typeface="+mj-lt"/>
                <a:ea typeface="+mj-ea"/>
                <a:cs typeface="+mj-cs"/>
              </a:rPr>
              <a:t>Methodology</a:t>
            </a:r>
          </a:p>
        </p:txBody>
      </p:sp>
      <p:sp>
        <p:nvSpPr>
          <p:cNvPr id="4" name="TextBox 3">
            <a:extLst>
              <a:ext uri="{FF2B5EF4-FFF2-40B4-BE49-F238E27FC236}">
                <a16:creationId xmlns:a16="http://schemas.microsoft.com/office/drawing/2014/main" id="{94942A88-28F2-15C4-3517-B49E61E4FAAB}"/>
              </a:ext>
            </a:extLst>
          </p:cNvPr>
          <p:cNvSpPr txBox="1"/>
          <p:nvPr/>
        </p:nvSpPr>
        <p:spPr>
          <a:xfrm>
            <a:off x="705742" y="627298"/>
            <a:ext cx="5319252" cy="369332"/>
          </a:xfrm>
          <a:prstGeom prst="rect">
            <a:avLst/>
          </a:prstGeom>
          <a:noFill/>
        </p:spPr>
        <p:txBody>
          <a:bodyPr wrap="square" rtlCol="0">
            <a:spAutoFit/>
          </a:bodyPr>
          <a:lstStyle/>
          <a:p>
            <a:r>
              <a:rPr lang="en-US" dirty="0"/>
              <a:t>Importing libraries and loading data:</a:t>
            </a:r>
          </a:p>
        </p:txBody>
      </p:sp>
      <p:pic>
        <p:nvPicPr>
          <p:cNvPr id="6" name="Picture 5">
            <a:extLst>
              <a:ext uri="{FF2B5EF4-FFF2-40B4-BE49-F238E27FC236}">
                <a16:creationId xmlns:a16="http://schemas.microsoft.com/office/drawing/2014/main" id="{389E9388-52A6-F789-17F7-4C84D65F0E31}"/>
              </a:ext>
            </a:extLst>
          </p:cNvPr>
          <p:cNvPicPr>
            <a:picLocks noChangeAspect="1"/>
          </p:cNvPicPr>
          <p:nvPr/>
        </p:nvPicPr>
        <p:blipFill>
          <a:blip r:embed="rId2"/>
          <a:stretch>
            <a:fillRect/>
          </a:stretch>
        </p:blipFill>
        <p:spPr>
          <a:xfrm>
            <a:off x="705742" y="1062095"/>
            <a:ext cx="5311600" cy="1912786"/>
          </a:xfrm>
          <a:prstGeom prst="rect">
            <a:avLst/>
          </a:prstGeom>
        </p:spPr>
      </p:pic>
      <p:pic>
        <p:nvPicPr>
          <p:cNvPr id="8" name="Picture 7">
            <a:extLst>
              <a:ext uri="{FF2B5EF4-FFF2-40B4-BE49-F238E27FC236}">
                <a16:creationId xmlns:a16="http://schemas.microsoft.com/office/drawing/2014/main" id="{BC147C1D-54A1-0EB9-B78F-E4ECF8D4B0D2}"/>
              </a:ext>
            </a:extLst>
          </p:cNvPr>
          <p:cNvPicPr>
            <a:picLocks noChangeAspect="1"/>
          </p:cNvPicPr>
          <p:nvPr/>
        </p:nvPicPr>
        <p:blipFill>
          <a:blip r:embed="rId3"/>
          <a:stretch>
            <a:fillRect/>
          </a:stretch>
        </p:blipFill>
        <p:spPr>
          <a:xfrm>
            <a:off x="705742" y="3040346"/>
            <a:ext cx="4854361" cy="777307"/>
          </a:xfrm>
          <a:prstGeom prst="rect">
            <a:avLst/>
          </a:prstGeom>
        </p:spPr>
      </p:pic>
      <p:pic>
        <p:nvPicPr>
          <p:cNvPr id="10" name="Picture 9">
            <a:extLst>
              <a:ext uri="{FF2B5EF4-FFF2-40B4-BE49-F238E27FC236}">
                <a16:creationId xmlns:a16="http://schemas.microsoft.com/office/drawing/2014/main" id="{FA02E055-3EA2-3DA4-E604-0F6C613FB591}"/>
              </a:ext>
            </a:extLst>
          </p:cNvPr>
          <p:cNvPicPr>
            <a:picLocks noChangeAspect="1"/>
          </p:cNvPicPr>
          <p:nvPr/>
        </p:nvPicPr>
        <p:blipFill>
          <a:blip r:embed="rId4"/>
          <a:stretch>
            <a:fillRect/>
          </a:stretch>
        </p:blipFill>
        <p:spPr>
          <a:xfrm>
            <a:off x="705742" y="3992658"/>
            <a:ext cx="8923793" cy="2560542"/>
          </a:xfrm>
          <a:prstGeom prst="rect">
            <a:avLst/>
          </a:prstGeom>
        </p:spPr>
      </p:pic>
    </p:spTree>
    <p:extLst>
      <p:ext uri="{BB962C8B-B14F-4D97-AF65-F5344CB8AC3E}">
        <p14:creationId xmlns:p14="http://schemas.microsoft.com/office/powerpoint/2010/main" val="122206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B550928-CF0E-3F28-B4DA-F273A4D22977}"/>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rgbClr val="FFFFFF"/>
                </a:solidFill>
                <a:latin typeface="+mj-lt"/>
                <a:ea typeface="+mj-ea"/>
                <a:cs typeface="+mj-cs"/>
              </a:rPr>
              <a:t>Checking Null values and cleaning data:</a:t>
            </a:r>
          </a:p>
        </p:txBody>
      </p:sp>
      <p:pic>
        <p:nvPicPr>
          <p:cNvPr id="4" name="Picture 3">
            <a:extLst>
              <a:ext uri="{FF2B5EF4-FFF2-40B4-BE49-F238E27FC236}">
                <a16:creationId xmlns:a16="http://schemas.microsoft.com/office/drawing/2014/main" id="{07AA7C1D-989D-C6CB-2D3E-FB053D85E37D}"/>
              </a:ext>
            </a:extLst>
          </p:cNvPr>
          <p:cNvPicPr>
            <a:picLocks noChangeAspect="1"/>
          </p:cNvPicPr>
          <p:nvPr/>
        </p:nvPicPr>
        <p:blipFill>
          <a:blip r:embed="rId2"/>
          <a:stretch>
            <a:fillRect/>
          </a:stretch>
        </p:blipFill>
        <p:spPr>
          <a:xfrm>
            <a:off x="4502428" y="1053535"/>
            <a:ext cx="7225748" cy="4750930"/>
          </a:xfrm>
          <a:prstGeom prst="rect">
            <a:avLst/>
          </a:prstGeom>
        </p:spPr>
      </p:pic>
    </p:spTree>
    <p:extLst>
      <p:ext uri="{BB962C8B-B14F-4D97-AF65-F5344CB8AC3E}">
        <p14:creationId xmlns:p14="http://schemas.microsoft.com/office/powerpoint/2010/main" val="198672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82492-E8CF-8B94-90DC-7E8D1631DB6E}"/>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kern="1200" dirty="0">
                <a:solidFill>
                  <a:srgbClr val="FFFFFF"/>
                </a:solidFill>
                <a:latin typeface="+mj-lt"/>
                <a:ea typeface="+mj-ea"/>
                <a:cs typeface="+mj-cs"/>
              </a:rPr>
              <a:t>R1: Calculate average price for each combination of room type, property type, and market</a:t>
            </a:r>
          </a:p>
        </p:txBody>
      </p:sp>
      <p:pic>
        <p:nvPicPr>
          <p:cNvPr id="4" name="Picture 3">
            <a:extLst>
              <a:ext uri="{FF2B5EF4-FFF2-40B4-BE49-F238E27FC236}">
                <a16:creationId xmlns:a16="http://schemas.microsoft.com/office/drawing/2014/main" id="{E78E6A52-BD01-15E3-F581-789EF76BF1CF}"/>
              </a:ext>
            </a:extLst>
          </p:cNvPr>
          <p:cNvPicPr>
            <a:picLocks noChangeAspect="1"/>
          </p:cNvPicPr>
          <p:nvPr/>
        </p:nvPicPr>
        <p:blipFill>
          <a:blip r:embed="rId2"/>
          <a:stretch>
            <a:fillRect/>
          </a:stretch>
        </p:blipFill>
        <p:spPr>
          <a:xfrm>
            <a:off x="5270090" y="643466"/>
            <a:ext cx="6086167" cy="5568739"/>
          </a:xfrm>
          <a:prstGeom prst="rect">
            <a:avLst/>
          </a:prstGeom>
        </p:spPr>
      </p:pic>
    </p:spTree>
    <p:extLst>
      <p:ext uri="{BB962C8B-B14F-4D97-AF65-F5344CB8AC3E}">
        <p14:creationId xmlns:p14="http://schemas.microsoft.com/office/powerpoint/2010/main" val="226140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CDD88-0BFC-92D1-DEB3-15E8933517E6}"/>
              </a:ext>
            </a:extLst>
          </p:cNvPr>
          <p:cNvPicPr>
            <a:picLocks noChangeAspect="1"/>
          </p:cNvPicPr>
          <p:nvPr/>
        </p:nvPicPr>
        <p:blipFill>
          <a:blip r:embed="rId2"/>
          <a:stretch>
            <a:fillRect/>
          </a:stretch>
        </p:blipFill>
        <p:spPr>
          <a:xfrm>
            <a:off x="737419" y="457822"/>
            <a:ext cx="8283658" cy="1889924"/>
          </a:xfrm>
          <a:prstGeom prst="rect">
            <a:avLst/>
          </a:prstGeom>
        </p:spPr>
      </p:pic>
      <p:sp>
        <p:nvSpPr>
          <p:cNvPr id="4" name="TextBox 3">
            <a:extLst>
              <a:ext uri="{FF2B5EF4-FFF2-40B4-BE49-F238E27FC236}">
                <a16:creationId xmlns:a16="http://schemas.microsoft.com/office/drawing/2014/main" id="{A146B170-0D2A-FAAF-B403-EAF0B99023B7}"/>
              </a:ext>
            </a:extLst>
          </p:cNvPr>
          <p:cNvSpPr txBox="1"/>
          <p:nvPr/>
        </p:nvSpPr>
        <p:spPr>
          <a:xfrm>
            <a:off x="737419" y="88490"/>
            <a:ext cx="7993626" cy="369332"/>
          </a:xfrm>
          <a:prstGeom prst="rect">
            <a:avLst/>
          </a:prstGeom>
          <a:noFill/>
        </p:spPr>
        <p:txBody>
          <a:bodyPr wrap="square" rtlCol="0">
            <a:spAutoFit/>
          </a:bodyPr>
          <a:lstStyle/>
          <a:p>
            <a:r>
              <a:rPr lang="en-US" dirty="0"/>
              <a:t>Pivoting data and creating heatmap for easier visualization</a:t>
            </a:r>
          </a:p>
        </p:txBody>
      </p:sp>
      <p:pic>
        <p:nvPicPr>
          <p:cNvPr id="6" name="Picture 5">
            <a:extLst>
              <a:ext uri="{FF2B5EF4-FFF2-40B4-BE49-F238E27FC236}">
                <a16:creationId xmlns:a16="http://schemas.microsoft.com/office/drawing/2014/main" id="{DB4405B8-6CFF-28DD-8310-A815E1C642F1}"/>
              </a:ext>
            </a:extLst>
          </p:cNvPr>
          <p:cNvPicPr>
            <a:picLocks noChangeAspect="1"/>
          </p:cNvPicPr>
          <p:nvPr/>
        </p:nvPicPr>
        <p:blipFill>
          <a:blip r:embed="rId3"/>
          <a:stretch>
            <a:fillRect/>
          </a:stretch>
        </p:blipFill>
        <p:spPr>
          <a:xfrm>
            <a:off x="737419" y="2444937"/>
            <a:ext cx="6295970" cy="4413063"/>
          </a:xfrm>
          <a:prstGeom prst="rect">
            <a:avLst/>
          </a:prstGeom>
        </p:spPr>
      </p:pic>
    </p:spTree>
    <p:extLst>
      <p:ext uri="{BB962C8B-B14F-4D97-AF65-F5344CB8AC3E}">
        <p14:creationId xmlns:p14="http://schemas.microsoft.com/office/powerpoint/2010/main" val="53913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282562-65D5-03FF-3483-47C3EA015FF5}"/>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300" kern="1200" dirty="0">
                <a:solidFill>
                  <a:srgbClr val="FFFFFF"/>
                </a:solidFill>
                <a:latin typeface="+mj-lt"/>
                <a:ea typeface="+mj-ea"/>
                <a:cs typeface="+mj-cs"/>
              </a:rPr>
              <a:t>R2: Average number of reviews per listing in each market</a:t>
            </a:r>
          </a:p>
        </p:txBody>
      </p:sp>
      <p:pic>
        <p:nvPicPr>
          <p:cNvPr id="4" name="Picture 3">
            <a:extLst>
              <a:ext uri="{FF2B5EF4-FFF2-40B4-BE49-F238E27FC236}">
                <a16:creationId xmlns:a16="http://schemas.microsoft.com/office/drawing/2014/main" id="{6FC8A8AA-5CA1-8F9E-B684-5F1C05EBB9DA}"/>
              </a:ext>
            </a:extLst>
          </p:cNvPr>
          <p:cNvPicPr>
            <a:picLocks noChangeAspect="1"/>
          </p:cNvPicPr>
          <p:nvPr/>
        </p:nvPicPr>
        <p:blipFill>
          <a:blip r:embed="rId2"/>
          <a:stretch>
            <a:fillRect/>
          </a:stretch>
        </p:blipFill>
        <p:spPr>
          <a:xfrm>
            <a:off x="5675656" y="643466"/>
            <a:ext cx="4984020" cy="5568739"/>
          </a:xfrm>
          <a:prstGeom prst="rect">
            <a:avLst/>
          </a:prstGeom>
        </p:spPr>
      </p:pic>
    </p:spTree>
    <p:extLst>
      <p:ext uri="{BB962C8B-B14F-4D97-AF65-F5344CB8AC3E}">
        <p14:creationId xmlns:p14="http://schemas.microsoft.com/office/powerpoint/2010/main" val="911861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1470</TotalTime>
  <Words>370</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Bhuvana Gudipudi</dc:creator>
  <cp:lastModifiedBy>Bhuvana Gudipudi</cp:lastModifiedBy>
  <cp:revision>1</cp:revision>
  <dcterms:created xsi:type="dcterms:W3CDTF">2024-03-19T18:07:47Z</dcterms:created>
  <dcterms:modified xsi:type="dcterms:W3CDTF">2024-03-20T18:38:07Z</dcterms:modified>
</cp:coreProperties>
</file>