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67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386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8C3F-0CF2-4C7C-B60A-77CE3183E953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CF2D-A142-4321-9BFC-49E823641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8C3F-0CF2-4C7C-B60A-77CE3183E953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CF2D-A142-4321-9BFC-49E823641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8C3F-0CF2-4C7C-B60A-77CE3183E953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CF2D-A142-4321-9BFC-49E823641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8C3F-0CF2-4C7C-B60A-77CE3183E953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CF2D-A142-4321-9BFC-49E823641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8C3F-0CF2-4C7C-B60A-77CE3183E953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CF2D-A142-4321-9BFC-49E823641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8C3F-0CF2-4C7C-B60A-77CE3183E953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CF2D-A142-4321-9BFC-49E823641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8C3F-0CF2-4C7C-B60A-77CE3183E953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CF2D-A142-4321-9BFC-49E823641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8C3F-0CF2-4C7C-B60A-77CE3183E953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CF2D-A142-4321-9BFC-49E823641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8C3F-0CF2-4C7C-B60A-77CE3183E953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CF2D-A142-4321-9BFC-49E823641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8C3F-0CF2-4C7C-B60A-77CE3183E953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CF2D-A142-4321-9BFC-49E823641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8C3F-0CF2-4C7C-B60A-77CE3183E953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CF2D-A142-4321-9BFC-49E823641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E8C3F-0CF2-4C7C-B60A-77CE3183E953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9CF2D-A142-4321-9BFC-49E823641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2000240"/>
            <a:ext cx="8305800" cy="421484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id-ID" sz="2600" dirty="0" smtClean="0">
                <a:solidFill>
                  <a:schemeClr val="bg1"/>
                </a:solidFill>
                <a:latin typeface="Algerian" pitchFamily="82" charset="0"/>
              </a:rPr>
              <a:t>PEMBUATAN </a:t>
            </a:r>
            <a:r>
              <a:rPr lang="en-US" sz="2600" dirty="0" smtClean="0">
                <a:solidFill>
                  <a:schemeClr val="bg1"/>
                </a:solidFill>
                <a:latin typeface="Algerian" pitchFamily="82" charset="0"/>
              </a:rPr>
              <a:t>APLIKASI PENGENALAN 25 NABI </a:t>
            </a:r>
            <a:r>
              <a:rPr lang="en-US" sz="2600" dirty="0" err="1" smtClean="0">
                <a:solidFill>
                  <a:schemeClr val="bg1"/>
                </a:solidFill>
                <a:latin typeface="Algerian" pitchFamily="82" charset="0"/>
              </a:rPr>
              <a:t>NABI</a:t>
            </a:r>
            <a:endParaRPr lang="en-US" sz="2600" dirty="0" smtClean="0">
              <a:solidFill>
                <a:schemeClr val="bg1"/>
              </a:solidFill>
              <a:latin typeface="Algerian" pitchFamily="82" charset="0"/>
            </a:endParaRPr>
          </a:p>
          <a:p>
            <a:r>
              <a:rPr lang="id-ID" sz="2600" dirty="0" smtClean="0">
                <a:solidFill>
                  <a:schemeClr val="bg1"/>
                </a:solidFill>
                <a:latin typeface="Algerian" pitchFamily="82" charset="0"/>
              </a:rPr>
              <a:t>MENGGUNAKAN</a:t>
            </a:r>
            <a:r>
              <a:rPr lang="en-US" sz="2600" dirty="0" smtClean="0">
                <a:solidFill>
                  <a:schemeClr val="bg1"/>
                </a:solidFill>
                <a:latin typeface="Algerian" pitchFamily="82" charset="0"/>
              </a:rPr>
              <a:t> ECLIPSE &amp; </a:t>
            </a:r>
            <a:r>
              <a:rPr lang="en-US" sz="2600" dirty="0" smtClean="0">
                <a:solidFill>
                  <a:schemeClr val="bg1"/>
                </a:solidFill>
                <a:latin typeface="Algerian" pitchFamily="82" charset="0"/>
              </a:rPr>
              <a:t>JQUERY</a:t>
            </a:r>
            <a:r>
              <a:rPr lang="id-ID" sz="2600" dirty="0" smtClean="0">
                <a:solidFill>
                  <a:schemeClr val="bg1"/>
                </a:solidFill>
                <a:latin typeface="Algerian" pitchFamily="82" charset="0"/>
              </a:rPr>
              <a:t> Mobile</a:t>
            </a:r>
            <a:endParaRPr lang="id-ID" sz="2600" dirty="0" smtClean="0">
              <a:solidFill>
                <a:schemeClr val="bg1"/>
              </a:solidFill>
              <a:latin typeface="Algerian" pitchFamily="82" charset="0"/>
            </a:endParaRPr>
          </a:p>
          <a:p>
            <a:endParaRPr lang="id-ID" dirty="0" smtClean="0">
              <a:solidFill>
                <a:schemeClr val="bg1"/>
              </a:solidFill>
              <a:latin typeface="Algerian" pitchFamily="82" charset="0"/>
            </a:endParaRPr>
          </a:p>
          <a:p>
            <a:endParaRPr lang="id-ID" dirty="0" smtClean="0">
              <a:solidFill>
                <a:schemeClr val="bg1"/>
              </a:solidFill>
              <a:latin typeface="Algerian" pitchFamily="82" charset="0"/>
            </a:endParaRPr>
          </a:p>
          <a:p>
            <a:endParaRPr lang="id-ID" dirty="0" smtClean="0">
              <a:solidFill>
                <a:schemeClr val="bg1"/>
              </a:solidFill>
              <a:latin typeface="Algerian" pitchFamily="82" charset="0"/>
            </a:endParaRPr>
          </a:p>
          <a:p>
            <a:pPr algn="l"/>
            <a:r>
              <a:rPr lang="id-ID" sz="2400" dirty="0" smtClean="0">
                <a:solidFill>
                  <a:schemeClr val="bg1"/>
                </a:solidFill>
                <a:latin typeface="Algerian" pitchFamily="82" charset="0"/>
              </a:rPr>
              <a:t>Oleh	</a:t>
            </a:r>
            <a:r>
              <a:rPr lang="id-ID" sz="2400" dirty="0" smtClean="0">
                <a:solidFill>
                  <a:schemeClr val="bg1"/>
                </a:solidFill>
                <a:latin typeface="Algerian" pitchFamily="82" charset="0"/>
              </a:rPr>
              <a:t>	: </a:t>
            </a:r>
            <a:r>
              <a:rPr lang="en-US" sz="2400" dirty="0" err="1" smtClean="0">
                <a:solidFill>
                  <a:schemeClr val="bg1"/>
                </a:solidFill>
                <a:latin typeface="Algerian" pitchFamily="82" charset="0"/>
              </a:rPr>
              <a:t>Moh</a:t>
            </a:r>
            <a:r>
              <a:rPr lang="en-US" sz="2400" dirty="0" smtClean="0">
                <a:solidFill>
                  <a:schemeClr val="bg1"/>
                </a:solidFill>
                <a:latin typeface="Algerian" pitchFamily="82" charset="0"/>
              </a:rPr>
              <a:t>. </a:t>
            </a:r>
            <a:r>
              <a:rPr lang="en-US" sz="2400" dirty="0" err="1" smtClean="0">
                <a:solidFill>
                  <a:schemeClr val="bg1"/>
                </a:solidFill>
                <a:latin typeface="Algerian" pitchFamily="82" charset="0"/>
              </a:rPr>
              <a:t>Nazar</a:t>
            </a:r>
            <a:r>
              <a:rPr lang="en-US" sz="2400" dirty="0" smtClean="0">
                <a:solidFill>
                  <a:schemeClr val="bg1"/>
                </a:solidFill>
                <a:latin typeface="Algerian" pitchFamily="82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lgerian" pitchFamily="82" charset="0"/>
              </a:rPr>
              <a:t>Agliyono</a:t>
            </a:r>
            <a:endParaRPr lang="id-ID" sz="2400" dirty="0" smtClean="0">
              <a:solidFill>
                <a:schemeClr val="bg1"/>
              </a:solidFill>
              <a:latin typeface="Algerian" pitchFamily="82" charset="0"/>
            </a:endParaRPr>
          </a:p>
          <a:p>
            <a:pPr algn="l"/>
            <a:r>
              <a:rPr lang="id-ID" sz="2400" dirty="0" smtClean="0">
                <a:solidFill>
                  <a:schemeClr val="bg1"/>
                </a:solidFill>
                <a:latin typeface="Algerian" pitchFamily="82" charset="0"/>
              </a:rPr>
              <a:t>NPM 		: 5</a:t>
            </a:r>
            <a:r>
              <a:rPr lang="en-US" sz="2400" dirty="0" smtClean="0">
                <a:solidFill>
                  <a:schemeClr val="bg1"/>
                </a:solidFill>
                <a:latin typeface="Algerian" pitchFamily="82" charset="0"/>
              </a:rPr>
              <a:t>4410462</a:t>
            </a:r>
            <a:endParaRPr lang="id-ID" sz="2400" dirty="0" smtClean="0">
              <a:solidFill>
                <a:schemeClr val="bg1"/>
              </a:solidFill>
              <a:latin typeface="Algerian" pitchFamily="82" charset="0"/>
            </a:endParaRPr>
          </a:p>
          <a:p>
            <a:pPr algn="l"/>
            <a:r>
              <a:rPr lang="id-ID" sz="2400" dirty="0" smtClean="0">
                <a:solidFill>
                  <a:schemeClr val="bg1"/>
                </a:solidFill>
                <a:latin typeface="Algerian" pitchFamily="82" charset="0"/>
              </a:rPr>
              <a:t>Kelas</a:t>
            </a:r>
            <a:r>
              <a:rPr lang="en-US" sz="2400" dirty="0" smtClean="0">
                <a:solidFill>
                  <a:schemeClr val="bg1"/>
                </a:solidFill>
                <a:latin typeface="Algerian" pitchFamily="82" charset="0"/>
              </a:rPr>
              <a:t>	</a:t>
            </a:r>
            <a:r>
              <a:rPr lang="id-ID" sz="2400" dirty="0" smtClean="0">
                <a:solidFill>
                  <a:schemeClr val="bg1"/>
                </a:solidFill>
                <a:latin typeface="Algerian" pitchFamily="82" charset="0"/>
              </a:rPr>
              <a:t>: </a:t>
            </a:r>
            <a:r>
              <a:rPr lang="id-ID" sz="2400" dirty="0" smtClean="0">
                <a:solidFill>
                  <a:schemeClr val="bg1"/>
                </a:solidFill>
                <a:latin typeface="Algerian" pitchFamily="82" charset="0"/>
              </a:rPr>
              <a:t>3IA06</a:t>
            </a:r>
          </a:p>
          <a:p>
            <a:pPr algn="l"/>
            <a:endParaRPr lang="id-ID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28596" y="285728"/>
            <a:ext cx="8305800" cy="1643074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  <a:latin typeface="Algerian" pitchFamily="82" charset="0"/>
              </a:rPr>
              <a:t>Interaksi</a:t>
            </a:r>
            <a:r>
              <a:rPr lang="en-US" sz="3600" dirty="0" smtClean="0">
                <a:solidFill>
                  <a:schemeClr val="bg1"/>
                </a:solidFill>
                <a:latin typeface="Algerian" pitchFamily="82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Algerian" pitchFamily="82" charset="0"/>
              </a:rPr>
              <a:t>Manusia</a:t>
            </a:r>
            <a:r>
              <a:rPr lang="en-US" sz="3600" dirty="0" smtClean="0">
                <a:solidFill>
                  <a:schemeClr val="bg1"/>
                </a:solidFill>
                <a:latin typeface="Algerian" pitchFamily="82" charset="0"/>
              </a:rPr>
              <a:t> &amp; </a:t>
            </a:r>
            <a:r>
              <a:rPr lang="en-US" sz="3600" dirty="0" err="1" smtClean="0">
                <a:solidFill>
                  <a:schemeClr val="bg1"/>
                </a:solidFill>
                <a:latin typeface="Algerian" pitchFamily="82" charset="0"/>
              </a:rPr>
              <a:t>Komputer</a:t>
            </a:r>
            <a:endParaRPr lang="id-ID" sz="3600" dirty="0">
              <a:solidFill>
                <a:schemeClr val="bg1"/>
              </a:solidFill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/>
          <p:cNvSpPr txBox="1">
            <a:spLocks/>
          </p:cNvSpPr>
          <p:nvPr/>
        </p:nvSpPr>
        <p:spPr>
          <a:xfrm>
            <a:off x="457200" y="1524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Aplikasi</a:t>
            </a:r>
            <a:endParaRPr kumimoji="0" lang="id-ID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8686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1263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/>
          <p:cNvSpPr txBox="1">
            <a:spLocks/>
          </p:cNvSpPr>
          <p:nvPr/>
        </p:nvSpPr>
        <p:spPr>
          <a:xfrm>
            <a:off x="457200" y="1524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Aplikasi</a:t>
            </a:r>
            <a:endParaRPr kumimoji="0" lang="id-ID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686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1311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/>
          <p:cNvSpPr txBox="1">
            <a:spLocks/>
          </p:cNvSpPr>
          <p:nvPr/>
        </p:nvSpPr>
        <p:spPr>
          <a:xfrm>
            <a:off x="457200" y="1524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Aplikasi</a:t>
            </a:r>
            <a:endParaRPr kumimoji="0" lang="id-ID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763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0284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/>
          <p:cNvSpPr txBox="1">
            <a:spLocks/>
          </p:cNvSpPr>
          <p:nvPr/>
        </p:nvSpPr>
        <p:spPr>
          <a:xfrm>
            <a:off x="457200" y="1524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Aplikasi</a:t>
            </a:r>
            <a:endParaRPr kumimoji="0" lang="id-ID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3612"/>
            <a:ext cx="28956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0406" y="1603612"/>
            <a:ext cx="2643187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1603612"/>
            <a:ext cx="2719387" cy="481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90065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/>
          <p:cNvSpPr txBox="1">
            <a:spLocks/>
          </p:cNvSpPr>
          <p:nvPr/>
        </p:nvSpPr>
        <p:spPr>
          <a:xfrm>
            <a:off x="457200" y="1524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Aplikasi</a:t>
            </a:r>
            <a:endParaRPr kumimoji="0" lang="id-ID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05000"/>
            <a:ext cx="27432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6391" y="1905000"/>
            <a:ext cx="3100387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81370" y="1905000"/>
            <a:ext cx="2786418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8348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/>
          <p:cNvSpPr txBox="1">
            <a:spLocks/>
          </p:cNvSpPr>
          <p:nvPr/>
        </p:nvSpPr>
        <p:spPr>
          <a:xfrm>
            <a:off x="457200" y="1524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Aplikasi</a:t>
            </a:r>
            <a:endParaRPr kumimoji="0" lang="id-ID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905000"/>
            <a:ext cx="3061790" cy="4399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190" y="1905000"/>
            <a:ext cx="3100867" cy="4399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15057" y="1905000"/>
            <a:ext cx="2690813" cy="4399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9851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/>
          <p:cNvSpPr txBox="1">
            <a:spLocks/>
          </p:cNvSpPr>
          <p:nvPr/>
        </p:nvSpPr>
        <p:spPr>
          <a:xfrm>
            <a:off x="457200" y="1524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Aplikasi</a:t>
            </a:r>
            <a:endParaRPr kumimoji="0" lang="id-ID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2057400"/>
            <a:ext cx="3228975" cy="4660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" y="2057400"/>
            <a:ext cx="3048001" cy="4626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344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 txBox="1">
            <a:spLocks/>
          </p:cNvSpPr>
          <p:nvPr/>
        </p:nvSpPr>
        <p:spPr>
          <a:xfrm>
            <a:off x="533400" y="1752600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lvl="1" algn="just">
              <a:spcBef>
                <a:spcPct val="20000"/>
              </a:spcBef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Tujuan	: Agar</a:t>
            </a:r>
            <a:r>
              <a:rPr kumimoji="0" lang="id-ID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pengguna dapat mengenal atau sekedar mengingat kembali atau ingin mengajarkan kepada anak-anak tentang 25 Nabi yang telah diberitakan Allah lewat Al-Qur’an melalui Nabi Muhammad Shallallahu alaihi wasalllama</a:t>
            </a:r>
          </a:p>
          <a:p>
            <a:pPr lvl="1" algn="just">
              <a:spcBef>
                <a:spcPct val="20000"/>
              </a:spcBef>
            </a:pPr>
            <a:r>
              <a:rPr lang="id-ID" sz="3200" baseline="0" dirty="0" smtClean="0">
                <a:solidFill>
                  <a:schemeClr val="bg1"/>
                </a:solidFill>
              </a:rPr>
              <a:t>Target	: Anak kecil yang sudah dapat membaca serta orang</a:t>
            </a:r>
            <a:r>
              <a:rPr lang="id-ID" sz="3200" dirty="0" smtClean="0">
                <a:solidFill>
                  <a:schemeClr val="bg1"/>
                </a:solidFill>
              </a:rPr>
              <a:t> dewasa yang membutuhkan informasi tentang 25 Nabi-nabi</a:t>
            </a:r>
            <a:endParaRPr kumimoji="0" lang="id-ID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457200" y="1524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About</a:t>
            </a:r>
            <a:endParaRPr kumimoji="0" lang="id-ID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 txBox="1">
            <a:spLocks/>
          </p:cNvSpPr>
          <p:nvPr/>
        </p:nvSpPr>
        <p:spPr>
          <a:xfrm>
            <a:off x="533400" y="2362200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lvl="1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id-ID" sz="3200" dirty="0" smtClean="0">
                <a:solidFill>
                  <a:schemeClr val="bg1"/>
                </a:solidFill>
              </a:rPr>
              <a:t>Eclipse</a:t>
            </a:r>
          </a:p>
          <a:p>
            <a:pPr lvl="1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id-ID" sz="3200" dirty="0">
                <a:solidFill>
                  <a:schemeClr val="bg1"/>
                </a:solidFill>
              </a:rPr>
              <a:t> </a:t>
            </a:r>
            <a:r>
              <a:rPr lang="id-ID" sz="3200" dirty="0" smtClean="0">
                <a:solidFill>
                  <a:schemeClr val="bg1"/>
                </a:solidFill>
              </a:rPr>
              <a:t>Android Development Tools</a:t>
            </a:r>
          </a:p>
          <a:p>
            <a:pPr lvl="1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id-ID" sz="3200" dirty="0">
                <a:solidFill>
                  <a:schemeClr val="bg1"/>
                </a:solidFill>
              </a:rPr>
              <a:t> </a:t>
            </a:r>
            <a:r>
              <a:rPr lang="id-ID" sz="3200" dirty="0" smtClean="0">
                <a:solidFill>
                  <a:schemeClr val="bg1"/>
                </a:solidFill>
              </a:rPr>
              <a:t>Software Development Kit</a:t>
            </a:r>
            <a:endParaRPr lang="id-ID" sz="3200" dirty="0">
              <a:solidFill>
                <a:schemeClr val="bg1"/>
              </a:solidFill>
            </a:endParaRPr>
          </a:p>
          <a:p>
            <a:pPr lvl="1" algn="just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Notepad++</a:t>
            </a:r>
          </a:p>
          <a:p>
            <a:pPr lvl="1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 Browser</a:t>
            </a:r>
            <a:endParaRPr kumimoji="0" lang="id-ID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457200" y="1524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Software yang dibutuhkan</a:t>
            </a:r>
            <a:endParaRPr kumimoji="0" lang="id-ID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08100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/>
          <p:cNvSpPr txBox="1">
            <a:spLocks/>
          </p:cNvSpPr>
          <p:nvPr/>
        </p:nvSpPr>
        <p:spPr>
          <a:xfrm>
            <a:off x="457200" y="1524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Hirarki File</a:t>
            </a:r>
            <a:endParaRPr kumimoji="0" lang="id-ID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8763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/>
          <p:cNvSpPr txBox="1">
            <a:spLocks/>
          </p:cNvSpPr>
          <p:nvPr/>
        </p:nvSpPr>
        <p:spPr>
          <a:xfrm>
            <a:off x="457200" y="1524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Hirarki File</a:t>
            </a:r>
            <a:endParaRPr kumimoji="0" lang="id-ID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4582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149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/>
          <p:cNvSpPr txBox="1">
            <a:spLocks/>
          </p:cNvSpPr>
          <p:nvPr/>
        </p:nvSpPr>
        <p:spPr>
          <a:xfrm>
            <a:off x="457200" y="1524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Hirarki File</a:t>
            </a:r>
            <a:endParaRPr kumimoji="0" lang="id-ID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143000"/>
            <a:ext cx="8763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92490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/>
          <p:cNvSpPr txBox="1">
            <a:spLocks/>
          </p:cNvSpPr>
          <p:nvPr/>
        </p:nvSpPr>
        <p:spPr>
          <a:xfrm>
            <a:off x="457200" y="1524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Aplikasi</a:t>
            </a:r>
            <a:endParaRPr kumimoji="0" lang="id-ID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8610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41477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/>
          <p:cNvSpPr txBox="1">
            <a:spLocks/>
          </p:cNvSpPr>
          <p:nvPr/>
        </p:nvSpPr>
        <p:spPr>
          <a:xfrm>
            <a:off x="457200" y="1524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Aplikasi</a:t>
            </a:r>
            <a:endParaRPr kumimoji="0" lang="id-ID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143000"/>
            <a:ext cx="8763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1965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/>
          <p:cNvSpPr txBox="1">
            <a:spLocks/>
          </p:cNvSpPr>
          <p:nvPr/>
        </p:nvSpPr>
        <p:spPr>
          <a:xfrm>
            <a:off x="457200" y="1524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Aplikasi</a:t>
            </a:r>
            <a:endParaRPr kumimoji="0" lang="id-ID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610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3142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62</Words>
  <Application>Microsoft Office PowerPoint</Application>
  <PresentationFormat>On-screen Show (4:3)</PresentationFormat>
  <Paragraphs>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Algerian</vt:lpstr>
      <vt:lpstr>Arial</vt:lpstr>
      <vt:lpstr>Calibri</vt:lpstr>
      <vt:lpstr>Office Theme</vt:lpstr>
      <vt:lpstr>Interaksi Manusia &amp; Komputer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GRAFIK KOMPUTER II</dc:title>
  <dc:creator>Azar</dc:creator>
  <cp:lastModifiedBy>sonic</cp:lastModifiedBy>
  <cp:revision>33</cp:revision>
  <dcterms:created xsi:type="dcterms:W3CDTF">2013-04-15T16:32:48Z</dcterms:created>
  <dcterms:modified xsi:type="dcterms:W3CDTF">2013-05-01T03:36:44Z</dcterms:modified>
</cp:coreProperties>
</file>