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9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06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07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88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07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8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02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90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78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55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5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latimes.com/neighborhoods/neighborhood/li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C7AA8-C073-1945-A636-742612D5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sz="5600" b="1"/>
              <a:t>Clustering Los Angeles Venues by Categories</a:t>
            </a: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F69B6-C14B-4447-98D0-FB5062524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dirty="0"/>
              <a:t>Manan Brahmbhatt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7939C-C1DC-47EA-949C-9826B88A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75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3AA9-EE19-374F-9586-6436A30A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valuable for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D91F-1EA6-AA4A-8CB7-6D73D439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travel to LA yearly</a:t>
            </a:r>
          </a:p>
          <a:p>
            <a:r>
              <a:rPr lang="en-US" dirty="0"/>
              <a:t>So many places that it is difficult to find places based on their interests</a:t>
            </a:r>
          </a:p>
        </p:txBody>
      </p:sp>
    </p:spTree>
    <p:extLst>
      <p:ext uri="{BB962C8B-B14F-4D97-AF65-F5344CB8AC3E}">
        <p14:creationId xmlns:p14="http://schemas.microsoft.com/office/powerpoint/2010/main" val="19374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0E42-1F32-9D41-82B5-04C17765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F5EB-C299-9C45-8F4B-4D13BE61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data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, and </a:t>
            </a:r>
            <a:r>
              <a:rPr lang="en-US" dirty="0" err="1"/>
              <a:t>venu</a:t>
            </a:r>
            <a:r>
              <a:rPr lang="en-US" dirty="0"/>
              <a:t> data found from Foursquare API</a:t>
            </a:r>
          </a:p>
        </p:txBody>
      </p:sp>
    </p:spTree>
    <p:extLst>
      <p:ext uri="{BB962C8B-B14F-4D97-AF65-F5344CB8AC3E}">
        <p14:creationId xmlns:p14="http://schemas.microsoft.com/office/powerpoint/2010/main" val="348131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B420-9BDC-3141-AA34-A58E9D33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A877-376D-6946-B9DA-943A49E5B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3859742"/>
          </a:xfrm>
        </p:spPr>
        <p:txBody>
          <a:bodyPr/>
          <a:lstStyle/>
          <a:p>
            <a:r>
              <a:rPr lang="en-US" dirty="0"/>
              <a:t>2573 unique venues</a:t>
            </a:r>
          </a:p>
          <a:p>
            <a:r>
              <a:rPr lang="en-US" dirty="0"/>
              <a:t>303 unique categories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C3960-BE9A-3344-A0F7-F3978AF8A54F}"/>
              </a:ext>
            </a:extLst>
          </p:cNvPr>
          <p:cNvSpPr txBox="1"/>
          <p:nvPr/>
        </p:nvSpPr>
        <p:spPr>
          <a:xfrm>
            <a:off x="5998029" y="1807029"/>
            <a:ext cx="4996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963 Food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149 Nightlife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 Sports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67 Nature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51 Family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36 History Locations</a:t>
            </a:r>
          </a:p>
        </p:txBody>
      </p:sp>
    </p:spTree>
    <p:extLst>
      <p:ext uri="{BB962C8B-B14F-4D97-AF65-F5344CB8AC3E}">
        <p14:creationId xmlns:p14="http://schemas.microsoft.com/office/powerpoint/2010/main" val="271481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806C-D702-3B42-B1FA-18881A8D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3534-220D-FE42-B480-06ECA5FE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Potentially look at specific neighborhoods for more local results</a:t>
            </a:r>
          </a:p>
          <a:p>
            <a:r>
              <a:rPr lang="en-US" dirty="0"/>
              <a:t>Potentially look at towns outside of </a:t>
            </a:r>
            <a:r>
              <a:rPr lang="en-US"/>
              <a:t>Los Angeles</a:t>
            </a:r>
          </a:p>
        </p:txBody>
      </p:sp>
    </p:spTree>
    <p:extLst>
      <p:ext uri="{BB962C8B-B14F-4D97-AF65-F5344CB8AC3E}">
        <p14:creationId xmlns:p14="http://schemas.microsoft.com/office/powerpoint/2010/main" val="105337938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92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Tw Cen MT</vt:lpstr>
      <vt:lpstr>ShapesVTI</vt:lpstr>
      <vt:lpstr>Clustering Los Angeles Venues by Categories</vt:lpstr>
      <vt:lpstr>Why this is valuable for people</vt:lpstr>
      <vt:lpstr>Data</vt:lpstr>
      <vt:lpstr>Analysis</vt:lpstr>
      <vt:lpstr>Further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Los Angeles Venues by Categories</dc:title>
  <dc:creator>Manan Brahmbhatt</dc:creator>
  <cp:lastModifiedBy>Manan Brahmbhatt</cp:lastModifiedBy>
  <cp:revision>1</cp:revision>
  <dcterms:created xsi:type="dcterms:W3CDTF">2020-04-28T23:38:13Z</dcterms:created>
  <dcterms:modified xsi:type="dcterms:W3CDTF">2020-04-28T23:44:36Z</dcterms:modified>
</cp:coreProperties>
</file>