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46B0-39D7-43DA-88BF-6916CDB3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2820-8CE8-49CD-ADE3-E5B21F969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44D9-70BC-4F0B-9DD6-58AF4561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E165-8B14-4CF1-8466-FE95395C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AE0A-ABD9-4AE2-9908-ED173EA1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3D0D-4D1F-4BEB-ACBD-95C742E1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6566-CB3A-4DA6-80CE-DDF03E92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1B75-36E8-43AE-9601-4D78C18A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37F6-08E6-4849-A40D-643B2B4A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2485-B06F-4A4E-B55C-69470A7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B6EEB-C1BC-4F18-96C7-01B7B904F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5314D-1C01-49FE-81BF-787E9742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6FAF-FBAB-4C1B-960F-4C1FA01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5CBD-8F84-4BAD-A382-DAFD1B47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77A0-F710-44E9-B53C-8CC1DECD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8678-6C5A-46D2-9038-CBA423C6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EE73-CDE2-40AC-8D01-CA44909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8065-B725-4A8B-8C5E-9C8BD3F1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24A3-D201-45BC-816F-BFD7B059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C85-9371-44DD-AE9F-09E49E64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776E-30C2-4397-8977-82DA4060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194D-2035-4969-81A8-26F4EA17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822F-49D1-4826-B875-92F43D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56BA-C053-4204-9FAD-0A72252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9A0D-3F04-4937-A21B-7535747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4A8-4CCF-49FA-86CC-127EA8E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2939-8F2E-4985-ACDC-77D4A6A8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8940-04DA-4644-A6A8-3F532D51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65C1A-F1E9-4260-B9E5-D5147C10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25CF-D491-4EBB-82CA-85523BD8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8C7A-8E88-4F89-BB8F-2E310CB4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DC2E-DBC9-4C3D-A3BC-878AC8F6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082C-BBD9-457F-B2C8-222A28DB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A4BC4-D50E-47BD-8778-989E6BCE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48067-A195-4392-8032-A6C8582EB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E1B45-BC37-487C-83F1-5A36B648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1B1C0-B3A1-469A-9600-0639DFE1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4203F-E842-411F-BE16-D7121980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FDBFB-C84E-40D8-8A3F-F57A32F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DABE-1966-47B1-84B7-AAB4DC82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EC018-BFB0-4FF4-98A3-EC9A971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6C4AA-D9E0-4CD2-A660-25A65059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E533C-E561-4D79-9242-136F4B2C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9A2E6-0ABF-475D-B73E-B929C91A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3764E-E6B1-44AD-8DB6-711FE94F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8B18-C5FC-4567-8FAC-5689F961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6E8-B47C-4009-B85D-19745C7E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6F5-3162-4A81-8877-C5FB026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14F1B-8391-44F6-B76A-29FB78C3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FE94-6C18-428A-9E43-9E1922F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2E99-496C-476D-8D61-EBD6899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ACF63-5348-4D6A-BF66-68E83917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3FCA-6453-4281-92EA-1FA8B8F7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6FE1-9735-48EF-AEA6-DCD2849EE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401-C109-4DE2-A076-AE392A451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97D3-5155-44FB-8024-6366FDC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1D25E-98B3-46D3-A15F-E4EDCECB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4BE6-90BB-4826-8474-95F2CAD6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0166-CE68-48EA-9D9B-31373390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3188C-69B8-4816-AEF1-7A1D009A9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10F8-A14E-49F3-ACD9-ECAF4E04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7207-A3D3-4680-A3B1-0BCE125BE5B7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2B51-BA89-4140-A62E-DC5531A16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4A8A-0F0C-4161-83CA-B7058CB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9D4D-20CE-41DE-8B8C-BC9B6F4A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3689-B809-4155-8D5B-C65CFF14F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Blank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C533B-7948-46B0-8F89-160858CE7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Blank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Presentation</dc:title>
  <dc:creator>Matthew Beer</dc:creator>
  <cp:lastModifiedBy>Matthew Beer</cp:lastModifiedBy>
  <cp:revision>1</cp:revision>
  <dcterms:created xsi:type="dcterms:W3CDTF">2017-09-22T21:05:48Z</dcterms:created>
  <dcterms:modified xsi:type="dcterms:W3CDTF">2017-09-22T21:06:35Z</dcterms:modified>
</cp:coreProperties>
</file>