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>
        <p:scale>
          <a:sx n="400" d="100"/>
          <a:sy n="400" d="100"/>
        </p:scale>
        <p:origin x="-9318" y="-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2F65-0780-45DC-A6B0-5D271DABE297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1447-9DF5-4ED8-98D6-A9F5D996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87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203D-D9F5-2543-854F-666B9DD1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66B1-48F8-9D42-B1E7-305888C90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1BCA-94D2-7E40-9877-6750ED4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2AA6-6E9D-CD4A-8E89-F0D1C3CA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EBEE-97F1-4B46-8925-88A37C52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996-6EB6-9544-99A3-62E5E9F6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3D2E-6E67-FE43-AAAF-EA204A85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8B23-A42F-8646-9A8C-6380625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CE99-5410-3C44-B5C2-26B9E03D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EBAD-DBB8-D842-A7AB-4C2F44DF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F1DB6-6682-3F45-9B7F-17B93476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52CE3-D86E-8745-8433-6C95822A3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24DD-093C-8E42-B2EB-60B4F8F9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1AE1-B569-D149-A3E9-70E4BEF0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5AC4-C30C-AF4C-B5E1-2A5587A9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B53-10BF-FF46-8D0D-E0A25BA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352-8499-7946-B2DD-BBF20636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8104-05D4-DD4D-A484-99DC01D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A06C-00EE-9D41-9827-A0FAE227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855A-21C3-1D4C-9016-C8F4C7A3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B169-A148-734A-AE38-BB99EDB1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9E25-8DBB-4244-9CD4-AA48B98F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6749-24EE-3B40-BB50-358F0DA2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F2DF-8C8B-8B48-BD5E-459E4069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F4D5-DC19-9A40-B274-E24750B2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022F-01A1-8B4C-87D0-76F0EA29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C677-8913-C341-A982-9B4DAA7D3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C3FA0-E6EA-0643-9279-91B78EA9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C941-B2B8-E241-BF50-0B918225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40945-96EB-364B-999A-8312E6E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35D6-2635-A94F-8EF8-3CA3A0B0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C2FE-4F50-2242-8F93-343E72C7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E9C5-022B-4440-9630-8DF3C0EC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7C8D-A86F-A644-8552-8A759126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7ABF2-2B9A-424B-B117-D55F0769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0E94C-7D2D-204A-957A-E154A01B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368B-B659-1242-902E-A33FC14E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610ED-4959-D941-958A-9BC9D0E8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CE73F-C7E2-6F49-8809-66D3925B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9D42-C4B3-7A40-B973-DE94F416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3F972-16A6-EA40-9931-8DE16F7C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F76B8-07A4-B548-BF28-14F3AEE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B460-EAFB-5D4A-AB65-55206513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95E83-54EE-0846-AB29-AC18A908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7AF0-01BD-C141-BAEC-94FC797F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4330-AD09-8845-90F8-AEA0BD9D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7391-22E1-2D44-BDE7-97F9D96B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AF9B-2261-EF46-B3A8-08575FB9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B2A1-79FC-3643-8071-91A88DC1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03A6-A045-9640-AB0B-79D43B8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09F25-411C-C644-BB41-936E88AE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AF5B-3D7F-1247-B02A-EA4E7FBB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EB2-1F4E-CC4E-B770-F1804749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96F37-5369-D14E-894F-3AB5BB092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E07B-F7FE-8843-B4E6-5A7B56EAF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BCE8-5C3E-4440-89A9-9FB3A26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BE5AC-5DA2-2D4F-80FB-60691885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0AD3-3171-254B-AFD8-9EFD9DE7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8CCF7-F1C8-6545-89D3-FB95F320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CB81C-B68A-2E4A-A4C9-ACE0E15E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8112-1E87-E34E-A44B-612E3D91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BC5D-73AD-A341-9003-8412548A714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4FD0-FD5E-7B4C-831F-10EC4854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9B7F-75FC-1244-9718-3A83D6F2A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2D3110-72A2-3C47-8B45-987B296B1E66}"/>
              </a:ext>
            </a:extLst>
          </p:cNvPr>
          <p:cNvSpPr/>
          <p:nvPr/>
        </p:nvSpPr>
        <p:spPr>
          <a:xfrm>
            <a:off x="4749282" y="2341983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FF7DE-F88B-B94C-BFCE-BBDFD361FCC2}"/>
              </a:ext>
            </a:extLst>
          </p:cNvPr>
          <p:cNvCxnSpPr/>
          <p:nvPr/>
        </p:nvCxnSpPr>
        <p:spPr>
          <a:xfrm flipV="1">
            <a:off x="4945225" y="802433"/>
            <a:ext cx="1735493" cy="1735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37CBA36-8840-DB49-8E85-F1502CAA50DF}"/>
              </a:ext>
            </a:extLst>
          </p:cNvPr>
          <p:cNvSpPr/>
          <p:nvPr/>
        </p:nvSpPr>
        <p:spPr>
          <a:xfrm rot="18843457">
            <a:off x="5453828" y="1689322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07CA1-39C7-1C40-9145-458FB3F02CEC}"/>
              </a:ext>
            </a:extLst>
          </p:cNvPr>
          <p:cNvSpPr/>
          <p:nvPr/>
        </p:nvSpPr>
        <p:spPr>
          <a:xfrm rot="18843457">
            <a:off x="5945121" y="1175175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4EA0E-5251-7041-8641-1F4156D2C16E}"/>
              </a:ext>
            </a:extLst>
          </p:cNvPr>
          <p:cNvSpPr/>
          <p:nvPr/>
        </p:nvSpPr>
        <p:spPr>
          <a:xfrm>
            <a:off x="6592077" y="718940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F6DFD0-4F80-284F-A8B8-BD328C68BC34}"/>
              </a:ext>
            </a:extLst>
          </p:cNvPr>
          <p:cNvCxnSpPr/>
          <p:nvPr/>
        </p:nvCxnSpPr>
        <p:spPr>
          <a:xfrm>
            <a:off x="4945225" y="2537926"/>
            <a:ext cx="173549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3AE737-D628-1444-95FC-5E61244929B4}"/>
              </a:ext>
            </a:extLst>
          </p:cNvPr>
          <p:cNvCxnSpPr>
            <a:cxnSpLocks/>
          </p:cNvCxnSpPr>
          <p:nvPr/>
        </p:nvCxnSpPr>
        <p:spPr>
          <a:xfrm>
            <a:off x="6679096" y="799106"/>
            <a:ext cx="0" cy="173882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F8D1C-232F-4C4B-87EE-AE3D360C3C9F}"/>
              </a:ext>
            </a:extLst>
          </p:cNvPr>
          <p:cNvCxnSpPr>
            <a:cxnSpLocks/>
          </p:cNvCxnSpPr>
          <p:nvPr/>
        </p:nvCxnSpPr>
        <p:spPr>
          <a:xfrm>
            <a:off x="5124120" y="1470052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48A75-06EA-6744-96BD-18DA9F37A770}"/>
              </a:ext>
            </a:extLst>
          </p:cNvPr>
          <p:cNvCxnSpPr>
            <a:cxnSpLocks/>
          </p:cNvCxnSpPr>
          <p:nvPr/>
        </p:nvCxnSpPr>
        <p:spPr>
          <a:xfrm>
            <a:off x="4491162" y="2074559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E64B27-EE9F-7B44-9C31-4C7FBC5B9F68}"/>
              </a:ext>
            </a:extLst>
          </p:cNvPr>
          <p:cNvCxnSpPr>
            <a:cxnSpLocks/>
          </p:cNvCxnSpPr>
          <p:nvPr/>
        </p:nvCxnSpPr>
        <p:spPr>
          <a:xfrm>
            <a:off x="5612363" y="955905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648C0-6866-2446-AA64-BACEB396D6D4}"/>
              </a:ext>
            </a:extLst>
          </p:cNvPr>
          <p:cNvCxnSpPr>
            <a:cxnSpLocks/>
          </p:cNvCxnSpPr>
          <p:nvPr/>
        </p:nvCxnSpPr>
        <p:spPr>
          <a:xfrm>
            <a:off x="6220275" y="342150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B9B058-7529-BA40-8804-30D71681F290}"/>
              </a:ext>
            </a:extLst>
          </p:cNvPr>
          <p:cNvCxnSpPr/>
          <p:nvPr/>
        </p:nvCxnSpPr>
        <p:spPr>
          <a:xfrm flipV="1">
            <a:off x="5633326" y="357812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538EB8-A3A7-3341-A276-92F6E1AB73DB}"/>
              </a:ext>
            </a:extLst>
          </p:cNvPr>
          <p:cNvCxnSpPr/>
          <p:nvPr/>
        </p:nvCxnSpPr>
        <p:spPr>
          <a:xfrm flipV="1">
            <a:off x="4517209" y="1488384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11929-1FB8-CE49-AEF5-D92C6075B3DE}"/>
              </a:ext>
            </a:extLst>
          </p:cNvPr>
          <p:cNvCxnSpPr>
            <a:cxnSpLocks/>
          </p:cNvCxnSpPr>
          <p:nvPr/>
        </p:nvCxnSpPr>
        <p:spPr>
          <a:xfrm flipV="1">
            <a:off x="5205416" y="1050274"/>
            <a:ext cx="568104" cy="56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BBB3FE1A-53E7-A24B-B7FD-31BAB6F998F6}"/>
              </a:ext>
            </a:extLst>
          </p:cNvPr>
          <p:cNvSpPr/>
          <p:nvPr/>
        </p:nvSpPr>
        <p:spPr>
          <a:xfrm>
            <a:off x="5156200" y="2329216"/>
            <a:ext cx="148382" cy="20443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382" h="204433">
                <a:moveTo>
                  <a:pt x="0" y="1233"/>
                </a:moveTo>
                <a:cubicBezTo>
                  <a:pt x="67733" y="-13584"/>
                  <a:pt x="218017" y="108125"/>
                  <a:pt x="111125" y="20443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D4A358-A8B9-7F40-A3B5-C3A338016E87}"/>
              </a:ext>
            </a:extLst>
          </p:cNvPr>
          <p:cNvSpPr txBox="1"/>
          <p:nvPr/>
        </p:nvSpPr>
        <p:spPr>
          <a:xfrm>
            <a:off x="5339213" y="231102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8D77CF-4FF2-064A-A9C0-DF45C2AD7AED}"/>
              </a:ext>
            </a:extLst>
          </p:cNvPr>
          <p:cNvCxnSpPr/>
          <p:nvPr/>
        </p:nvCxnSpPr>
        <p:spPr>
          <a:xfrm flipV="1">
            <a:off x="4945225" y="2003425"/>
            <a:ext cx="0" cy="52833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2F45A0-F939-5847-9A64-1B285B6C9E62}"/>
              </a:ext>
            </a:extLst>
          </p:cNvPr>
          <p:cNvSpPr txBox="1"/>
          <p:nvPr/>
        </p:nvSpPr>
        <p:spPr>
          <a:xfrm>
            <a:off x="4979857" y="200342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EAA2C3-48FA-5C46-B5BD-F4D94BDF986D}"/>
              </a:ext>
            </a:extLst>
          </p:cNvPr>
          <p:cNvCxnSpPr>
            <a:cxnSpLocks/>
          </p:cNvCxnSpPr>
          <p:nvPr/>
        </p:nvCxnSpPr>
        <p:spPr>
          <a:xfrm>
            <a:off x="4947703" y="2536042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5C25D8-9A7F-0047-AA5F-CDA08BF99F3F}"/>
              </a:ext>
            </a:extLst>
          </p:cNvPr>
          <p:cNvSpPr txBox="1"/>
          <p:nvPr/>
        </p:nvSpPr>
        <p:spPr>
          <a:xfrm>
            <a:off x="5399288" y="2574328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8F29ED-CC5F-3843-AB06-28090F077F21}"/>
              </a:ext>
            </a:extLst>
          </p:cNvPr>
          <p:cNvSpPr txBox="1"/>
          <p:nvPr/>
        </p:nvSpPr>
        <p:spPr>
          <a:xfrm>
            <a:off x="5991225" y="258725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E2903-2FFE-EE40-A987-17CD9B29DDD4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EEDA38-91FB-5942-ACF1-9AB9DADD3A3A}"/>
              </a:ext>
            </a:extLst>
          </p:cNvPr>
          <p:cNvSpPr txBox="1"/>
          <p:nvPr/>
        </p:nvSpPr>
        <p:spPr>
          <a:xfrm rot="18745581">
            <a:off x="4661290" y="1601491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C94C3B-8DCB-754D-B8D9-204D76F25CC8}"/>
              </a:ext>
            </a:extLst>
          </p:cNvPr>
          <p:cNvSpPr txBox="1"/>
          <p:nvPr/>
        </p:nvSpPr>
        <p:spPr>
          <a:xfrm rot="18745581">
            <a:off x="5317592" y="1137455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7A512-0517-9243-8A4D-C09D92EC718E}"/>
              </a:ext>
            </a:extLst>
          </p:cNvPr>
          <p:cNvSpPr txBox="1"/>
          <p:nvPr/>
        </p:nvSpPr>
        <p:spPr>
          <a:xfrm rot="18745581">
            <a:off x="5791585" y="537459"/>
            <a:ext cx="15409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38158-B9B9-094A-AF7B-A370EEF065BC}"/>
              </a:ext>
            </a:extLst>
          </p:cNvPr>
          <p:cNvSpPr txBox="1"/>
          <p:nvPr/>
        </p:nvSpPr>
        <p:spPr>
          <a:xfrm>
            <a:off x="6795265" y="747427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endParaRPr lang="en-US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33123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6586861" y="2501328"/>
            <a:ext cx="335492" cy="2836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92" h="283634">
                <a:moveTo>
                  <a:pt x="0" y="0"/>
                </a:moveTo>
                <a:cubicBezTo>
                  <a:pt x="156634" y="2116"/>
                  <a:pt x="319617" y="115359"/>
                  <a:pt x="335492" y="2836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6754970" y="2390011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345162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C97ADA-E92F-F24B-BD52-F1DFD04DDB80}"/>
              </a:ext>
            </a:extLst>
          </p:cNvPr>
          <p:cNvCxnSpPr>
            <a:cxnSpLocks/>
          </p:cNvCxnSpPr>
          <p:nvPr/>
        </p:nvCxnSpPr>
        <p:spPr>
          <a:xfrm flipH="1">
            <a:off x="5204517" y="1772409"/>
            <a:ext cx="106479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6204170" y="1493117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54786" y="1278467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195611" y="1055399"/>
            <a:ext cx="0" cy="72133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09020" y="1597270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 rot="1071252">
            <a:off x="5133956" y="1750763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endParaRPr lang="en-US" sz="900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2AEBBD-8244-4077-8F2C-9DEDDF82D758}"/>
              </a:ext>
            </a:extLst>
          </p:cNvPr>
          <p:cNvSpPr txBox="1"/>
          <p:nvPr/>
        </p:nvSpPr>
        <p:spPr>
          <a:xfrm>
            <a:off x="5945840" y="2032853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B</a:t>
            </a:r>
            <a:endParaRPr lang="en-US" sz="900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1C3AD7-6E9E-411C-B494-43B00B5B59BD}"/>
              </a:ext>
            </a:extLst>
          </p:cNvPr>
          <p:cNvSpPr txBox="1"/>
          <p:nvPr/>
        </p:nvSpPr>
        <p:spPr>
          <a:xfrm>
            <a:off x="5296481" y="201035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C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632979" y="1730883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endParaRPr lang="en-US" sz="9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34853F-249F-4867-9F51-0D01DE7308E7}"/>
              </a:ext>
            </a:extLst>
          </p:cNvPr>
          <p:cNvSpPr txBox="1"/>
          <p:nvPr/>
        </p:nvSpPr>
        <p:spPr>
          <a:xfrm>
            <a:off x="5513558" y="180271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E</a:t>
            </a:r>
            <a:endParaRPr lang="en-US" sz="9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348308" y="153851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6F8DF-FD1E-461C-8F60-8E9B4FBD683B}"/>
              </a:ext>
            </a:extLst>
          </p:cNvPr>
          <p:cNvSpPr/>
          <p:nvPr/>
        </p:nvSpPr>
        <p:spPr>
          <a:xfrm>
            <a:off x="1975269" y="812940"/>
            <a:ext cx="1662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1. Calculate C from A and B</a:t>
            </a:r>
          </a:p>
          <a:p>
            <a:r>
              <a:rPr lang="en-GB" sz="600" dirty="0"/>
              <a:t>2. Calculate CA from ABC</a:t>
            </a:r>
          </a:p>
          <a:p>
            <a:r>
              <a:rPr lang="en-GB" sz="600" dirty="0"/>
              <a:t>3. Calculate F from L3 and L4 (E)</a:t>
            </a:r>
          </a:p>
          <a:p>
            <a:r>
              <a:rPr lang="en-GB" sz="600" dirty="0"/>
              <a:t>4. calculate angle DC from lengths DFC</a:t>
            </a:r>
          </a:p>
          <a:p>
            <a:r>
              <a:rPr lang="en-GB" sz="600" dirty="0"/>
              <a:t>5. Calculate theta2 from sum angle DC+CA</a:t>
            </a:r>
          </a:p>
          <a:p>
            <a:r>
              <a:rPr lang="en-GB" sz="600" dirty="0"/>
              <a:t>6. Calculate angle FL3 from triangle FEL3</a:t>
            </a:r>
          </a:p>
          <a:p>
            <a:r>
              <a:rPr lang="en-GB" sz="600" dirty="0"/>
              <a:t>7. calculate angle DF from triangle DFC</a:t>
            </a:r>
          </a:p>
          <a:p>
            <a:r>
              <a:rPr lang="en-GB" sz="600" dirty="0"/>
              <a:t>8. subtract </a:t>
            </a:r>
            <a:r>
              <a:rPr lang="en-GB" sz="600" dirty="0" err="1"/>
              <a:t>abgle</a:t>
            </a:r>
            <a:r>
              <a:rPr lang="en-GB" sz="600" dirty="0"/>
              <a:t> FL3 from angle DF</a:t>
            </a:r>
          </a:p>
        </p:txBody>
      </p:sp>
    </p:spTree>
    <p:extLst>
      <p:ext uri="{BB962C8B-B14F-4D97-AF65-F5344CB8AC3E}">
        <p14:creationId xmlns:p14="http://schemas.microsoft.com/office/powerpoint/2010/main" val="23419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6586861" y="2501328"/>
            <a:ext cx="335492" cy="2836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92" h="283634">
                <a:moveTo>
                  <a:pt x="0" y="0"/>
                </a:moveTo>
                <a:cubicBezTo>
                  <a:pt x="156634" y="2116"/>
                  <a:pt x="319617" y="115359"/>
                  <a:pt x="335492" y="2836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6754970" y="2390011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410011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8482550" y="142908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</p:cNvCxnSpPr>
          <p:nvPr/>
        </p:nvCxnSpPr>
        <p:spPr>
          <a:xfrm>
            <a:off x="8433166" y="1214432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211775" y="1554884"/>
            <a:ext cx="150660" cy="2501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09020" y="1597270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>
            <a:off x="5081087" y="1714019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632979" y="1730883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545882" y="124537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6F8DF-FD1E-461C-8F60-8E9B4FBD683B}"/>
              </a:ext>
            </a:extLst>
          </p:cNvPr>
          <p:cNvSpPr/>
          <p:nvPr/>
        </p:nvSpPr>
        <p:spPr>
          <a:xfrm>
            <a:off x="1975269" y="812940"/>
            <a:ext cx="1662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1. Calculate C from A and B</a:t>
            </a:r>
          </a:p>
          <a:p>
            <a:r>
              <a:rPr lang="en-GB" sz="600" dirty="0"/>
              <a:t>2. Calculate CA from ABC</a:t>
            </a:r>
          </a:p>
          <a:p>
            <a:r>
              <a:rPr lang="en-GB" sz="600" dirty="0"/>
              <a:t>3. Calculate F from L3 and L4 (E)</a:t>
            </a:r>
          </a:p>
          <a:p>
            <a:r>
              <a:rPr lang="en-GB" sz="600" dirty="0"/>
              <a:t>4. calculate angle DC from lengths DFC</a:t>
            </a:r>
          </a:p>
          <a:p>
            <a:r>
              <a:rPr lang="en-GB" sz="600" dirty="0"/>
              <a:t>5. Calculate theta2 from sum angle DC+CA</a:t>
            </a:r>
          </a:p>
          <a:p>
            <a:r>
              <a:rPr lang="en-GB" sz="600" dirty="0"/>
              <a:t>6. Calculate angle FL3 from triangle FEL3</a:t>
            </a:r>
          </a:p>
          <a:p>
            <a:r>
              <a:rPr lang="en-GB" sz="600" dirty="0"/>
              <a:t>7. calculate angle DF from triangle DFC</a:t>
            </a:r>
          </a:p>
          <a:p>
            <a:r>
              <a:rPr lang="en-GB" sz="600" dirty="0"/>
              <a:t>8. subtract </a:t>
            </a:r>
            <a:r>
              <a:rPr lang="en-GB" sz="600" dirty="0" err="1"/>
              <a:t>abgle</a:t>
            </a:r>
            <a:r>
              <a:rPr lang="en-GB" sz="600" dirty="0"/>
              <a:t> FL3 from angle DF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A95049-E818-4012-82A6-50317D924199}"/>
              </a:ext>
            </a:extLst>
          </p:cNvPr>
          <p:cNvSpPr txBox="1"/>
          <p:nvPr/>
        </p:nvSpPr>
        <p:spPr>
          <a:xfrm>
            <a:off x="5953018" y="2024883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D9A7EC-FAD4-4666-93EF-480174118421}"/>
              </a:ext>
            </a:extLst>
          </p:cNvPr>
          <p:cNvSpPr txBox="1"/>
          <p:nvPr/>
        </p:nvSpPr>
        <p:spPr>
          <a:xfrm>
            <a:off x="5099749" y="1427226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34</a:t>
            </a:r>
            <a:r>
              <a:rPr lang="en-US" sz="900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EDAD9-03A0-40E8-B00F-1CC0C8DC9EA3}"/>
              </a:ext>
            </a:extLst>
          </p:cNvPr>
          <p:cNvSpPr txBox="1"/>
          <p:nvPr/>
        </p:nvSpPr>
        <p:spPr>
          <a:xfrm>
            <a:off x="5448926" y="1463969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34</a:t>
            </a:r>
            <a:r>
              <a:rPr lang="en-US" sz="900" dirty="0"/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F2582E-AB66-44D4-B7B2-91658829A0F9}"/>
              </a:ext>
            </a:extLst>
          </p:cNvPr>
          <p:cNvSpPr txBox="1"/>
          <p:nvPr/>
        </p:nvSpPr>
        <p:spPr>
          <a:xfrm>
            <a:off x="5448926" y="1800665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endParaRPr 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6D9566-D513-4CB9-AD78-CAF46DE0D429}"/>
              </a:ext>
            </a:extLst>
          </p:cNvPr>
          <p:cNvSpPr txBox="1"/>
          <p:nvPr/>
        </p:nvSpPr>
        <p:spPr>
          <a:xfrm>
            <a:off x="5304581" y="2009166"/>
            <a:ext cx="34607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H</a:t>
            </a:r>
            <a:r>
              <a:rPr lang="en-US" sz="900" baseline="-25000" dirty="0"/>
              <a:t>4WC</a:t>
            </a:r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7F4DAC-0731-40DA-A483-AA3AF92A0C7E}"/>
              </a:ext>
            </a:extLst>
          </p:cNvPr>
          <p:cNvSpPr/>
          <p:nvPr/>
        </p:nvSpPr>
        <p:spPr>
          <a:xfrm rot="1674800">
            <a:off x="5251403" y="1628786"/>
            <a:ext cx="45719" cy="45719"/>
          </a:xfrm>
          <a:prstGeom prst="rect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8BFFDA-7F93-4606-A191-51FA093FD9B2}"/>
              </a:ext>
            </a:extLst>
          </p:cNvPr>
          <p:cNvSpPr/>
          <p:nvPr/>
        </p:nvSpPr>
        <p:spPr>
          <a:xfrm>
            <a:off x="5295900" y="1604964"/>
            <a:ext cx="214313" cy="87829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87829">
                <a:moveTo>
                  <a:pt x="214313" y="0"/>
                </a:moveTo>
                <a:cubicBezTo>
                  <a:pt x="200224" y="71040"/>
                  <a:pt x="85726" y="95647"/>
                  <a:pt x="0" y="85725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FFD317-3B33-455D-8818-A91F436A1A44}"/>
              </a:ext>
            </a:extLst>
          </p:cNvPr>
          <p:cNvSpPr txBox="1"/>
          <p:nvPr/>
        </p:nvSpPr>
        <p:spPr>
          <a:xfrm>
            <a:off x="5589355" y="1619727"/>
            <a:ext cx="28450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r>
              <a:rPr lang="en-US" sz="9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08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32B431E-60F9-4F32-95F3-D705C14D1F9C}"/>
              </a:ext>
            </a:extLst>
          </p:cNvPr>
          <p:cNvCxnSpPr/>
          <p:nvPr/>
        </p:nvCxnSpPr>
        <p:spPr>
          <a:xfrm flipH="1">
            <a:off x="1953167" y="5589496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76DCFD5-352E-4750-A048-1F84B3BD392C}"/>
              </a:ext>
            </a:extLst>
          </p:cNvPr>
          <p:cNvCxnSpPr/>
          <p:nvPr/>
        </p:nvCxnSpPr>
        <p:spPr>
          <a:xfrm flipH="1">
            <a:off x="1953167" y="4507068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EB4ABF-E06D-4C20-A4F8-C41060F580DF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4247885" y="3723975"/>
            <a:ext cx="74773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C0E456-22C2-4F65-ACE5-CE69553F0447}"/>
              </a:ext>
            </a:extLst>
          </p:cNvPr>
          <p:cNvCxnSpPr>
            <a:cxnSpLocks/>
            <a:stCxn id="9" idx="0"/>
            <a:endCxn id="2" idx="0"/>
          </p:cNvCxnSpPr>
          <p:nvPr/>
        </p:nvCxnSpPr>
        <p:spPr>
          <a:xfrm rot="5400000" flipH="1" flipV="1">
            <a:off x="2673704" y="4459746"/>
            <a:ext cx="538674" cy="640361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8F1651-E35B-4275-95BF-5AD686CC8C1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414186" y="3411885"/>
            <a:ext cx="833699" cy="31209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7ABF0-C14A-4937-93C3-BA00ED0DA57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652249" y="3718574"/>
            <a:ext cx="692934" cy="53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EB2623-A77E-40C0-AC7F-010F6EBDE819}"/>
              </a:ext>
            </a:extLst>
          </p:cNvPr>
          <p:cNvCxnSpPr>
            <a:cxnSpLocks/>
          </p:cNvCxnSpPr>
          <p:nvPr/>
        </p:nvCxnSpPr>
        <p:spPr>
          <a:xfrm flipV="1">
            <a:off x="6246002" y="3646177"/>
            <a:ext cx="160445" cy="175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C1C474-9B25-4BD0-9473-705A8C685411}"/>
              </a:ext>
            </a:extLst>
          </p:cNvPr>
          <p:cNvCxnSpPr>
            <a:cxnSpLocks/>
          </p:cNvCxnSpPr>
          <p:nvPr/>
        </p:nvCxnSpPr>
        <p:spPr>
          <a:xfrm>
            <a:off x="6402938" y="3646177"/>
            <a:ext cx="29574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5B5367-EE83-4140-AB00-5716EF0FC3CA}"/>
              </a:ext>
            </a:extLst>
          </p:cNvPr>
          <p:cNvCxnSpPr>
            <a:cxnSpLocks/>
          </p:cNvCxnSpPr>
          <p:nvPr/>
        </p:nvCxnSpPr>
        <p:spPr>
          <a:xfrm>
            <a:off x="6258573" y="3821453"/>
            <a:ext cx="29574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53B394-22F8-4DE8-9C24-8CA58CADDDA4}"/>
              </a:ext>
            </a:extLst>
          </p:cNvPr>
          <p:cNvCxnSpPr/>
          <p:nvPr/>
        </p:nvCxnSpPr>
        <p:spPr>
          <a:xfrm>
            <a:off x="2133600" y="5593080"/>
            <a:ext cx="108966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19B364-A4A5-4FDD-AB96-4F59D8171E55}"/>
              </a:ext>
            </a:extLst>
          </p:cNvPr>
          <p:cNvCxnSpPr>
            <a:stCxn id="9" idx="0"/>
          </p:cNvCxnSpPr>
          <p:nvPr/>
        </p:nvCxnSpPr>
        <p:spPr>
          <a:xfrm flipH="1">
            <a:off x="2622860" y="5049263"/>
            <a:ext cx="1" cy="54381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24C7B8E8-E76A-4591-893E-E97BEC687ACB}"/>
              </a:ext>
            </a:extLst>
          </p:cNvPr>
          <p:cNvSpPr/>
          <p:nvPr/>
        </p:nvSpPr>
        <p:spPr>
          <a:xfrm rot="13589393">
            <a:off x="3175117" y="4238592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D7DF8E17-A4E3-4226-84AC-CB214D8F8B82}"/>
              </a:ext>
            </a:extLst>
          </p:cNvPr>
          <p:cNvSpPr/>
          <p:nvPr/>
        </p:nvSpPr>
        <p:spPr>
          <a:xfrm>
            <a:off x="2481274" y="4901779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D98E611-1D31-4BE2-88E0-047DAE9456A6}"/>
              </a:ext>
            </a:extLst>
          </p:cNvPr>
          <p:cNvSpPr/>
          <p:nvPr/>
        </p:nvSpPr>
        <p:spPr>
          <a:xfrm rot="16200000">
            <a:off x="4180040" y="3502748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AABA6D4-AC4A-45F6-984D-FFFBB2E5C21A}"/>
              </a:ext>
            </a:extLst>
          </p:cNvPr>
          <p:cNvSpPr/>
          <p:nvPr/>
        </p:nvSpPr>
        <p:spPr>
          <a:xfrm rot="13589393">
            <a:off x="4943472" y="3497347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970650-99BE-4FE4-A992-41E15AFCF50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93409" y="3723973"/>
            <a:ext cx="4588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FC1090C-5F52-4884-BEAE-3E844EF69B84}"/>
              </a:ext>
            </a:extLst>
          </p:cNvPr>
          <p:cNvSpPr/>
          <p:nvPr/>
        </p:nvSpPr>
        <p:spPr>
          <a:xfrm rot="16200000">
            <a:off x="5584404" y="3502746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3C1691B-ADFA-477B-A65E-FFA846216A9E}"/>
              </a:ext>
            </a:extLst>
          </p:cNvPr>
          <p:cNvCxnSpPr/>
          <p:nvPr/>
        </p:nvCxnSpPr>
        <p:spPr>
          <a:xfrm flipH="1">
            <a:off x="3074125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BD3206C-0566-459F-9548-86D9C64ACAA4}"/>
              </a:ext>
            </a:extLst>
          </p:cNvPr>
          <p:cNvCxnSpPr/>
          <p:nvPr/>
        </p:nvCxnSpPr>
        <p:spPr>
          <a:xfrm flipH="1">
            <a:off x="2950420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73AA0A0-2309-4E93-84AE-E5B92E62A745}"/>
              </a:ext>
            </a:extLst>
          </p:cNvPr>
          <p:cNvCxnSpPr/>
          <p:nvPr/>
        </p:nvCxnSpPr>
        <p:spPr>
          <a:xfrm flipH="1">
            <a:off x="2826719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9CA795-75E7-40A1-A498-B884184EB5B5}"/>
              </a:ext>
            </a:extLst>
          </p:cNvPr>
          <p:cNvCxnSpPr/>
          <p:nvPr/>
        </p:nvCxnSpPr>
        <p:spPr>
          <a:xfrm flipH="1">
            <a:off x="2703018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2E3D4C-28C9-42FA-850E-3B9C786F778D}"/>
              </a:ext>
            </a:extLst>
          </p:cNvPr>
          <p:cNvCxnSpPr/>
          <p:nvPr/>
        </p:nvCxnSpPr>
        <p:spPr>
          <a:xfrm flipH="1">
            <a:off x="2579317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6D4B6D-0291-42C8-BFD2-521CEED4FB03}"/>
              </a:ext>
            </a:extLst>
          </p:cNvPr>
          <p:cNvCxnSpPr/>
          <p:nvPr/>
        </p:nvCxnSpPr>
        <p:spPr>
          <a:xfrm flipH="1">
            <a:off x="2455616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F8CCD21-C533-41BD-9A5F-B230500D458E}"/>
              </a:ext>
            </a:extLst>
          </p:cNvPr>
          <p:cNvCxnSpPr/>
          <p:nvPr/>
        </p:nvCxnSpPr>
        <p:spPr>
          <a:xfrm flipH="1">
            <a:off x="2331915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DCA1C7-3DD3-4E0D-86D0-102C9B54EB49}"/>
              </a:ext>
            </a:extLst>
          </p:cNvPr>
          <p:cNvCxnSpPr/>
          <p:nvPr/>
        </p:nvCxnSpPr>
        <p:spPr>
          <a:xfrm flipH="1">
            <a:off x="2208214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252B6B-20BF-4EF1-B0FD-9061616BC0E4}"/>
              </a:ext>
            </a:extLst>
          </p:cNvPr>
          <p:cNvCxnSpPr/>
          <p:nvPr/>
        </p:nvCxnSpPr>
        <p:spPr>
          <a:xfrm flipH="1">
            <a:off x="2084513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D2D685-06B4-4925-897A-17C0AC635B1B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3263223" y="3359969"/>
            <a:ext cx="0" cy="10072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668F99D-FA2B-44EC-BFE5-0B91F0C0AA7E}"/>
              </a:ext>
            </a:extLst>
          </p:cNvPr>
          <p:cNvSpPr/>
          <p:nvPr/>
        </p:nvSpPr>
        <p:spPr>
          <a:xfrm rot="13589393">
            <a:off x="3175118" y="3087972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87FC57-A65E-440D-ACB8-A9CD078FAEC2}"/>
              </a:ext>
            </a:extLst>
          </p:cNvPr>
          <p:cNvSpPr txBox="1"/>
          <p:nvPr/>
        </p:nvSpPr>
        <p:spPr>
          <a:xfrm>
            <a:off x="2838517" y="5020584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baseline="-250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967D9E-3EAB-4231-B957-A1C892881CF8}"/>
              </a:ext>
            </a:extLst>
          </p:cNvPr>
          <p:cNvSpPr txBox="1"/>
          <p:nvPr/>
        </p:nvSpPr>
        <p:spPr>
          <a:xfrm>
            <a:off x="2972783" y="3065778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3</a:t>
            </a:r>
            <a:r>
              <a:rPr lang="en-US" sz="900" dirty="0"/>
              <a:t>,J</a:t>
            </a:r>
            <a:r>
              <a:rPr lang="en-US" sz="900" baseline="-25000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C8F133-6C8B-4F9D-89D8-710D00FF819C}"/>
              </a:ext>
            </a:extLst>
          </p:cNvPr>
          <p:cNvSpPr txBox="1"/>
          <p:nvPr/>
        </p:nvSpPr>
        <p:spPr>
          <a:xfrm>
            <a:off x="4247885" y="3915124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baseline="-25000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133CD-2773-4F6E-8B49-87D864578E66}"/>
              </a:ext>
            </a:extLst>
          </p:cNvPr>
          <p:cNvSpPr txBox="1"/>
          <p:nvPr/>
        </p:nvSpPr>
        <p:spPr>
          <a:xfrm>
            <a:off x="4945789" y="3937426"/>
            <a:ext cx="3419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J</a:t>
            </a:r>
            <a:r>
              <a:rPr lang="en-US" baseline="-250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1321F6-2DAA-4598-B7D5-30820FAF7C49}"/>
              </a:ext>
            </a:extLst>
          </p:cNvPr>
          <p:cNvSpPr txBox="1"/>
          <p:nvPr/>
        </p:nvSpPr>
        <p:spPr>
          <a:xfrm>
            <a:off x="5711278" y="3937426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J</a:t>
            </a:r>
            <a:r>
              <a:rPr lang="en-US" baseline="-25000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15EB99-1BE9-4F19-B88C-D34292E4F45E}"/>
              </a:ext>
            </a:extLst>
          </p:cNvPr>
          <p:cNvSpPr txBox="1"/>
          <p:nvPr/>
        </p:nvSpPr>
        <p:spPr>
          <a:xfrm>
            <a:off x="6837332" y="4036062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7</a:t>
            </a:r>
            <a:r>
              <a:rPr lang="en-US" sz="900" dirty="0"/>
              <a:t>,J</a:t>
            </a:r>
            <a:r>
              <a:rPr lang="en-US" sz="900" baseline="-25000" dirty="0"/>
              <a:t>7</a:t>
            </a:r>
            <a:r>
              <a:rPr lang="en-US" sz="900" dirty="0"/>
              <a:t> (WC)</a:t>
            </a:r>
            <a:endParaRPr lang="en-US" sz="900" baseline="-25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0B50A8-4507-476C-B6E0-2813059D7EC6}"/>
              </a:ext>
            </a:extLst>
          </p:cNvPr>
          <p:cNvSpPr txBox="1"/>
          <p:nvPr/>
        </p:nvSpPr>
        <p:spPr>
          <a:xfrm>
            <a:off x="3491994" y="4576317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2</a:t>
            </a:r>
            <a:r>
              <a:rPr lang="en-US" sz="900" dirty="0"/>
              <a:t>,J</a:t>
            </a:r>
            <a:r>
              <a:rPr lang="en-US" sz="900" baseline="-25000" dirty="0"/>
              <a:t>2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2F88E6E-7DC6-4D7B-BFF2-D9019F1B1060}"/>
              </a:ext>
            </a:extLst>
          </p:cNvPr>
          <p:cNvCxnSpPr>
            <a:cxnSpLocks/>
          </p:cNvCxnSpPr>
          <p:nvPr/>
        </p:nvCxnSpPr>
        <p:spPr>
          <a:xfrm flipV="1">
            <a:off x="2622860" y="1993900"/>
            <a:ext cx="0" cy="361387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E256CBA-7ADA-48DB-8C34-3B3F0D49E2CF}"/>
              </a:ext>
            </a:extLst>
          </p:cNvPr>
          <p:cNvSpPr txBox="1"/>
          <p:nvPr/>
        </p:nvSpPr>
        <p:spPr>
          <a:xfrm>
            <a:off x="2593490" y="1834329"/>
            <a:ext cx="72120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0</a:t>
            </a:r>
            <a:r>
              <a:rPr lang="en-US" sz="900" dirty="0"/>
              <a:t>, Z</a:t>
            </a:r>
            <a:r>
              <a:rPr lang="en-US" sz="900" baseline="-25000" dirty="0"/>
              <a:t>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C076BBB-310A-4449-9FEE-70A0C3B39003}"/>
              </a:ext>
            </a:extLst>
          </p:cNvPr>
          <p:cNvCxnSpPr>
            <a:cxnSpLocks/>
          </p:cNvCxnSpPr>
          <p:nvPr/>
        </p:nvCxnSpPr>
        <p:spPr>
          <a:xfrm>
            <a:off x="2638372" y="5593080"/>
            <a:ext cx="11955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DDE221-1B9F-4DAE-BC1B-E01232ACA6EE}"/>
              </a:ext>
            </a:extLst>
          </p:cNvPr>
          <p:cNvCxnSpPr>
            <a:cxnSpLocks/>
          </p:cNvCxnSpPr>
          <p:nvPr/>
        </p:nvCxnSpPr>
        <p:spPr>
          <a:xfrm>
            <a:off x="2622860" y="4510589"/>
            <a:ext cx="11955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7D8DBD5-FEAD-42CB-B8C8-BF81826C1DF7}"/>
              </a:ext>
            </a:extLst>
          </p:cNvPr>
          <p:cNvCxnSpPr>
            <a:cxnSpLocks/>
          </p:cNvCxnSpPr>
          <p:nvPr/>
        </p:nvCxnSpPr>
        <p:spPr>
          <a:xfrm flipV="1">
            <a:off x="3263223" y="1993900"/>
            <a:ext cx="0" cy="2514628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20A16F-8AC2-48B0-81DA-8A0E45077B38}"/>
              </a:ext>
            </a:extLst>
          </p:cNvPr>
          <p:cNvCxnSpPr>
            <a:cxnSpLocks/>
          </p:cNvCxnSpPr>
          <p:nvPr/>
        </p:nvCxnSpPr>
        <p:spPr>
          <a:xfrm flipH="1">
            <a:off x="2979884" y="2777846"/>
            <a:ext cx="909276" cy="83969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AF56624-42E0-4210-8379-9AEC44563445}"/>
              </a:ext>
            </a:extLst>
          </p:cNvPr>
          <p:cNvCxnSpPr>
            <a:cxnSpLocks/>
          </p:cNvCxnSpPr>
          <p:nvPr/>
        </p:nvCxnSpPr>
        <p:spPr>
          <a:xfrm flipH="1">
            <a:off x="4774968" y="3171423"/>
            <a:ext cx="909276" cy="83969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684C23-AA10-4F43-96AC-50C1A360EA85}"/>
              </a:ext>
            </a:extLst>
          </p:cNvPr>
          <p:cNvCxnSpPr>
            <a:cxnSpLocks/>
          </p:cNvCxnSpPr>
          <p:nvPr/>
        </p:nvCxnSpPr>
        <p:spPr>
          <a:xfrm flipV="1">
            <a:off x="5085059" y="1993900"/>
            <a:ext cx="0" cy="172467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D37393-A704-4405-9ADF-E1C1FF9B2605}"/>
              </a:ext>
            </a:extLst>
          </p:cNvPr>
          <p:cNvCxnSpPr>
            <a:cxnSpLocks/>
          </p:cNvCxnSpPr>
          <p:nvPr/>
        </p:nvCxnSpPr>
        <p:spPr>
          <a:xfrm flipV="1">
            <a:off x="6326224" y="1993900"/>
            <a:ext cx="0" cy="172467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F6F171B-B35E-44D4-BFEF-2DA62ECA0CD1}"/>
              </a:ext>
            </a:extLst>
          </p:cNvPr>
          <p:cNvCxnSpPr>
            <a:cxnSpLocks/>
          </p:cNvCxnSpPr>
          <p:nvPr/>
        </p:nvCxnSpPr>
        <p:spPr>
          <a:xfrm>
            <a:off x="3970506" y="3723973"/>
            <a:ext cx="354154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8F073D-8238-4B3A-9191-55FC0164DD1F}"/>
              </a:ext>
            </a:extLst>
          </p:cNvPr>
          <p:cNvSpPr txBox="1"/>
          <p:nvPr/>
        </p:nvSpPr>
        <p:spPr>
          <a:xfrm>
            <a:off x="3946224" y="2717738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E537478-3439-401B-BA75-7BA587509CBF}"/>
              </a:ext>
            </a:extLst>
          </p:cNvPr>
          <p:cNvSpPr txBox="1"/>
          <p:nvPr/>
        </p:nvSpPr>
        <p:spPr>
          <a:xfrm>
            <a:off x="5745400" y="309074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1063B2-21E9-4134-B7F4-15E5DFD7B6E7}"/>
              </a:ext>
            </a:extLst>
          </p:cNvPr>
          <p:cNvSpPr txBox="1"/>
          <p:nvPr/>
        </p:nvSpPr>
        <p:spPr>
          <a:xfrm>
            <a:off x="3264656" y="183432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9FCBE89-0887-46D8-963F-BD963C80B50C}"/>
              </a:ext>
            </a:extLst>
          </p:cNvPr>
          <p:cNvSpPr txBox="1"/>
          <p:nvPr/>
        </p:nvSpPr>
        <p:spPr>
          <a:xfrm>
            <a:off x="5058648" y="1829939"/>
            <a:ext cx="57573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,X</a:t>
            </a:r>
            <a:r>
              <a:rPr lang="en-US" baseline="-25000" dirty="0"/>
              <a:t>5</a:t>
            </a:r>
            <a:r>
              <a:rPr lang="en-US" dirty="0"/>
              <a:t>,X</a:t>
            </a:r>
            <a:r>
              <a:rPr lang="en-US" baseline="-25000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A9621D-5EB5-431A-A34A-45F965CC5CD6}"/>
              </a:ext>
            </a:extLst>
          </p:cNvPr>
          <p:cNvSpPr txBox="1"/>
          <p:nvPr/>
        </p:nvSpPr>
        <p:spPr>
          <a:xfrm>
            <a:off x="6326224" y="1842326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8056B0-99DA-4739-886A-FDA5CDA71974}"/>
              </a:ext>
            </a:extLst>
          </p:cNvPr>
          <p:cNvSpPr txBox="1"/>
          <p:nvPr/>
        </p:nvSpPr>
        <p:spPr>
          <a:xfrm>
            <a:off x="7539095" y="3727063"/>
            <a:ext cx="50883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4</a:t>
            </a:r>
            <a:r>
              <a:rPr lang="en-US" sz="900" dirty="0"/>
              <a:t>, Z</a:t>
            </a:r>
            <a:r>
              <a:rPr lang="en-US" sz="900" baseline="-25000" dirty="0"/>
              <a:t>6</a:t>
            </a:r>
            <a:r>
              <a:rPr lang="en-US" sz="900" dirty="0"/>
              <a:t>, Z</a:t>
            </a:r>
            <a:r>
              <a:rPr lang="en-US" sz="900" baseline="-25000" dirty="0"/>
              <a:t>7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24BA8C4-8805-40D0-97D7-FE4EC7109AA3}"/>
              </a:ext>
            </a:extLst>
          </p:cNvPr>
          <p:cNvSpPr/>
          <p:nvPr/>
        </p:nvSpPr>
        <p:spPr>
          <a:xfrm>
            <a:off x="6394452" y="3752851"/>
            <a:ext cx="520700" cy="27305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0700" h="273050">
                <a:moveTo>
                  <a:pt x="520700" y="273050"/>
                </a:moveTo>
                <a:cubicBezTo>
                  <a:pt x="505883" y="65617"/>
                  <a:pt x="370417" y="9313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2" name="Flowchart: Extract 131">
            <a:extLst>
              <a:ext uri="{FF2B5EF4-FFF2-40B4-BE49-F238E27FC236}">
                <a16:creationId xmlns:a16="http://schemas.microsoft.com/office/drawing/2014/main" id="{1F03A8EC-2B7C-4545-B82E-3A373AF84282}"/>
              </a:ext>
            </a:extLst>
          </p:cNvPr>
          <p:cNvSpPr/>
          <p:nvPr/>
        </p:nvSpPr>
        <p:spPr>
          <a:xfrm>
            <a:off x="5053299" y="3672205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lowchart: Extract 132">
            <a:extLst>
              <a:ext uri="{FF2B5EF4-FFF2-40B4-BE49-F238E27FC236}">
                <a16:creationId xmlns:a16="http://schemas.microsoft.com/office/drawing/2014/main" id="{8FD5AB17-0DF0-4464-BE31-3FD914383115}"/>
              </a:ext>
            </a:extLst>
          </p:cNvPr>
          <p:cNvSpPr/>
          <p:nvPr/>
        </p:nvSpPr>
        <p:spPr>
          <a:xfrm>
            <a:off x="3241908" y="3304416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lowchart: Extract 133">
            <a:extLst>
              <a:ext uri="{FF2B5EF4-FFF2-40B4-BE49-F238E27FC236}">
                <a16:creationId xmlns:a16="http://schemas.microsoft.com/office/drawing/2014/main" id="{77DBC28D-2334-40BA-865F-5889EB9181C1}"/>
              </a:ext>
            </a:extLst>
          </p:cNvPr>
          <p:cNvSpPr/>
          <p:nvPr/>
        </p:nvSpPr>
        <p:spPr>
          <a:xfrm>
            <a:off x="3217666" y="4453791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lowchart: Extract 134">
            <a:extLst>
              <a:ext uri="{FF2B5EF4-FFF2-40B4-BE49-F238E27FC236}">
                <a16:creationId xmlns:a16="http://schemas.microsoft.com/office/drawing/2014/main" id="{99C393ED-A49B-4927-878C-E9F77CE38759}"/>
              </a:ext>
            </a:extLst>
          </p:cNvPr>
          <p:cNvSpPr/>
          <p:nvPr/>
        </p:nvSpPr>
        <p:spPr>
          <a:xfrm>
            <a:off x="2594270" y="4458455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Flowchart: Extract 135">
            <a:extLst>
              <a:ext uri="{FF2B5EF4-FFF2-40B4-BE49-F238E27FC236}">
                <a16:creationId xmlns:a16="http://schemas.microsoft.com/office/drawing/2014/main" id="{E0257BD3-28BA-48BB-8CA8-FD36F19B5502}"/>
              </a:ext>
            </a:extLst>
          </p:cNvPr>
          <p:cNvSpPr/>
          <p:nvPr/>
        </p:nvSpPr>
        <p:spPr>
          <a:xfrm>
            <a:off x="2588231" y="5530422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Flowchart: Extract 136">
            <a:extLst>
              <a:ext uri="{FF2B5EF4-FFF2-40B4-BE49-F238E27FC236}">
                <a16:creationId xmlns:a16="http://schemas.microsoft.com/office/drawing/2014/main" id="{92C2134D-3A4E-43EB-B46C-32C8B83DE75A}"/>
              </a:ext>
            </a:extLst>
          </p:cNvPr>
          <p:cNvSpPr/>
          <p:nvPr/>
        </p:nvSpPr>
        <p:spPr>
          <a:xfrm>
            <a:off x="6304814" y="3678251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4DA368-55B5-4EAF-BC8F-3D121CDF2914}"/>
              </a:ext>
            </a:extLst>
          </p:cNvPr>
          <p:cNvSpPr txBox="1"/>
          <p:nvPr/>
        </p:nvSpPr>
        <p:spPr>
          <a:xfrm>
            <a:off x="4528349" y="3391276"/>
            <a:ext cx="50310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r"/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, O</a:t>
            </a:r>
            <a:r>
              <a:rPr lang="en-US" baseline="-25000" dirty="0"/>
              <a:t>5</a:t>
            </a:r>
            <a:r>
              <a:rPr lang="en-US" dirty="0"/>
              <a:t>, O</a:t>
            </a:r>
            <a:r>
              <a:rPr lang="en-US" baseline="-25000" dirty="0"/>
              <a:t>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1717D4-AFD4-4D84-A195-B22D6049EE3C}"/>
              </a:ext>
            </a:extLst>
          </p:cNvPr>
          <p:cNvSpPr txBox="1"/>
          <p:nvPr/>
        </p:nvSpPr>
        <p:spPr>
          <a:xfrm>
            <a:off x="2212318" y="436856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O</a:t>
            </a:r>
            <a:r>
              <a:rPr lang="en-US" sz="900" baseline="-25000" dirty="0"/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B04C251-F5F2-4409-BF96-42E94586C8CF}"/>
              </a:ext>
            </a:extLst>
          </p:cNvPr>
          <p:cNvSpPr txBox="1"/>
          <p:nvPr/>
        </p:nvSpPr>
        <p:spPr>
          <a:xfrm>
            <a:off x="2386368" y="542325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0</a:t>
            </a:r>
          </a:p>
        </p:txBody>
      </p:sp>
      <p:sp>
        <p:nvSpPr>
          <p:cNvPr id="141" name="Freeform 39">
            <a:extLst>
              <a:ext uri="{FF2B5EF4-FFF2-40B4-BE49-F238E27FC236}">
                <a16:creationId xmlns:a16="http://schemas.microsoft.com/office/drawing/2014/main" id="{34E0BD14-43FF-40C9-BECE-D7C88FC41D2D}"/>
              </a:ext>
            </a:extLst>
          </p:cNvPr>
          <p:cNvSpPr/>
          <p:nvPr/>
        </p:nvSpPr>
        <p:spPr>
          <a:xfrm>
            <a:off x="3283007" y="4115645"/>
            <a:ext cx="384857" cy="381322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857" h="381322">
                <a:moveTo>
                  <a:pt x="0" y="322"/>
                </a:moveTo>
                <a:cubicBezTo>
                  <a:pt x="258233" y="-8145"/>
                  <a:pt x="395817" y="151664"/>
                  <a:pt x="384175" y="381322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E721CEF-2C95-46F9-8CB5-7F856054D82A}"/>
              </a:ext>
            </a:extLst>
          </p:cNvPr>
          <p:cNvSpPr txBox="1"/>
          <p:nvPr/>
        </p:nvSpPr>
        <p:spPr>
          <a:xfrm>
            <a:off x="7898702" y="207532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D530FB-1600-4371-BA9E-D1BE3C06A017}"/>
              </a:ext>
            </a:extLst>
          </p:cNvPr>
          <p:cNvSpPr txBox="1"/>
          <p:nvPr/>
        </p:nvSpPr>
        <p:spPr>
          <a:xfrm>
            <a:off x="3584982" y="408199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144" name="Freeform 39">
            <a:extLst>
              <a:ext uri="{FF2B5EF4-FFF2-40B4-BE49-F238E27FC236}">
                <a16:creationId xmlns:a16="http://schemas.microsoft.com/office/drawing/2014/main" id="{0A66AD0B-C265-4598-9F6B-99FEF54E7F39}"/>
              </a:ext>
            </a:extLst>
          </p:cNvPr>
          <p:cNvSpPr/>
          <p:nvPr/>
        </p:nvSpPr>
        <p:spPr>
          <a:xfrm>
            <a:off x="2521115" y="5427318"/>
            <a:ext cx="315352" cy="339156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0 w 481248"/>
              <a:gd name="connsiteY0" fmla="*/ 30175 h 411175"/>
              <a:gd name="connsiteX1" fmla="*/ 384175 w 481248"/>
              <a:gd name="connsiteY1" fmla="*/ 411175 h 411175"/>
              <a:gd name="connsiteX0" fmla="*/ 0 w 481248"/>
              <a:gd name="connsiteY0" fmla="*/ 181658 h 562658"/>
              <a:gd name="connsiteX1" fmla="*/ 384175 w 481248"/>
              <a:gd name="connsiteY1" fmla="*/ 562658 h 562658"/>
              <a:gd name="connsiteX0" fmla="*/ 0 w 386621"/>
              <a:gd name="connsiteY0" fmla="*/ 207760 h 504940"/>
              <a:gd name="connsiteX1" fmla="*/ 269875 w 386621"/>
              <a:gd name="connsiteY1" fmla="*/ 504940 h 504940"/>
              <a:gd name="connsiteX0" fmla="*/ 0 w 396645"/>
              <a:gd name="connsiteY0" fmla="*/ 124416 h 421596"/>
              <a:gd name="connsiteX1" fmla="*/ 374486 w 396645"/>
              <a:gd name="connsiteY1" fmla="*/ 187243 h 421596"/>
              <a:gd name="connsiteX2" fmla="*/ 269875 w 396645"/>
              <a:gd name="connsiteY2" fmla="*/ 421596 h 421596"/>
              <a:gd name="connsiteX0" fmla="*/ 0 w 269875"/>
              <a:gd name="connsiteY0" fmla="*/ 0 h 297180"/>
              <a:gd name="connsiteX1" fmla="*/ 269875 w 269875"/>
              <a:gd name="connsiteY1" fmla="*/ 297180 h 297180"/>
              <a:gd name="connsiteX0" fmla="*/ 0 w 163195"/>
              <a:gd name="connsiteY0" fmla="*/ 0 h 327660"/>
              <a:gd name="connsiteX1" fmla="*/ 163195 w 163195"/>
              <a:gd name="connsiteY1" fmla="*/ 327660 h 327660"/>
              <a:gd name="connsiteX0" fmla="*/ 0 w 285115"/>
              <a:gd name="connsiteY0" fmla="*/ 0 h 327660"/>
              <a:gd name="connsiteX1" fmla="*/ 285115 w 285115"/>
              <a:gd name="connsiteY1" fmla="*/ 327660 h 327660"/>
              <a:gd name="connsiteX0" fmla="*/ 0 w 288307"/>
              <a:gd name="connsiteY0" fmla="*/ 22773 h 350433"/>
              <a:gd name="connsiteX1" fmla="*/ 285115 w 288307"/>
              <a:gd name="connsiteY1" fmla="*/ 350433 h 350433"/>
              <a:gd name="connsiteX0" fmla="*/ 0 w 414788"/>
              <a:gd name="connsiteY0" fmla="*/ 18824 h 346484"/>
              <a:gd name="connsiteX1" fmla="*/ 285115 w 414788"/>
              <a:gd name="connsiteY1" fmla="*/ 346484 h 346484"/>
              <a:gd name="connsiteX0" fmla="*/ 0 w 304850"/>
              <a:gd name="connsiteY0" fmla="*/ 18267 h 361167"/>
              <a:gd name="connsiteX1" fmla="*/ 86995 w 304850"/>
              <a:gd name="connsiteY1" fmla="*/ 361167 h 361167"/>
              <a:gd name="connsiteX0" fmla="*/ 0 w 315352"/>
              <a:gd name="connsiteY0" fmla="*/ 19116 h 339156"/>
              <a:gd name="connsiteX1" fmla="*/ 109855 w 315352"/>
              <a:gd name="connsiteY1" fmla="*/ 339156 h 33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352" h="339156">
                <a:moveTo>
                  <a:pt x="0" y="19116"/>
                </a:moveTo>
                <a:cubicBezTo>
                  <a:pt x="483658" y="-92644"/>
                  <a:pt x="319617" y="321376"/>
                  <a:pt x="109855" y="339156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CE0A9D-FFFA-4126-B36B-4832D8A8FBDB}"/>
              </a:ext>
            </a:extLst>
          </p:cNvPr>
          <p:cNvSpPr txBox="1"/>
          <p:nvPr/>
        </p:nvSpPr>
        <p:spPr>
          <a:xfrm>
            <a:off x="2854507" y="5371701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sp>
        <p:nvSpPr>
          <p:cNvPr id="146" name="Freeform 39">
            <a:extLst>
              <a:ext uri="{FF2B5EF4-FFF2-40B4-BE49-F238E27FC236}">
                <a16:creationId xmlns:a16="http://schemas.microsoft.com/office/drawing/2014/main" id="{52EFCBEF-9147-40B5-AD19-5F4359F4588F}"/>
              </a:ext>
            </a:extLst>
          </p:cNvPr>
          <p:cNvSpPr/>
          <p:nvPr/>
        </p:nvSpPr>
        <p:spPr>
          <a:xfrm>
            <a:off x="3623763" y="2845733"/>
            <a:ext cx="233728" cy="21061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728" h="210613">
                <a:moveTo>
                  <a:pt x="164465" y="210613"/>
                </a:moveTo>
                <a:cubicBezTo>
                  <a:pt x="361103" y="103933"/>
                  <a:pt x="85302" y="-132287"/>
                  <a:pt x="0" y="9631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C175C6-BD4C-4583-9518-E4B5E9B4F199}"/>
              </a:ext>
            </a:extLst>
          </p:cNvPr>
          <p:cNvSpPr txBox="1"/>
          <p:nvPr/>
        </p:nvSpPr>
        <p:spPr>
          <a:xfrm>
            <a:off x="3853799" y="305309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sp>
        <p:nvSpPr>
          <p:cNvPr id="148" name="Freeform 39">
            <a:extLst>
              <a:ext uri="{FF2B5EF4-FFF2-40B4-BE49-F238E27FC236}">
                <a16:creationId xmlns:a16="http://schemas.microsoft.com/office/drawing/2014/main" id="{BBB98335-521B-4C90-BD55-AECF441EA443}"/>
              </a:ext>
            </a:extLst>
          </p:cNvPr>
          <p:cNvSpPr/>
          <p:nvPr/>
        </p:nvSpPr>
        <p:spPr>
          <a:xfrm>
            <a:off x="5415749" y="3218334"/>
            <a:ext cx="233728" cy="21061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728" h="210613">
                <a:moveTo>
                  <a:pt x="164465" y="210613"/>
                </a:moveTo>
                <a:cubicBezTo>
                  <a:pt x="361103" y="103933"/>
                  <a:pt x="85302" y="-132287"/>
                  <a:pt x="0" y="9631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7A40D0-1174-456B-806F-0CBB04DC61E7}"/>
              </a:ext>
            </a:extLst>
          </p:cNvPr>
          <p:cNvSpPr txBox="1"/>
          <p:nvPr/>
        </p:nvSpPr>
        <p:spPr>
          <a:xfrm>
            <a:off x="5222329" y="310407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θ</a:t>
            </a:r>
            <a:r>
              <a:rPr lang="en-US" sz="900" baseline="-25000" dirty="0"/>
              <a:t>5</a:t>
            </a:r>
          </a:p>
        </p:txBody>
      </p:sp>
      <p:sp>
        <p:nvSpPr>
          <p:cNvPr id="150" name="Freeform 39">
            <a:extLst>
              <a:ext uri="{FF2B5EF4-FFF2-40B4-BE49-F238E27FC236}">
                <a16:creationId xmlns:a16="http://schemas.microsoft.com/office/drawing/2014/main" id="{72427DED-D9F2-4FF1-84C5-C9994F9F992E}"/>
              </a:ext>
            </a:extLst>
          </p:cNvPr>
          <p:cNvSpPr/>
          <p:nvPr/>
        </p:nvSpPr>
        <p:spPr>
          <a:xfrm>
            <a:off x="7285885" y="3566130"/>
            <a:ext cx="104282" cy="27792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  <a:gd name="connsiteX0" fmla="*/ 0 w 110751"/>
              <a:gd name="connsiteY0" fmla="*/ 285038 h 285038"/>
              <a:gd name="connsiteX1" fmla="*/ 3175 w 110751"/>
              <a:gd name="connsiteY1" fmla="*/ 79298 h 285038"/>
              <a:gd name="connsiteX0" fmla="*/ 0 w 117262"/>
              <a:gd name="connsiteY0" fmla="*/ 269202 h 270645"/>
              <a:gd name="connsiteX1" fmla="*/ 3175 w 117262"/>
              <a:gd name="connsiteY1" fmla="*/ 63462 h 270645"/>
              <a:gd name="connsiteX0" fmla="*/ 0 w 104282"/>
              <a:gd name="connsiteY0" fmla="*/ 262066 h 277929"/>
              <a:gd name="connsiteX1" fmla="*/ 3175 w 104282"/>
              <a:gd name="connsiteY1" fmla="*/ 56326 h 2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82" h="277929">
                <a:moveTo>
                  <a:pt x="0" y="262066"/>
                </a:moveTo>
                <a:cubicBezTo>
                  <a:pt x="181398" y="376366"/>
                  <a:pt x="88477" y="-172274"/>
                  <a:pt x="3175" y="56326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BFCC966-C798-4A97-935B-EB8BA1396551}"/>
              </a:ext>
            </a:extLst>
          </p:cNvPr>
          <p:cNvSpPr txBox="1"/>
          <p:nvPr/>
        </p:nvSpPr>
        <p:spPr>
          <a:xfrm>
            <a:off x="6827653" y="3399782"/>
            <a:ext cx="67433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θ</a:t>
            </a:r>
            <a:r>
              <a:rPr lang="en-US" sz="900" baseline="-25000" dirty="0"/>
              <a:t>4</a:t>
            </a:r>
            <a:r>
              <a:rPr lang="en-US" sz="900" dirty="0"/>
              <a:t>,θ</a:t>
            </a:r>
            <a:r>
              <a:rPr lang="en-US" sz="900" baseline="-25000" dirty="0"/>
              <a:t>6</a:t>
            </a:r>
            <a:r>
              <a:rPr lang="en-US" sz="900" dirty="0"/>
              <a:t>,θ</a:t>
            </a:r>
            <a:r>
              <a:rPr lang="en-US" sz="900" baseline="-25000" dirty="0"/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131CA57-F77F-4ED2-B61E-3920497EAFA2}"/>
              </a:ext>
            </a:extLst>
          </p:cNvPr>
          <p:cNvSpPr/>
          <p:nvPr/>
        </p:nvSpPr>
        <p:spPr>
          <a:xfrm>
            <a:off x="8645911" y="1936829"/>
            <a:ext cx="1662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a is along Z axis on XY plane</a:t>
            </a:r>
          </a:p>
          <a:p>
            <a:r>
              <a:rPr lang="en-GB" sz="600" dirty="0"/>
              <a:t>d is along X axis on YZ plane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72D121-41FC-4CF6-AACF-4C36C2AEE892}"/>
              </a:ext>
            </a:extLst>
          </p:cNvPr>
          <p:cNvSpPr txBox="1"/>
          <p:nvPr/>
        </p:nvSpPr>
        <p:spPr>
          <a:xfrm>
            <a:off x="3239810" y="4967749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95479FA-8CE6-44BA-8265-7F7D6D429C03}"/>
              </a:ext>
            </a:extLst>
          </p:cNvPr>
          <p:cNvSpPr/>
          <p:nvPr/>
        </p:nvSpPr>
        <p:spPr>
          <a:xfrm>
            <a:off x="2858574" y="4544984"/>
            <a:ext cx="386233" cy="44069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6233" h="440690">
                <a:moveTo>
                  <a:pt x="383540" y="440690"/>
                </a:moveTo>
                <a:cubicBezTo>
                  <a:pt x="422063" y="187537"/>
                  <a:pt x="35137" y="26077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3D48140-DF94-4F67-8CD3-22A01EC18B95}"/>
              </a:ext>
            </a:extLst>
          </p:cNvPr>
          <p:cNvSpPr txBox="1"/>
          <p:nvPr/>
        </p:nvSpPr>
        <p:spPr>
          <a:xfrm>
            <a:off x="2904549" y="3935691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5E1248A-4252-4CC6-9F4D-BE684BE4637D}"/>
              </a:ext>
            </a:extLst>
          </p:cNvPr>
          <p:cNvSpPr txBox="1"/>
          <p:nvPr/>
        </p:nvSpPr>
        <p:spPr>
          <a:xfrm>
            <a:off x="2348571" y="3472661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88DAF94-CC19-4B06-97FD-AF9B3F9C5000}"/>
              </a:ext>
            </a:extLst>
          </p:cNvPr>
          <p:cNvCxnSpPr>
            <a:cxnSpLocks/>
          </p:cNvCxnSpPr>
          <p:nvPr/>
        </p:nvCxnSpPr>
        <p:spPr>
          <a:xfrm flipV="1">
            <a:off x="2264599" y="3367888"/>
            <a:ext cx="0" cy="345607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3832CBD0-B7F4-41D6-A588-C9D6B62BD017}"/>
              </a:ext>
            </a:extLst>
          </p:cNvPr>
          <p:cNvSpPr/>
          <p:nvPr/>
        </p:nvSpPr>
        <p:spPr>
          <a:xfrm>
            <a:off x="3021858" y="3965213"/>
            <a:ext cx="211773" cy="8132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47821 w 350768"/>
              <a:gd name="connsiteY0" fmla="*/ 362109 h 362109"/>
              <a:gd name="connsiteX1" fmla="*/ 0 w 350768"/>
              <a:gd name="connsiteY1" fmla="*/ 0 h 362109"/>
              <a:gd name="connsiteX0" fmla="*/ 0 w 215746"/>
              <a:gd name="connsiteY0" fmla="*/ 80404 h 100512"/>
              <a:gd name="connsiteX1" fmla="*/ 211773 w 215746"/>
              <a:gd name="connsiteY1" fmla="*/ 15952 h 100512"/>
              <a:gd name="connsiteX0" fmla="*/ 0 w 211773"/>
              <a:gd name="connsiteY0" fmla="*/ 132388 h 132388"/>
              <a:gd name="connsiteX1" fmla="*/ 211773 w 211773"/>
              <a:gd name="connsiteY1" fmla="*/ 67936 h 132388"/>
              <a:gd name="connsiteX0" fmla="*/ 0 w 211773"/>
              <a:gd name="connsiteY0" fmla="*/ 72803 h 72803"/>
              <a:gd name="connsiteX1" fmla="*/ 211773 w 211773"/>
              <a:gd name="connsiteY1" fmla="*/ 8351 h 72803"/>
              <a:gd name="connsiteX0" fmla="*/ 0 w 211773"/>
              <a:gd name="connsiteY0" fmla="*/ 64461 h 75896"/>
              <a:gd name="connsiteX1" fmla="*/ 211773 w 211773"/>
              <a:gd name="connsiteY1" fmla="*/ 9 h 75896"/>
              <a:gd name="connsiteX0" fmla="*/ 0 w 211773"/>
              <a:gd name="connsiteY0" fmla="*/ 72401 h 81320"/>
              <a:gd name="connsiteX1" fmla="*/ 211773 w 211773"/>
              <a:gd name="connsiteY1" fmla="*/ 7949 h 8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73" h="81320">
                <a:moveTo>
                  <a:pt x="0" y="72401"/>
                </a:moveTo>
                <a:cubicBezTo>
                  <a:pt x="102817" y="119285"/>
                  <a:pt x="96892" y="-36079"/>
                  <a:pt x="211773" y="794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483DA33-CCEA-4F2C-A159-CB73FE41B138}"/>
              </a:ext>
            </a:extLst>
          </p:cNvPr>
          <p:cNvSpPr txBox="1"/>
          <p:nvPr/>
        </p:nvSpPr>
        <p:spPr>
          <a:xfrm>
            <a:off x="2053611" y="4879035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D84EF59-4E36-449C-9935-56E89A50C21C}"/>
              </a:ext>
            </a:extLst>
          </p:cNvPr>
          <p:cNvCxnSpPr>
            <a:cxnSpLocks/>
          </p:cNvCxnSpPr>
          <p:nvPr/>
        </p:nvCxnSpPr>
        <p:spPr>
          <a:xfrm flipV="1">
            <a:off x="2040809" y="4518690"/>
            <a:ext cx="0" cy="106931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26CE37C-83DE-43EB-87A8-E3882A5C9E89}"/>
              </a:ext>
            </a:extLst>
          </p:cNvPr>
          <p:cNvCxnSpPr>
            <a:stCxn id="133" idx="1"/>
          </p:cNvCxnSpPr>
          <p:nvPr/>
        </p:nvCxnSpPr>
        <p:spPr>
          <a:xfrm flipH="1">
            <a:off x="2221603" y="3344739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7D7AE99-A8E6-4146-BFB9-E39742A99AFC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221603" y="3713495"/>
            <a:ext cx="2026282" cy="104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3DC9C8-4A43-4D6C-A255-32FA290B09C2}"/>
              </a:ext>
            </a:extLst>
          </p:cNvPr>
          <p:cNvCxnSpPr>
            <a:stCxn id="132" idx="2"/>
          </p:cNvCxnSpPr>
          <p:nvPr/>
        </p:nvCxnSpPr>
        <p:spPr>
          <a:xfrm flipH="1">
            <a:off x="5085059" y="3752851"/>
            <a:ext cx="2554" cy="6381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E9CA08A-CA0C-4D81-8718-33F84DE395FC}"/>
              </a:ext>
            </a:extLst>
          </p:cNvPr>
          <p:cNvCxnSpPr/>
          <p:nvPr/>
        </p:nvCxnSpPr>
        <p:spPr>
          <a:xfrm flipH="1">
            <a:off x="6334338" y="3752851"/>
            <a:ext cx="2554" cy="6381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BAD54C8-3094-463C-B3B0-CD42FB67DA42}"/>
              </a:ext>
            </a:extLst>
          </p:cNvPr>
          <p:cNvCxnSpPr>
            <a:cxnSpLocks/>
          </p:cNvCxnSpPr>
          <p:nvPr/>
        </p:nvCxnSpPr>
        <p:spPr>
          <a:xfrm flipH="1">
            <a:off x="5087613" y="4240747"/>
            <a:ext cx="1238611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E88947C-3450-4494-89B0-AC565FE6596F}"/>
              </a:ext>
            </a:extLst>
          </p:cNvPr>
          <p:cNvSpPr txBox="1"/>
          <p:nvPr/>
        </p:nvSpPr>
        <p:spPr>
          <a:xfrm>
            <a:off x="5400348" y="4250877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7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429B233-82D7-4D9F-812D-44169BB54CDE}"/>
              </a:ext>
            </a:extLst>
          </p:cNvPr>
          <p:cNvCxnSpPr>
            <a:cxnSpLocks/>
          </p:cNvCxnSpPr>
          <p:nvPr/>
        </p:nvCxnSpPr>
        <p:spPr>
          <a:xfrm flipH="1">
            <a:off x="3265780" y="2427644"/>
            <a:ext cx="1819279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048A7A5-07A6-4A37-A7AB-FCF6865E2E61}"/>
              </a:ext>
            </a:extLst>
          </p:cNvPr>
          <p:cNvSpPr txBox="1"/>
          <p:nvPr/>
        </p:nvSpPr>
        <p:spPr>
          <a:xfrm>
            <a:off x="3860604" y="2437774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4E07800-E275-4D1F-AF1D-DAEE2EDBD4E6}"/>
              </a:ext>
            </a:extLst>
          </p:cNvPr>
          <p:cNvCxnSpPr>
            <a:cxnSpLocks/>
          </p:cNvCxnSpPr>
          <p:nvPr/>
        </p:nvCxnSpPr>
        <p:spPr>
          <a:xfrm flipH="1">
            <a:off x="5087613" y="2427644"/>
            <a:ext cx="1238612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B9CF8EE-5F16-407E-B052-BACF84753E2B}"/>
              </a:ext>
            </a:extLst>
          </p:cNvPr>
          <p:cNvSpPr txBox="1"/>
          <p:nvPr/>
        </p:nvSpPr>
        <p:spPr>
          <a:xfrm>
            <a:off x="5378475" y="2437774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182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278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aleck</dc:creator>
  <cp:lastModifiedBy>Aleck, Robert C SIPC-ITD/ECM</cp:lastModifiedBy>
  <cp:revision>32</cp:revision>
  <cp:lastPrinted>2018-12-14T12:17:08Z</cp:lastPrinted>
  <dcterms:created xsi:type="dcterms:W3CDTF">2018-12-13T20:59:52Z</dcterms:created>
  <dcterms:modified xsi:type="dcterms:W3CDTF">2018-12-14T12:47:56Z</dcterms:modified>
</cp:coreProperties>
</file>