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8"/>
    <p:restoredTop sz="94662"/>
  </p:normalViewPr>
  <p:slideViewPr>
    <p:cSldViewPr snapToGrid="0" snapToObjects="1">
      <p:cViewPr>
        <p:scale>
          <a:sx n="300" d="100"/>
          <a:sy n="300" d="100"/>
        </p:scale>
        <p:origin x="-452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4203D-D9F5-2543-854F-666B9DD10A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7466B1-48F8-9D42-B1E7-305888C90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D1BCA-94D2-7E40-9877-6750ED4D4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BC5D-73AD-A341-9003-8412548A7140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B2AA6-6E9D-CD4A-8E89-F0D1C3CA5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8EBEE-97F1-4B46-8925-88A37C527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EDB3-D66D-2847-8944-113F4B8C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18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20996-6EB6-9544-99A3-62E5E9F6B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A23D2E-6E67-FE43-AAAF-EA204A85E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B8B23-A42F-8646-9A8C-63806259A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BC5D-73AD-A341-9003-8412548A7140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8CE99-5410-3C44-B5C2-26B9E03DC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EEBAD-DBB8-D842-A7AB-4C2F44DF2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EDB3-D66D-2847-8944-113F4B8C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53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5F1DB6-6682-3F45-9B7F-17B93476DF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552CE3-D86E-8745-8433-6C95822A3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824DD-093C-8E42-B2EB-60B4F8F9D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BC5D-73AD-A341-9003-8412548A7140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C1AE1-B569-D149-A3E9-70E4BEF0D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05AC4-C30C-AF4C-B5E1-2A5587A91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EDB3-D66D-2847-8944-113F4B8C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9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83B53-10BF-FF46-8D0D-E0A25BA7C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70352-8499-7946-B2DD-BBF206365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28104-05D4-DD4D-A484-99DC01D3D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BC5D-73AD-A341-9003-8412548A7140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5A06C-00EE-9D41-9827-A0FAE2278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1855A-21C3-1D4C-9016-C8F4C7A3B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EDB3-D66D-2847-8944-113F4B8C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81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DB169-A148-734A-AE38-BB99EDB13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99E25-8DBB-4244-9CD4-AA48B98F3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C6749-24EE-3B40-BB50-358F0DA21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BC5D-73AD-A341-9003-8412548A7140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EF2DF-8C8B-8B48-BD5E-459E4069F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7F4D5-DC19-9A40-B274-E24750B20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EDB3-D66D-2847-8944-113F4B8C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898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C022F-01A1-8B4C-87D0-76F0EA298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CC677-8913-C341-A982-9B4DAA7D3E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5C3FA0-E6EA-0643-9279-91B78EA90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DC941-B2B8-E241-BF50-0B9182255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BC5D-73AD-A341-9003-8412548A7140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C40945-96EB-364B-999A-8312E6E63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135D6-2635-A94F-8EF8-3CA3A0B08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EDB3-D66D-2847-8944-113F4B8C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47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5C2FE-4F50-2242-8F93-343E72C70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1E9C5-022B-4440-9630-8DF3C0ECF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697C8D-A86F-A644-8552-8A759126C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B7ABF2-2B9A-424B-B117-D55F0769A9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20E94C-7D2D-204A-957A-E154A01BF0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26368B-B659-1242-902E-A33FC14EA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BC5D-73AD-A341-9003-8412548A7140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2610ED-4959-D941-958A-9BC9D0E80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6CE73F-C7E2-6F49-8809-66D3925B9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EDB3-D66D-2847-8944-113F4B8C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49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19D42-C4B3-7A40-B973-DE94F4169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53F972-16A6-EA40-9931-8DE16F7C8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BC5D-73AD-A341-9003-8412548A7140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BF76B8-07A4-B548-BF28-14F3AEE2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8B460-EAFB-5D4A-AB65-552065136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EDB3-D66D-2847-8944-113F4B8C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21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195E83-54EE-0846-AB29-AC18A908C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BC5D-73AD-A341-9003-8412548A7140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D27AF0-01BD-C141-BAEC-94FC797FA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FD4330-AD09-8845-90F8-AEA0BD9D0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EDB3-D66D-2847-8944-113F4B8C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31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57391-22E1-2D44-BDE7-97F9D96B9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CAF9B-2261-EF46-B3A8-08575FB9A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49B2A1-79FC-3643-8071-91A88DC1D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203A6-A045-9640-AB0B-79D43B8C1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BC5D-73AD-A341-9003-8412548A7140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309F25-411C-C644-BB41-936E88AEF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EAF5B-3D7F-1247-B02A-EA4E7FBBF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EDB3-D66D-2847-8944-113F4B8C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31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C5EB2-1F4E-CC4E-B770-F1804749E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C96F37-5369-D14E-894F-3AB5BB0925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FE07B-F7FE-8843-B4E6-5A7B56EAF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57BCE8-5C3E-4440-89A9-9FB3A263F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BC5D-73AD-A341-9003-8412548A7140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DBE5AC-5DA2-2D4F-80FB-60691885E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00AD3-3171-254B-AFD8-9EFD9DE74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EDB3-D66D-2847-8944-113F4B8C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17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C8CCF7-F1C8-6545-89D3-FB95F3208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CB81C-B68A-2E4A-A4C9-ACE0E15E6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A8112-1E87-E34E-A44B-612E3D91D4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ABC5D-73AD-A341-9003-8412548A7140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64FD0-FD5E-7B4C-831F-10EC4854AA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99B7F-75FC-1244-9718-3A83D6F2AF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3EDB3-D66D-2847-8944-113F4B8C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632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C2D3110-72A2-3C47-8B45-987B296B1E66}"/>
              </a:ext>
            </a:extLst>
          </p:cNvPr>
          <p:cNvSpPr/>
          <p:nvPr/>
        </p:nvSpPr>
        <p:spPr>
          <a:xfrm>
            <a:off x="4749282" y="2341983"/>
            <a:ext cx="391886" cy="3918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82FF7DE-F88B-B94C-BFCE-BBDFD361FCC2}"/>
              </a:ext>
            </a:extLst>
          </p:cNvPr>
          <p:cNvCxnSpPr/>
          <p:nvPr/>
        </p:nvCxnSpPr>
        <p:spPr>
          <a:xfrm flipV="1">
            <a:off x="4945225" y="802433"/>
            <a:ext cx="1735493" cy="17354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F37CBA36-8840-DB49-8E85-F1502CAA50DF}"/>
              </a:ext>
            </a:extLst>
          </p:cNvPr>
          <p:cNvSpPr/>
          <p:nvPr/>
        </p:nvSpPr>
        <p:spPr>
          <a:xfrm rot="18843457">
            <a:off x="5453828" y="1689322"/>
            <a:ext cx="254985" cy="4758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F07CA1-39C7-1C40-9145-458FB3F02CEC}"/>
              </a:ext>
            </a:extLst>
          </p:cNvPr>
          <p:cNvSpPr/>
          <p:nvPr/>
        </p:nvSpPr>
        <p:spPr>
          <a:xfrm rot="18843457">
            <a:off x="5945121" y="1175175"/>
            <a:ext cx="254985" cy="4758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354EA0E-5251-7041-8641-1F4156D2C16E}"/>
              </a:ext>
            </a:extLst>
          </p:cNvPr>
          <p:cNvSpPr/>
          <p:nvPr/>
        </p:nvSpPr>
        <p:spPr>
          <a:xfrm>
            <a:off x="6592077" y="718940"/>
            <a:ext cx="177282" cy="1669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1F6DFD0-4F80-284F-A8B8-BD328C68BC34}"/>
              </a:ext>
            </a:extLst>
          </p:cNvPr>
          <p:cNvCxnSpPr/>
          <p:nvPr/>
        </p:nvCxnSpPr>
        <p:spPr>
          <a:xfrm>
            <a:off x="4945225" y="2537926"/>
            <a:ext cx="1735493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E3AE737-D628-1444-95FC-5E61244929B4}"/>
              </a:ext>
            </a:extLst>
          </p:cNvPr>
          <p:cNvCxnSpPr>
            <a:cxnSpLocks/>
          </p:cNvCxnSpPr>
          <p:nvPr/>
        </p:nvCxnSpPr>
        <p:spPr>
          <a:xfrm>
            <a:off x="6679096" y="799106"/>
            <a:ext cx="0" cy="173882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CFF8D1C-232F-4C4B-87EE-AE3D360C3C9F}"/>
              </a:ext>
            </a:extLst>
          </p:cNvPr>
          <p:cNvCxnSpPr>
            <a:cxnSpLocks/>
          </p:cNvCxnSpPr>
          <p:nvPr/>
        </p:nvCxnSpPr>
        <p:spPr>
          <a:xfrm>
            <a:off x="5124120" y="1470052"/>
            <a:ext cx="457200" cy="45720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1D48A75-06EA-6744-96BD-18DA9F37A770}"/>
              </a:ext>
            </a:extLst>
          </p:cNvPr>
          <p:cNvCxnSpPr>
            <a:cxnSpLocks/>
          </p:cNvCxnSpPr>
          <p:nvPr/>
        </p:nvCxnSpPr>
        <p:spPr>
          <a:xfrm>
            <a:off x="4491162" y="2074559"/>
            <a:ext cx="457200" cy="45720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1E64B27-EE9F-7B44-9C31-4C7FBC5B9F68}"/>
              </a:ext>
            </a:extLst>
          </p:cNvPr>
          <p:cNvCxnSpPr>
            <a:cxnSpLocks/>
          </p:cNvCxnSpPr>
          <p:nvPr/>
        </p:nvCxnSpPr>
        <p:spPr>
          <a:xfrm>
            <a:off x="5612363" y="955905"/>
            <a:ext cx="457200" cy="45720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18648C0-6866-2446-AA64-BACEB396D6D4}"/>
              </a:ext>
            </a:extLst>
          </p:cNvPr>
          <p:cNvCxnSpPr>
            <a:cxnSpLocks/>
          </p:cNvCxnSpPr>
          <p:nvPr/>
        </p:nvCxnSpPr>
        <p:spPr>
          <a:xfrm>
            <a:off x="6220275" y="342150"/>
            <a:ext cx="457200" cy="45720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9B9B058-7529-BA40-8804-30D71681F290}"/>
              </a:ext>
            </a:extLst>
          </p:cNvPr>
          <p:cNvCxnSpPr/>
          <p:nvPr/>
        </p:nvCxnSpPr>
        <p:spPr>
          <a:xfrm flipV="1">
            <a:off x="5633326" y="357812"/>
            <a:ext cx="676800" cy="676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1538EB8-A3A7-3341-A276-92F6E1AB73DB}"/>
              </a:ext>
            </a:extLst>
          </p:cNvPr>
          <p:cNvCxnSpPr/>
          <p:nvPr/>
        </p:nvCxnSpPr>
        <p:spPr>
          <a:xfrm flipV="1">
            <a:off x="4517209" y="1488384"/>
            <a:ext cx="676800" cy="676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0111929-1FB8-CE49-AEF5-D92C6075B3DE}"/>
              </a:ext>
            </a:extLst>
          </p:cNvPr>
          <p:cNvCxnSpPr>
            <a:cxnSpLocks/>
          </p:cNvCxnSpPr>
          <p:nvPr/>
        </p:nvCxnSpPr>
        <p:spPr>
          <a:xfrm flipV="1">
            <a:off x="5205416" y="1050274"/>
            <a:ext cx="568104" cy="5681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reeform 39">
            <a:extLst>
              <a:ext uri="{FF2B5EF4-FFF2-40B4-BE49-F238E27FC236}">
                <a16:creationId xmlns:a16="http://schemas.microsoft.com/office/drawing/2014/main" id="{BBB3FE1A-53E7-A24B-B7FD-31BAB6F998F6}"/>
              </a:ext>
            </a:extLst>
          </p:cNvPr>
          <p:cNvSpPr/>
          <p:nvPr/>
        </p:nvSpPr>
        <p:spPr>
          <a:xfrm>
            <a:off x="5156200" y="2329216"/>
            <a:ext cx="148382" cy="204433"/>
          </a:xfrm>
          <a:custGeom>
            <a:avLst/>
            <a:gdLst>
              <a:gd name="connsiteX0" fmla="*/ 0 w 147545"/>
              <a:gd name="connsiteY0" fmla="*/ 0 h 212781"/>
              <a:gd name="connsiteX1" fmla="*/ 146050 w 147545"/>
              <a:gd name="connsiteY1" fmla="*/ 200025 h 212781"/>
              <a:gd name="connsiteX2" fmla="*/ 79375 w 147545"/>
              <a:gd name="connsiteY2" fmla="*/ 203200 h 212781"/>
              <a:gd name="connsiteX0" fmla="*/ 0 w 153794"/>
              <a:gd name="connsiteY0" fmla="*/ 0 h 203200"/>
              <a:gd name="connsiteX1" fmla="*/ 152400 w 153794"/>
              <a:gd name="connsiteY1" fmla="*/ 66675 h 203200"/>
              <a:gd name="connsiteX2" fmla="*/ 79375 w 153794"/>
              <a:gd name="connsiteY2" fmla="*/ 203200 h 203200"/>
              <a:gd name="connsiteX0" fmla="*/ 0 w 79375"/>
              <a:gd name="connsiteY0" fmla="*/ 0 h 203200"/>
              <a:gd name="connsiteX1" fmla="*/ 79375 w 79375"/>
              <a:gd name="connsiteY1" fmla="*/ 203200 h 203200"/>
              <a:gd name="connsiteX0" fmla="*/ 0 w 142919"/>
              <a:gd name="connsiteY0" fmla="*/ 0 h 203200"/>
              <a:gd name="connsiteX1" fmla="*/ 79375 w 142919"/>
              <a:gd name="connsiteY1" fmla="*/ 203200 h 203200"/>
              <a:gd name="connsiteX0" fmla="*/ 0 w 186211"/>
              <a:gd name="connsiteY0" fmla="*/ 0 h 203200"/>
              <a:gd name="connsiteX1" fmla="*/ 79375 w 186211"/>
              <a:gd name="connsiteY1" fmla="*/ 203200 h 203200"/>
              <a:gd name="connsiteX0" fmla="*/ 0 w 125812"/>
              <a:gd name="connsiteY0" fmla="*/ 0 h 203200"/>
              <a:gd name="connsiteX1" fmla="*/ 79375 w 125812"/>
              <a:gd name="connsiteY1" fmla="*/ 203200 h 203200"/>
              <a:gd name="connsiteX0" fmla="*/ 0 w 122234"/>
              <a:gd name="connsiteY0" fmla="*/ 1233 h 204433"/>
              <a:gd name="connsiteX1" fmla="*/ 79375 w 122234"/>
              <a:gd name="connsiteY1" fmla="*/ 204433 h 204433"/>
              <a:gd name="connsiteX0" fmla="*/ 0 w 148382"/>
              <a:gd name="connsiteY0" fmla="*/ 1233 h 204433"/>
              <a:gd name="connsiteX1" fmla="*/ 111125 w 148382"/>
              <a:gd name="connsiteY1" fmla="*/ 204433 h 204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8382" h="204433">
                <a:moveTo>
                  <a:pt x="0" y="1233"/>
                </a:moveTo>
                <a:cubicBezTo>
                  <a:pt x="67733" y="-13584"/>
                  <a:pt x="218017" y="108125"/>
                  <a:pt x="111125" y="204433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DD4A358-A8B9-7F40-A3B5-C3A338016E87}"/>
              </a:ext>
            </a:extLst>
          </p:cNvPr>
          <p:cNvSpPr txBox="1"/>
          <p:nvPr/>
        </p:nvSpPr>
        <p:spPr>
          <a:xfrm>
            <a:off x="5339213" y="2311020"/>
            <a:ext cx="10477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θ</a:t>
            </a:r>
            <a:r>
              <a:rPr lang="en-US" sz="900" baseline="-25000" dirty="0"/>
              <a:t>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28D77CF-4FF2-064A-A9C0-DF45C2AD7AED}"/>
              </a:ext>
            </a:extLst>
          </p:cNvPr>
          <p:cNvCxnSpPr/>
          <p:nvPr/>
        </p:nvCxnSpPr>
        <p:spPr>
          <a:xfrm flipV="1">
            <a:off x="4945225" y="2003425"/>
            <a:ext cx="0" cy="528334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A2F45A0-F939-5847-9A64-1B285B6C9E62}"/>
              </a:ext>
            </a:extLst>
          </p:cNvPr>
          <p:cNvSpPr txBox="1"/>
          <p:nvPr/>
        </p:nvSpPr>
        <p:spPr>
          <a:xfrm>
            <a:off x="4979857" y="2003425"/>
            <a:ext cx="10477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y</a:t>
            </a:r>
            <a:r>
              <a:rPr lang="en-US" sz="900" baseline="-25000" dirty="0"/>
              <a:t>1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0EAA2C3-48FA-5C46-B5BD-F4D94BDF986D}"/>
              </a:ext>
            </a:extLst>
          </p:cNvPr>
          <p:cNvCxnSpPr>
            <a:cxnSpLocks/>
          </p:cNvCxnSpPr>
          <p:nvPr/>
        </p:nvCxnSpPr>
        <p:spPr>
          <a:xfrm>
            <a:off x="4947703" y="2536042"/>
            <a:ext cx="643467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F5C25D8-9A7F-0047-AA5F-CDA08BF99F3F}"/>
              </a:ext>
            </a:extLst>
          </p:cNvPr>
          <p:cNvSpPr txBox="1"/>
          <p:nvPr/>
        </p:nvSpPr>
        <p:spPr>
          <a:xfrm>
            <a:off x="5399288" y="2574328"/>
            <a:ext cx="10477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x</a:t>
            </a:r>
            <a:r>
              <a:rPr lang="en-US" sz="900" baseline="-25000" dirty="0"/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38F29ED-CC5F-3843-AB06-28090F077F21}"/>
              </a:ext>
            </a:extLst>
          </p:cNvPr>
          <p:cNvSpPr txBox="1"/>
          <p:nvPr/>
        </p:nvSpPr>
        <p:spPr>
          <a:xfrm>
            <a:off x="5991225" y="2587251"/>
            <a:ext cx="229050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 err="1"/>
              <a:t>wc</a:t>
            </a:r>
            <a:r>
              <a:rPr lang="en-US" sz="900" baseline="-25000" dirty="0" err="1"/>
              <a:t>x</a:t>
            </a:r>
            <a:endParaRPr lang="en-US" sz="900" baseline="-25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C9E2903-2FFE-EE40-A987-17CD9B29DDD4}"/>
              </a:ext>
            </a:extLst>
          </p:cNvPr>
          <p:cNvSpPr txBox="1"/>
          <p:nvPr/>
        </p:nvSpPr>
        <p:spPr>
          <a:xfrm>
            <a:off x="6745088" y="1702021"/>
            <a:ext cx="229050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 err="1"/>
              <a:t>wc</a:t>
            </a:r>
            <a:r>
              <a:rPr lang="en-US" sz="900" baseline="-25000" dirty="0" err="1"/>
              <a:t>y</a:t>
            </a:r>
            <a:endParaRPr lang="en-US" sz="900" baseline="-25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EEDA38-91FB-5942-ACF1-9AB9DADD3A3A}"/>
              </a:ext>
            </a:extLst>
          </p:cNvPr>
          <p:cNvSpPr txBox="1"/>
          <p:nvPr/>
        </p:nvSpPr>
        <p:spPr>
          <a:xfrm rot="18745581">
            <a:off x="4661290" y="1601491"/>
            <a:ext cx="172067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a</a:t>
            </a:r>
            <a:r>
              <a:rPr lang="en-US" sz="900" baseline="-25000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5C94C3B-8DCB-754D-B8D9-204D76F25CC8}"/>
              </a:ext>
            </a:extLst>
          </p:cNvPr>
          <p:cNvSpPr txBox="1"/>
          <p:nvPr/>
        </p:nvSpPr>
        <p:spPr>
          <a:xfrm rot="18745581">
            <a:off x="5317592" y="1137455"/>
            <a:ext cx="16435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d</a:t>
            </a:r>
            <a:r>
              <a:rPr lang="en-US" sz="900" baseline="-25000" dirty="0"/>
              <a:t>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E7A512-0517-9243-8A4D-C09D92EC718E}"/>
              </a:ext>
            </a:extLst>
          </p:cNvPr>
          <p:cNvSpPr txBox="1"/>
          <p:nvPr/>
        </p:nvSpPr>
        <p:spPr>
          <a:xfrm rot="18745581">
            <a:off x="5791585" y="537459"/>
            <a:ext cx="15409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d</a:t>
            </a:r>
            <a:r>
              <a:rPr lang="en-US" sz="900" baseline="-25000" dirty="0"/>
              <a:t>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3738158-B9B9-094A-AF7B-A370EEF065BC}"/>
              </a:ext>
            </a:extLst>
          </p:cNvPr>
          <p:cNvSpPr txBox="1"/>
          <p:nvPr/>
        </p:nvSpPr>
        <p:spPr>
          <a:xfrm>
            <a:off x="6795265" y="747427"/>
            <a:ext cx="229050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 err="1"/>
              <a:t>wc</a:t>
            </a:r>
            <a:endParaRPr lang="en-US" sz="900" baseline="-25000" dirty="0"/>
          </a:p>
        </p:txBody>
      </p:sp>
    </p:spTree>
    <p:extLst>
      <p:ext uri="{BB962C8B-B14F-4D97-AF65-F5344CB8AC3E}">
        <p14:creationId xmlns:p14="http://schemas.microsoft.com/office/powerpoint/2010/main" val="3312378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C2C114F-7785-0948-B27D-9D0BC946A8A5}"/>
              </a:ext>
            </a:extLst>
          </p:cNvPr>
          <p:cNvCxnSpPr>
            <a:cxnSpLocks/>
          </p:cNvCxnSpPr>
          <p:nvPr/>
        </p:nvCxnSpPr>
        <p:spPr>
          <a:xfrm>
            <a:off x="5214164" y="1771270"/>
            <a:ext cx="707935" cy="1386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C9D61CD-A4C1-FD43-8261-AE78C5097005}"/>
              </a:ext>
            </a:extLst>
          </p:cNvPr>
          <p:cNvCxnSpPr>
            <a:cxnSpLocks/>
          </p:cNvCxnSpPr>
          <p:nvPr/>
        </p:nvCxnSpPr>
        <p:spPr>
          <a:xfrm>
            <a:off x="4469407" y="1354002"/>
            <a:ext cx="744757" cy="4105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C37C897-54C4-CB4A-9414-52F44AE62D55}"/>
              </a:ext>
            </a:extLst>
          </p:cNvPr>
          <p:cNvSpPr/>
          <p:nvPr/>
        </p:nvSpPr>
        <p:spPr>
          <a:xfrm>
            <a:off x="3767781" y="2531759"/>
            <a:ext cx="391886" cy="2308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65532C-D0AB-9B45-A482-23D7D466C94D}"/>
              </a:ext>
            </a:extLst>
          </p:cNvPr>
          <p:cNvSpPr/>
          <p:nvPr/>
        </p:nvSpPr>
        <p:spPr>
          <a:xfrm>
            <a:off x="5833458" y="1815589"/>
            <a:ext cx="177282" cy="1669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A96B7C4-18F6-9F4D-BA89-DAB44FE820CB}"/>
              </a:ext>
            </a:extLst>
          </p:cNvPr>
          <p:cNvCxnSpPr>
            <a:cxnSpLocks/>
          </p:cNvCxnSpPr>
          <p:nvPr/>
        </p:nvCxnSpPr>
        <p:spPr>
          <a:xfrm>
            <a:off x="3966849" y="840993"/>
            <a:ext cx="0" cy="1494827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87EC4D-5856-E747-A262-3559894F30F5}"/>
              </a:ext>
            </a:extLst>
          </p:cNvPr>
          <p:cNvCxnSpPr>
            <a:cxnSpLocks/>
          </p:cNvCxnSpPr>
          <p:nvPr/>
        </p:nvCxnSpPr>
        <p:spPr>
          <a:xfrm flipH="1" flipV="1">
            <a:off x="4467156" y="1356025"/>
            <a:ext cx="4503" cy="862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6152974-1F70-194E-8C73-C228E03DFB12}"/>
              </a:ext>
            </a:extLst>
          </p:cNvPr>
          <p:cNvCxnSpPr>
            <a:cxnSpLocks/>
          </p:cNvCxnSpPr>
          <p:nvPr/>
        </p:nvCxnSpPr>
        <p:spPr>
          <a:xfrm>
            <a:off x="3956178" y="2216559"/>
            <a:ext cx="5191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8400B72-4D17-2C43-8193-587AC6B70394}"/>
              </a:ext>
            </a:extLst>
          </p:cNvPr>
          <p:cNvCxnSpPr>
            <a:cxnSpLocks/>
          </p:cNvCxnSpPr>
          <p:nvPr/>
        </p:nvCxnSpPr>
        <p:spPr>
          <a:xfrm flipV="1">
            <a:off x="3963724" y="2217138"/>
            <a:ext cx="0" cy="4332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5">
            <a:extLst>
              <a:ext uri="{FF2B5EF4-FFF2-40B4-BE49-F238E27FC236}">
                <a16:creationId xmlns:a16="http://schemas.microsoft.com/office/drawing/2014/main" id="{CA3F3335-F0B6-2344-9BC9-3547C33CCF12}"/>
              </a:ext>
            </a:extLst>
          </p:cNvPr>
          <p:cNvSpPr/>
          <p:nvPr/>
        </p:nvSpPr>
        <p:spPr>
          <a:xfrm>
            <a:off x="4473709" y="1913485"/>
            <a:ext cx="335492" cy="283634"/>
          </a:xfrm>
          <a:custGeom>
            <a:avLst/>
            <a:gdLst>
              <a:gd name="connsiteX0" fmla="*/ 0 w 147545"/>
              <a:gd name="connsiteY0" fmla="*/ 0 h 212781"/>
              <a:gd name="connsiteX1" fmla="*/ 146050 w 147545"/>
              <a:gd name="connsiteY1" fmla="*/ 200025 h 212781"/>
              <a:gd name="connsiteX2" fmla="*/ 79375 w 147545"/>
              <a:gd name="connsiteY2" fmla="*/ 203200 h 212781"/>
              <a:gd name="connsiteX0" fmla="*/ 0 w 153794"/>
              <a:gd name="connsiteY0" fmla="*/ 0 h 203200"/>
              <a:gd name="connsiteX1" fmla="*/ 152400 w 153794"/>
              <a:gd name="connsiteY1" fmla="*/ 66675 h 203200"/>
              <a:gd name="connsiteX2" fmla="*/ 79375 w 153794"/>
              <a:gd name="connsiteY2" fmla="*/ 203200 h 203200"/>
              <a:gd name="connsiteX0" fmla="*/ 0 w 79375"/>
              <a:gd name="connsiteY0" fmla="*/ 0 h 203200"/>
              <a:gd name="connsiteX1" fmla="*/ 79375 w 79375"/>
              <a:gd name="connsiteY1" fmla="*/ 203200 h 203200"/>
              <a:gd name="connsiteX0" fmla="*/ 0 w 142919"/>
              <a:gd name="connsiteY0" fmla="*/ 0 h 203200"/>
              <a:gd name="connsiteX1" fmla="*/ 79375 w 142919"/>
              <a:gd name="connsiteY1" fmla="*/ 203200 h 203200"/>
              <a:gd name="connsiteX0" fmla="*/ 0 w 186211"/>
              <a:gd name="connsiteY0" fmla="*/ 0 h 203200"/>
              <a:gd name="connsiteX1" fmla="*/ 79375 w 186211"/>
              <a:gd name="connsiteY1" fmla="*/ 203200 h 203200"/>
              <a:gd name="connsiteX0" fmla="*/ 0 w 125812"/>
              <a:gd name="connsiteY0" fmla="*/ 0 h 203200"/>
              <a:gd name="connsiteX1" fmla="*/ 79375 w 125812"/>
              <a:gd name="connsiteY1" fmla="*/ 203200 h 203200"/>
              <a:gd name="connsiteX0" fmla="*/ 0 w 122234"/>
              <a:gd name="connsiteY0" fmla="*/ 1233 h 204433"/>
              <a:gd name="connsiteX1" fmla="*/ 79375 w 122234"/>
              <a:gd name="connsiteY1" fmla="*/ 204433 h 204433"/>
              <a:gd name="connsiteX0" fmla="*/ 0 w 148382"/>
              <a:gd name="connsiteY0" fmla="*/ 1233 h 204433"/>
              <a:gd name="connsiteX1" fmla="*/ 111125 w 148382"/>
              <a:gd name="connsiteY1" fmla="*/ 204433 h 204433"/>
              <a:gd name="connsiteX0" fmla="*/ 0 w 354546"/>
              <a:gd name="connsiteY0" fmla="*/ 772 h 284406"/>
              <a:gd name="connsiteX1" fmla="*/ 335492 w 354546"/>
              <a:gd name="connsiteY1" fmla="*/ 284406 h 284406"/>
              <a:gd name="connsiteX0" fmla="*/ 0 w 335731"/>
              <a:gd name="connsiteY0" fmla="*/ 1961 h 285595"/>
              <a:gd name="connsiteX1" fmla="*/ 335492 w 335731"/>
              <a:gd name="connsiteY1" fmla="*/ 285595 h 285595"/>
              <a:gd name="connsiteX0" fmla="*/ 0 w 336219"/>
              <a:gd name="connsiteY0" fmla="*/ 60 h 283694"/>
              <a:gd name="connsiteX1" fmla="*/ 335492 w 336219"/>
              <a:gd name="connsiteY1" fmla="*/ 283694 h 283694"/>
              <a:gd name="connsiteX0" fmla="*/ 0 w 335839"/>
              <a:gd name="connsiteY0" fmla="*/ 0 h 283634"/>
              <a:gd name="connsiteX1" fmla="*/ 335492 w 335839"/>
              <a:gd name="connsiteY1" fmla="*/ 283634 h 283634"/>
              <a:gd name="connsiteX0" fmla="*/ 0 w 335492"/>
              <a:gd name="connsiteY0" fmla="*/ 0 h 283634"/>
              <a:gd name="connsiteX1" fmla="*/ 335492 w 335492"/>
              <a:gd name="connsiteY1" fmla="*/ 283634 h 283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5492" h="283634">
                <a:moveTo>
                  <a:pt x="0" y="0"/>
                </a:moveTo>
                <a:cubicBezTo>
                  <a:pt x="156634" y="2116"/>
                  <a:pt x="319617" y="115359"/>
                  <a:pt x="335492" y="283634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574B50-B113-6F48-945D-2C6FDBE30BF0}"/>
              </a:ext>
            </a:extLst>
          </p:cNvPr>
          <p:cNvSpPr txBox="1"/>
          <p:nvPr/>
        </p:nvSpPr>
        <p:spPr>
          <a:xfrm>
            <a:off x="4641818" y="1802168"/>
            <a:ext cx="15484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θ</a:t>
            </a:r>
            <a:r>
              <a:rPr lang="en-US" sz="900" baseline="-25000" dirty="0"/>
              <a:t>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58E8048-E553-CB49-9AA6-CF7D38C86999}"/>
              </a:ext>
            </a:extLst>
          </p:cNvPr>
          <p:cNvCxnSpPr>
            <a:cxnSpLocks/>
          </p:cNvCxnSpPr>
          <p:nvPr/>
        </p:nvCxnSpPr>
        <p:spPr>
          <a:xfrm flipV="1">
            <a:off x="3964416" y="2335820"/>
            <a:ext cx="0" cy="452099"/>
          </a:xfrm>
          <a:prstGeom prst="line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D2F0E2A-0F2F-B44B-BC4C-843759B096FD}"/>
              </a:ext>
            </a:extLst>
          </p:cNvPr>
          <p:cNvSpPr txBox="1"/>
          <p:nvPr/>
        </p:nvSpPr>
        <p:spPr>
          <a:xfrm>
            <a:off x="7438801" y="2394572"/>
            <a:ext cx="10477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y</a:t>
            </a:r>
            <a:r>
              <a:rPr lang="en-US" sz="900" baseline="-25000" dirty="0"/>
              <a:t>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9594CC4-69F9-E440-BF29-75CFC90629E7}"/>
              </a:ext>
            </a:extLst>
          </p:cNvPr>
          <p:cNvCxnSpPr>
            <a:cxnSpLocks/>
          </p:cNvCxnSpPr>
          <p:nvPr/>
        </p:nvCxnSpPr>
        <p:spPr>
          <a:xfrm>
            <a:off x="7263336" y="2796661"/>
            <a:ext cx="643467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5A1D5C5-1F96-C741-B8B6-F861DD3FDAFA}"/>
              </a:ext>
            </a:extLst>
          </p:cNvPr>
          <p:cNvSpPr txBox="1"/>
          <p:nvPr/>
        </p:nvSpPr>
        <p:spPr>
          <a:xfrm>
            <a:off x="4004822" y="2367937"/>
            <a:ext cx="15484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z</a:t>
            </a:r>
            <a:r>
              <a:rPr lang="en-US" sz="900" baseline="-25000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E89F48-525B-3342-8273-0E2513EBB03A}"/>
              </a:ext>
            </a:extLst>
          </p:cNvPr>
          <p:cNvSpPr txBox="1"/>
          <p:nvPr/>
        </p:nvSpPr>
        <p:spPr>
          <a:xfrm>
            <a:off x="7625104" y="2459615"/>
            <a:ext cx="229050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 err="1"/>
              <a:t>wc</a:t>
            </a:r>
            <a:r>
              <a:rPr lang="en-US" sz="900" baseline="-25000" dirty="0" err="1"/>
              <a:t>x</a:t>
            </a:r>
            <a:endParaRPr lang="en-US" sz="900" baseline="-25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34942D-5921-204B-966B-6B9A461117AE}"/>
              </a:ext>
            </a:extLst>
          </p:cNvPr>
          <p:cNvSpPr txBox="1"/>
          <p:nvPr/>
        </p:nvSpPr>
        <p:spPr>
          <a:xfrm>
            <a:off x="6745088" y="1702021"/>
            <a:ext cx="229050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 err="1"/>
              <a:t>wc</a:t>
            </a:r>
            <a:r>
              <a:rPr lang="en-US" sz="900" baseline="-25000" dirty="0" err="1"/>
              <a:t>y</a:t>
            </a:r>
            <a:endParaRPr lang="en-US" sz="900" baseline="-25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C75440-E4AD-8645-B249-66A5D3787ED3}"/>
              </a:ext>
            </a:extLst>
          </p:cNvPr>
          <p:cNvSpPr txBox="1"/>
          <p:nvPr/>
        </p:nvSpPr>
        <p:spPr>
          <a:xfrm>
            <a:off x="6403666" y="1864926"/>
            <a:ext cx="172067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a</a:t>
            </a:r>
            <a:r>
              <a:rPr lang="en-US" sz="900" baseline="-25000" dirty="0"/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C081D7-4F0F-6443-8E2B-F1AAEAA7BEED}"/>
              </a:ext>
            </a:extLst>
          </p:cNvPr>
          <p:cNvSpPr txBox="1"/>
          <p:nvPr/>
        </p:nvSpPr>
        <p:spPr>
          <a:xfrm>
            <a:off x="3341796" y="2390366"/>
            <a:ext cx="16435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d</a:t>
            </a:r>
            <a:r>
              <a:rPr lang="en-US" sz="900" baseline="-25000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2DB2D2-FF77-8849-A1B3-4DADBC2447E0}"/>
              </a:ext>
            </a:extLst>
          </p:cNvPr>
          <p:cNvSpPr txBox="1"/>
          <p:nvPr/>
        </p:nvSpPr>
        <p:spPr>
          <a:xfrm>
            <a:off x="6040261" y="1817618"/>
            <a:ext cx="229050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 err="1"/>
              <a:t>wc</a:t>
            </a:r>
            <a:endParaRPr lang="en-US" sz="900" baseline="-250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605B447-54B6-134C-8003-F8BB6CCBEAE1}"/>
              </a:ext>
            </a:extLst>
          </p:cNvPr>
          <p:cNvSpPr/>
          <p:nvPr/>
        </p:nvSpPr>
        <p:spPr>
          <a:xfrm>
            <a:off x="4273000" y="1156031"/>
            <a:ext cx="391886" cy="3918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4BBA4C1-2A93-FA48-89DB-600E6D4FCB5B}"/>
              </a:ext>
            </a:extLst>
          </p:cNvPr>
          <p:cNvSpPr/>
          <p:nvPr/>
        </p:nvSpPr>
        <p:spPr>
          <a:xfrm>
            <a:off x="5063453" y="1651238"/>
            <a:ext cx="227976" cy="22797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D0E6DD4-0DC4-1448-B86C-4ACF3A4BF32A}"/>
              </a:ext>
            </a:extLst>
          </p:cNvPr>
          <p:cNvSpPr/>
          <p:nvPr/>
        </p:nvSpPr>
        <p:spPr>
          <a:xfrm>
            <a:off x="4273000" y="2011584"/>
            <a:ext cx="391886" cy="3918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5DCCCA5-AE8A-8444-ACC4-675D3DECAE96}"/>
              </a:ext>
            </a:extLst>
          </p:cNvPr>
          <p:cNvCxnSpPr>
            <a:cxnSpLocks/>
          </p:cNvCxnSpPr>
          <p:nvPr/>
        </p:nvCxnSpPr>
        <p:spPr>
          <a:xfrm flipV="1">
            <a:off x="4472481" y="1916318"/>
            <a:ext cx="1449618" cy="291209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9F40CE3-9439-5C49-B99D-84D768B03184}"/>
              </a:ext>
            </a:extLst>
          </p:cNvPr>
          <p:cNvCxnSpPr>
            <a:cxnSpLocks/>
          </p:cNvCxnSpPr>
          <p:nvPr/>
        </p:nvCxnSpPr>
        <p:spPr>
          <a:xfrm>
            <a:off x="3894667" y="1345162"/>
            <a:ext cx="2624666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9C54D5C-2B83-6447-AF10-9F2FE40F4A56}"/>
              </a:ext>
            </a:extLst>
          </p:cNvPr>
          <p:cNvCxnSpPr>
            <a:cxnSpLocks/>
          </p:cNvCxnSpPr>
          <p:nvPr/>
        </p:nvCxnSpPr>
        <p:spPr>
          <a:xfrm>
            <a:off x="3369733" y="2210690"/>
            <a:ext cx="3119967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B15EC97-22F3-F845-BB61-0D7DF466D702}"/>
              </a:ext>
            </a:extLst>
          </p:cNvPr>
          <p:cNvCxnSpPr>
            <a:cxnSpLocks/>
          </p:cNvCxnSpPr>
          <p:nvPr/>
        </p:nvCxnSpPr>
        <p:spPr>
          <a:xfrm>
            <a:off x="5934273" y="948267"/>
            <a:ext cx="0" cy="1269767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897E682-6751-C143-AD1F-C456E68F1625}"/>
              </a:ext>
            </a:extLst>
          </p:cNvPr>
          <p:cNvCxnSpPr>
            <a:cxnSpLocks/>
          </p:cNvCxnSpPr>
          <p:nvPr/>
        </p:nvCxnSpPr>
        <p:spPr>
          <a:xfrm>
            <a:off x="4466333" y="1340593"/>
            <a:ext cx="1455766" cy="564144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3A588F6-4470-2349-A13D-5B0B0CC94BE1}"/>
              </a:ext>
            </a:extLst>
          </p:cNvPr>
          <p:cNvCxnSpPr>
            <a:cxnSpLocks/>
            <a:stCxn id="4" idx="2"/>
          </p:cNvCxnSpPr>
          <p:nvPr/>
        </p:nvCxnSpPr>
        <p:spPr>
          <a:xfrm flipH="1" flipV="1">
            <a:off x="3321208" y="2759872"/>
            <a:ext cx="642516" cy="2724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0D8B5F2-2ACA-0D46-8DC7-156C5FA9C22A}"/>
              </a:ext>
            </a:extLst>
          </p:cNvPr>
          <p:cNvCxnSpPr>
            <a:cxnSpLocks/>
          </p:cNvCxnSpPr>
          <p:nvPr/>
        </p:nvCxnSpPr>
        <p:spPr>
          <a:xfrm flipV="1">
            <a:off x="3475472" y="2141924"/>
            <a:ext cx="0" cy="645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B5A8975-9F0F-DE45-8877-01FDAA33FCC4}"/>
              </a:ext>
            </a:extLst>
          </p:cNvPr>
          <p:cNvCxnSpPr>
            <a:cxnSpLocks/>
          </p:cNvCxnSpPr>
          <p:nvPr/>
        </p:nvCxnSpPr>
        <p:spPr>
          <a:xfrm flipV="1">
            <a:off x="6376237" y="1278467"/>
            <a:ext cx="0" cy="9901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B06659B-8252-C549-9EF6-AD45B12CBFFD}"/>
              </a:ext>
            </a:extLst>
          </p:cNvPr>
          <p:cNvCxnSpPr>
            <a:cxnSpLocks/>
          </p:cNvCxnSpPr>
          <p:nvPr/>
        </p:nvCxnSpPr>
        <p:spPr>
          <a:xfrm>
            <a:off x="4466333" y="840993"/>
            <a:ext cx="0" cy="1426599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9F23B00-68C9-8544-ADE6-8CF68432E0EA}"/>
              </a:ext>
            </a:extLst>
          </p:cNvPr>
          <p:cNvCxnSpPr>
            <a:cxnSpLocks/>
          </p:cNvCxnSpPr>
          <p:nvPr/>
        </p:nvCxnSpPr>
        <p:spPr>
          <a:xfrm>
            <a:off x="3894667" y="937002"/>
            <a:ext cx="6392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CB98E0C-9D31-584A-B8B0-98FBC6D92F2C}"/>
              </a:ext>
            </a:extLst>
          </p:cNvPr>
          <p:cNvSpPr txBox="1"/>
          <p:nvPr/>
        </p:nvSpPr>
        <p:spPr>
          <a:xfrm>
            <a:off x="4155991" y="795569"/>
            <a:ext cx="172067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a</a:t>
            </a:r>
            <a:r>
              <a:rPr lang="en-US" sz="900" baseline="-25000" dirty="0"/>
              <a:t>1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452A629-83E0-4444-B3CC-3C4D61754E45}"/>
              </a:ext>
            </a:extLst>
          </p:cNvPr>
          <p:cNvCxnSpPr>
            <a:cxnSpLocks/>
          </p:cNvCxnSpPr>
          <p:nvPr/>
        </p:nvCxnSpPr>
        <p:spPr>
          <a:xfrm>
            <a:off x="4393011" y="881969"/>
            <a:ext cx="15982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879DB5E6-1D89-FF4E-9324-C5DA5A965784}"/>
              </a:ext>
            </a:extLst>
          </p:cNvPr>
          <p:cNvSpPr txBox="1"/>
          <p:nvPr/>
        </p:nvSpPr>
        <p:spPr>
          <a:xfrm>
            <a:off x="5218548" y="719662"/>
            <a:ext cx="172067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d</a:t>
            </a:r>
            <a:r>
              <a:rPr lang="en-US" sz="900" baseline="-25000" dirty="0"/>
              <a:t>4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CC97ADA-E92F-F24B-BD52-F1DFD04DDB80}"/>
              </a:ext>
            </a:extLst>
          </p:cNvPr>
          <p:cNvCxnSpPr>
            <a:cxnSpLocks/>
          </p:cNvCxnSpPr>
          <p:nvPr/>
        </p:nvCxnSpPr>
        <p:spPr>
          <a:xfrm flipH="1">
            <a:off x="5204517" y="1772409"/>
            <a:ext cx="1064794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A518C755-6FA3-F94A-BD8F-EFD96C0CC7AD}"/>
              </a:ext>
            </a:extLst>
          </p:cNvPr>
          <p:cNvSpPr txBox="1"/>
          <p:nvPr/>
        </p:nvSpPr>
        <p:spPr>
          <a:xfrm>
            <a:off x="6204170" y="1493117"/>
            <a:ext cx="172067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a</a:t>
            </a:r>
            <a:r>
              <a:rPr lang="en-US" sz="900" baseline="-25000" dirty="0"/>
              <a:t>3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EF72578-4EF4-BB4E-A6F2-A09555ABE86F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6154786" y="1278467"/>
            <a:ext cx="0" cy="5391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Freeform 100">
            <a:extLst>
              <a:ext uri="{FF2B5EF4-FFF2-40B4-BE49-F238E27FC236}">
                <a16:creationId xmlns:a16="http://schemas.microsoft.com/office/drawing/2014/main" id="{6266E420-F222-6046-861C-2383539BBEDE}"/>
              </a:ext>
            </a:extLst>
          </p:cNvPr>
          <p:cNvSpPr/>
          <p:nvPr/>
        </p:nvSpPr>
        <p:spPr>
          <a:xfrm>
            <a:off x="4817347" y="1341633"/>
            <a:ext cx="139301" cy="213981"/>
          </a:xfrm>
          <a:custGeom>
            <a:avLst/>
            <a:gdLst>
              <a:gd name="connsiteX0" fmla="*/ 0 w 147545"/>
              <a:gd name="connsiteY0" fmla="*/ 0 h 212781"/>
              <a:gd name="connsiteX1" fmla="*/ 146050 w 147545"/>
              <a:gd name="connsiteY1" fmla="*/ 200025 h 212781"/>
              <a:gd name="connsiteX2" fmla="*/ 79375 w 147545"/>
              <a:gd name="connsiteY2" fmla="*/ 203200 h 212781"/>
              <a:gd name="connsiteX0" fmla="*/ 0 w 153794"/>
              <a:gd name="connsiteY0" fmla="*/ 0 h 203200"/>
              <a:gd name="connsiteX1" fmla="*/ 152400 w 153794"/>
              <a:gd name="connsiteY1" fmla="*/ 66675 h 203200"/>
              <a:gd name="connsiteX2" fmla="*/ 79375 w 153794"/>
              <a:gd name="connsiteY2" fmla="*/ 203200 h 203200"/>
              <a:gd name="connsiteX0" fmla="*/ 0 w 79375"/>
              <a:gd name="connsiteY0" fmla="*/ 0 h 203200"/>
              <a:gd name="connsiteX1" fmla="*/ 79375 w 79375"/>
              <a:gd name="connsiteY1" fmla="*/ 203200 h 203200"/>
              <a:gd name="connsiteX0" fmla="*/ 0 w 142919"/>
              <a:gd name="connsiteY0" fmla="*/ 0 h 203200"/>
              <a:gd name="connsiteX1" fmla="*/ 79375 w 142919"/>
              <a:gd name="connsiteY1" fmla="*/ 203200 h 203200"/>
              <a:gd name="connsiteX0" fmla="*/ 0 w 186211"/>
              <a:gd name="connsiteY0" fmla="*/ 0 h 203200"/>
              <a:gd name="connsiteX1" fmla="*/ 79375 w 186211"/>
              <a:gd name="connsiteY1" fmla="*/ 203200 h 203200"/>
              <a:gd name="connsiteX0" fmla="*/ 0 w 125812"/>
              <a:gd name="connsiteY0" fmla="*/ 0 h 203200"/>
              <a:gd name="connsiteX1" fmla="*/ 79375 w 125812"/>
              <a:gd name="connsiteY1" fmla="*/ 203200 h 203200"/>
              <a:gd name="connsiteX0" fmla="*/ 0 w 122234"/>
              <a:gd name="connsiteY0" fmla="*/ 1233 h 204433"/>
              <a:gd name="connsiteX1" fmla="*/ 79375 w 122234"/>
              <a:gd name="connsiteY1" fmla="*/ 204433 h 204433"/>
              <a:gd name="connsiteX0" fmla="*/ 0 w 148382"/>
              <a:gd name="connsiteY0" fmla="*/ 1233 h 204433"/>
              <a:gd name="connsiteX1" fmla="*/ 111125 w 148382"/>
              <a:gd name="connsiteY1" fmla="*/ 204433 h 204433"/>
              <a:gd name="connsiteX0" fmla="*/ 0 w 354546"/>
              <a:gd name="connsiteY0" fmla="*/ 772 h 284406"/>
              <a:gd name="connsiteX1" fmla="*/ 335492 w 354546"/>
              <a:gd name="connsiteY1" fmla="*/ 284406 h 284406"/>
              <a:gd name="connsiteX0" fmla="*/ 0 w 335731"/>
              <a:gd name="connsiteY0" fmla="*/ 1961 h 285595"/>
              <a:gd name="connsiteX1" fmla="*/ 335492 w 335731"/>
              <a:gd name="connsiteY1" fmla="*/ 285595 h 285595"/>
              <a:gd name="connsiteX0" fmla="*/ 0 w 336219"/>
              <a:gd name="connsiteY0" fmla="*/ 60 h 283694"/>
              <a:gd name="connsiteX1" fmla="*/ 335492 w 336219"/>
              <a:gd name="connsiteY1" fmla="*/ 283694 h 283694"/>
              <a:gd name="connsiteX0" fmla="*/ 0 w 335839"/>
              <a:gd name="connsiteY0" fmla="*/ 0 h 283634"/>
              <a:gd name="connsiteX1" fmla="*/ 335492 w 335839"/>
              <a:gd name="connsiteY1" fmla="*/ 283634 h 283634"/>
              <a:gd name="connsiteX0" fmla="*/ 0 w 335492"/>
              <a:gd name="connsiteY0" fmla="*/ 0 h 283634"/>
              <a:gd name="connsiteX1" fmla="*/ 335492 w 335492"/>
              <a:gd name="connsiteY1" fmla="*/ 283634 h 283634"/>
              <a:gd name="connsiteX0" fmla="*/ 0 w 128059"/>
              <a:gd name="connsiteY0" fmla="*/ 0 h 503767"/>
              <a:gd name="connsiteX1" fmla="*/ 128059 w 128059"/>
              <a:gd name="connsiteY1" fmla="*/ 503767 h 503767"/>
              <a:gd name="connsiteX0" fmla="*/ 67435 w 120865"/>
              <a:gd name="connsiteY0" fmla="*/ 0 h 211667"/>
              <a:gd name="connsiteX1" fmla="*/ 761 w 120865"/>
              <a:gd name="connsiteY1" fmla="*/ 211667 h 211667"/>
              <a:gd name="connsiteX0" fmla="*/ 66674 w 140917"/>
              <a:gd name="connsiteY0" fmla="*/ 0 h 211667"/>
              <a:gd name="connsiteX1" fmla="*/ 0 w 140917"/>
              <a:gd name="connsiteY1" fmla="*/ 211667 h 211667"/>
              <a:gd name="connsiteX0" fmla="*/ 66674 w 129636"/>
              <a:gd name="connsiteY0" fmla="*/ 0 h 211667"/>
              <a:gd name="connsiteX1" fmla="*/ 0 w 129636"/>
              <a:gd name="connsiteY1" fmla="*/ 211667 h 211667"/>
              <a:gd name="connsiteX0" fmla="*/ 66674 w 139301"/>
              <a:gd name="connsiteY0" fmla="*/ 0 h 213981"/>
              <a:gd name="connsiteX1" fmla="*/ 0 w 139301"/>
              <a:gd name="connsiteY1" fmla="*/ 211667 h 213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301" h="213981">
                <a:moveTo>
                  <a:pt x="66674" y="0"/>
                </a:moveTo>
                <a:cubicBezTo>
                  <a:pt x="197908" y="91016"/>
                  <a:pt x="136525" y="233892"/>
                  <a:pt x="0" y="211667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7DDF2A7-6AAE-964E-82C7-F144F3C33C12}"/>
              </a:ext>
            </a:extLst>
          </p:cNvPr>
          <p:cNvSpPr txBox="1"/>
          <p:nvPr/>
        </p:nvSpPr>
        <p:spPr>
          <a:xfrm>
            <a:off x="5023271" y="1379373"/>
            <a:ext cx="15484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θ</a:t>
            </a:r>
            <a:r>
              <a:rPr lang="en-US" sz="900" baseline="-25000" dirty="0"/>
              <a:t>3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2781CF86-0842-7F44-BDBC-859B3E4F66ED}"/>
              </a:ext>
            </a:extLst>
          </p:cNvPr>
          <p:cNvCxnSpPr>
            <a:cxnSpLocks/>
          </p:cNvCxnSpPr>
          <p:nvPr/>
        </p:nvCxnSpPr>
        <p:spPr>
          <a:xfrm flipV="1">
            <a:off x="5195611" y="1055399"/>
            <a:ext cx="0" cy="72133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7502F26B-A5CE-F340-BAFE-B5CD98DE3968}"/>
              </a:ext>
            </a:extLst>
          </p:cNvPr>
          <p:cNvCxnSpPr>
            <a:cxnSpLocks/>
          </p:cNvCxnSpPr>
          <p:nvPr/>
        </p:nvCxnSpPr>
        <p:spPr>
          <a:xfrm>
            <a:off x="4393011" y="1114802"/>
            <a:ext cx="8984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A66F783A-4053-5B4D-9DE3-9EC8CF08FF1F}"/>
              </a:ext>
            </a:extLst>
          </p:cNvPr>
          <p:cNvSpPr txBox="1"/>
          <p:nvPr/>
        </p:nvSpPr>
        <p:spPr>
          <a:xfrm>
            <a:off x="4909020" y="1597270"/>
            <a:ext cx="172067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L</a:t>
            </a:r>
            <a:r>
              <a:rPr lang="en-US" sz="900" baseline="-25000" dirty="0"/>
              <a:t>3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7142181-CF9C-5A4A-B055-E03D7C91F5E7}"/>
              </a:ext>
            </a:extLst>
          </p:cNvPr>
          <p:cNvSpPr txBox="1"/>
          <p:nvPr/>
        </p:nvSpPr>
        <p:spPr>
          <a:xfrm>
            <a:off x="4739211" y="976303"/>
            <a:ext cx="284058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LX</a:t>
            </a:r>
            <a:r>
              <a:rPr lang="en-US" sz="900" baseline="-25000" dirty="0"/>
              <a:t>34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34351D28-9807-A94B-9227-A22A3FE84567}"/>
                  </a:ext>
                </a:extLst>
              </p:cNvPr>
              <p:cNvSpPr txBox="1"/>
              <p:nvPr/>
            </p:nvSpPr>
            <p:spPr>
              <a:xfrm>
                <a:off x="6204170" y="224366"/>
                <a:ext cx="1809526" cy="405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00" b="0" i="1" smtClean="0">
                              <a:latin typeface="Cambria Math" panose="02040503050406030204" pitchFamily="18" charset="0"/>
                            </a:rPr>
                            <m:t>𝐿𝑋</m:t>
                          </m:r>
                        </m:e>
                        <m:sub>
                          <m:r>
                            <a:rPr lang="en-GB" sz="1000" b="0" i="1" smtClean="0">
                              <a:latin typeface="Cambria Math" panose="02040503050406030204" pitchFamily="18" charset="0"/>
                            </a:rPr>
                            <m:t>34</m:t>
                          </m:r>
                        </m:sub>
                      </m:sSub>
                      <m:r>
                        <a:rPr lang="pt" sz="100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" sz="10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pt" sz="10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1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GB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GB" sz="1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GB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sz="1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GB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34351D28-9807-A94B-9227-A22A3FE84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170" y="224366"/>
                <a:ext cx="1809526" cy="4054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1965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33</Words>
  <Application>Microsoft Macintosh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aleck</dc:creator>
  <cp:lastModifiedBy>robert aleck</cp:lastModifiedBy>
  <cp:revision>5</cp:revision>
  <dcterms:created xsi:type="dcterms:W3CDTF">2018-12-13T20:59:52Z</dcterms:created>
  <dcterms:modified xsi:type="dcterms:W3CDTF">2018-12-13T21:46:55Z</dcterms:modified>
</cp:coreProperties>
</file>