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5" r:id="rId4"/>
    <p:sldId id="265" r:id="rId5"/>
    <p:sldId id="259" r:id="rId6"/>
    <p:sldId id="258" r:id="rId7"/>
    <p:sldId id="261" r:id="rId8"/>
    <p:sldId id="260" r:id="rId9"/>
    <p:sldId id="264" r:id="rId10"/>
    <p:sldId id="276" r:id="rId11"/>
    <p:sldId id="272" r:id="rId12"/>
    <p:sldId id="274" r:id="rId13"/>
    <p:sldId id="270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7365" autoAdjust="0"/>
  </p:normalViewPr>
  <p:slideViewPr>
    <p:cSldViewPr snapToGrid="0" showGuides="1">
      <p:cViewPr varScale="1">
        <p:scale>
          <a:sx n="56" d="100"/>
          <a:sy n="56" d="100"/>
        </p:scale>
        <p:origin x="564" y="6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lanc\Documents\DA310FinalProject\DA310Project_Blanc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lanc\Documents\DA310FinalProject\DA310Project_Blanc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 Probability Plot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1905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c:spPr>
            <c:trendlineType val="linear"/>
            <c:dispRSqr val="0"/>
            <c:dispEq val="0"/>
          </c:trendline>
          <c:xVal>
            <c:numRef>
              <c:f>'R5'!$N$26:$N$158</c:f>
              <c:numCache>
                <c:formatCode>General</c:formatCode>
                <c:ptCount val="133"/>
                <c:pt idx="0">
                  <c:v>0.37593984962406013</c:v>
                </c:pt>
                <c:pt idx="1">
                  <c:v>1.1278195488721803</c:v>
                </c:pt>
                <c:pt idx="2">
                  <c:v>1.8796992481203008</c:v>
                </c:pt>
                <c:pt idx="3">
                  <c:v>2.6315789473684208</c:v>
                </c:pt>
                <c:pt idx="4">
                  <c:v>3.3834586466165413</c:v>
                </c:pt>
                <c:pt idx="5">
                  <c:v>4.1353383458646613</c:v>
                </c:pt>
                <c:pt idx="6">
                  <c:v>4.8872180451127809</c:v>
                </c:pt>
                <c:pt idx="7">
                  <c:v>5.6390977443609014</c:v>
                </c:pt>
                <c:pt idx="8">
                  <c:v>6.3909774436090219</c:v>
                </c:pt>
                <c:pt idx="9">
                  <c:v>7.1428571428571423</c:v>
                </c:pt>
                <c:pt idx="10">
                  <c:v>7.8947368421052628</c:v>
                </c:pt>
                <c:pt idx="11">
                  <c:v>8.6466165413533833</c:v>
                </c:pt>
                <c:pt idx="12">
                  <c:v>9.3984962406015029</c:v>
                </c:pt>
                <c:pt idx="13">
                  <c:v>10.150375939849624</c:v>
                </c:pt>
                <c:pt idx="14">
                  <c:v>10.902255639097744</c:v>
                </c:pt>
                <c:pt idx="15">
                  <c:v>11.654135338345865</c:v>
                </c:pt>
                <c:pt idx="16">
                  <c:v>12.406015037593985</c:v>
                </c:pt>
                <c:pt idx="17">
                  <c:v>13.157894736842104</c:v>
                </c:pt>
                <c:pt idx="18">
                  <c:v>13.909774436090226</c:v>
                </c:pt>
                <c:pt idx="19">
                  <c:v>14.661654135338345</c:v>
                </c:pt>
                <c:pt idx="20">
                  <c:v>15.413533834586467</c:v>
                </c:pt>
                <c:pt idx="21">
                  <c:v>16.165413533834585</c:v>
                </c:pt>
                <c:pt idx="22">
                  <c:v>16.917293233082706</c:v>
                </c:pt>
                <c:pt idx="23">
                  <c:v>17.669172932330827</c:v>
                </c:pt>
                <c:pt idx="24">
                  <c:v>18.421052631578945</c:v>
                </c:pt>
                <c:pt idx="25">
                  <c:v>19.172932330827066</c:v>
                </c:pt>
                <c:pt idx="26">
                  <c:v>19.924812030075188</c:v>
                </c:pt>
                <c:pt idx="27">
                  <c:v>20.676691729323309</c:v>
                </c:pt>
                <c:pt idx="28">
                  <c:v>21.428571428571427</c:v>
                </c:pt>
                <c:pt idx="29">
                  <c:v>22.180451127819548</c:v>
                </c:pt>
                <c:pt idx="30">
                  <c:v>22.93233082706767</c:v>
                </c:pt>
                <c:pt idx="31">
                  <c:v>23.684210526315788</c:v>
                </c:pt>
                <c:pt idx="32">
                  <c:v>24.436090225563909</c:v>
                </c:pt>
                <c:pt idx="33">
                  <c:v>25.18796992481203</c:v>
                </c:pt>
                <c:pt idx="34">
                  <c:v>25.939849624060148</c:v>
                </c:pt>
                <c:pt idx="35">
                  <c:v>26.69172932330827</c:v>
                </c:pt>
                <c:pt idx="36">
                  <c:v>27.443609022556391</c:v>
                </c:pt>
                <c:pt idx="37">
                  <c:v>28.195488721804509</c:v>
                </c:pt>
                <c:pt idx="38">
                  <c:v>28.94736842105263</c:v>
                </c:pt>
                <c:pt idx="39">
                  <c:v>29.699248120300751</c:v>
                </c:pt>
                <c:pt idx="40">
                  <c:v>30.451127819548873</c:v>
                </c:pt>
                <c:pt idx="41">
                  <c:v>31.203007518796991</c:v>
                </c:pt>
                <c:pt idx="42">
                  <c:v>31.954887218045112</c:v>
                </c:pt>
                <c:pt idx="43">
                  <c:v>32.70676691729323</c:v>
                </c:pt>
                <c:pt idx="44">
                  <c:v>33.458646616541351</c:v>
                </c:pt>
                <c:pt idx="45">
                  <c:v>34.210526315789473</c:v>
                </c:pt>
                <c:pt idx="46">
                  <c:v>34.962406015037594</c:v>
                </c:pt>
                <c:pt idx="47">
                  <c:v>35.714285714285715</c:v>
                </c:pt>
                <c:pt idx="48">
                  <c:v>36.46616541353383</c:v>
                </c:pt>
                <c:pt idx="49">
                  <c:v>37.218045112781951</c:v>
                </c:pt>
                <c:pt idx="50">
                  <c:v>37.969924812030072</c:v>
                </c:pt>
                <c:pt idx="51">
                  <c:v>38.721804511278194</c:v>
                </c:pt>
                <c:pt idx="52">
                  <c:v>39.473684210526315</c:v>
                </c:pt>
                <c:pt idx="53">
                  <c:v>40.225563909774436</c:v>
                </c:pt>
                <c:pt idx="54">
                  <c:v>40.977443609022558</c:v>
                </c:pt>
                <c:pt idx="55">
                  <c:v>41.729323308270672</c:v>
                </c:pt>
                <c:pt idx="56">
                  <c:v>42.481203007518793</c:v>
                </c:pt>
                <c:pt idx="57">
                  <c:v>43.233082706766915</c:v>
                </c:pt>
                <c:pt idx="58">
                  <c:v>43.984962406015036</c:v>
                </c:pt>
                <c:pt idx="59">
                  <c:v>44.736842105263158</c:v>
                </c:pt>
                <c:pt idx="60">
                  <c:v>45.488721804511279</c:v>
                </c:pt>
                <c:pt idx="61">
                  <c:v>46.240601503759393</c:v>
                </c:pt>
                <c:pt idx="62">
                  <c:v>46.992481203007515</c:v>
                </c:pt>
                <c:pt idx="63">
                  <c:v>47.744360902255636</c:v>
                </c:pt>
                <c:pt idx="64">
                  <c:v>48.496240601503757</c:v>
                </c:pt>
                <c:pt idx="65">
                  <c:v>49.248120300751879</c:v>
                </c:pt>
                <c:pt idx="66">
                  <c:v>50</c:v>
                </c:pt>
                <c:pt idx="67">
                  <c:v>50.751879699248121</c:v>
                </c:pt>
                <c:pt idx="68">
                  <c:v>51.503759398496236</c:v>
                </c:pt>
                <c:pt idx="69">
                  <c:v>52.255639097744357</c:v>
                </c:pt>
                <c:pt idx="70">
                  <c:v>53.007518796992478</c:v>
                </c:pt>
                <c:pt idx="71">
                  <c:v>53.7593984962406</c:v>
                </c:pt>
                <c:pt idx="72">
                  <c:v>54.511278195488721</c:v>
                </c:pt>
                <c:pt idx="73">
                  <c:v>55.263157894736842</c:v>
                </c:pt>
                <c:pt idx="74">
                  <c:v>56.015037593984957</c:v>
                </c:pt>
                <c:pt idx="75">
                  <c:v>56.766917293233078</c:v>
                </c:pt>
                <c:pt idx="76">
                  <c:v>57.518796992481199</c:v>
                </c:pt>
                <c:pt idx="77">
                  <c:v>58.270676691729321</c:v>
                </c:pt>
                <c:pt idx="78">
                  <c:v>59.022556390977442</c:v>
                </c:pt>
                <c:pt idx="79">
                  <c:v>59.774436090225564</c:v>
                </c:pt>
                <c:pt idx="80">
                  <c:v>60.526315789473685</c:v>
                </c:pt>
                <c:pt idx="81">
                  <c:v>61.278195488721799</c:v>
                </c:pt>
                <c:pt idx="82">
                  <c:v>62.030075187969921</c:v>
                </c:pt>
                <c:pt idx="83">
                  <c:v>62.781954887218042</c:v>
                </c:pt>
                <c:pt idx="84">
                  <c:v>63.533834586466163</c:v>
                </c:pt>
                <c:pt idx="85">
                  <c:v>64.285714285714278</c:v>
                </c:pt>
                <c:pt idx="86">
                  <c:v>65.037593984962399</c:v>
                </c:pt>
                <c:pt idx="87">
                  <c:v>65.78947368421052</c:v>
                </c:pt>
                <c:pt idx="88">
                  <c:v>66.541353383458642</c:v>
                </c:pt>
                <c:pt idx="89">
                  <c:v>67.293233082706763</c:v>
                </c:pt>
                <c:pt idx="90">
                  <c:v>68.045112781954884</c:v>
                </c:pt>
                <c:pt idx="91">
                  <c:v>68.796992481203006</c:v>
                </c:pt>
                <c:pt idx="92">
                  <c:v>69.548872180451127</c:v>
                </c:pt>
                <c:pt idx="93">
                  <c:v>70.300751879699249</c:v>
                </c:pt>
                <c:pt idx="94">
                  <c:v>71.05263157894737</c:v>
                </c:pt>
                <c:pt idx="95">
                  <c:v>71.804511278195491</c:v>
                </c:pt>
                <c:pt idx="96">
                  <c:v>72.556390977443598</c:v>
                </c:pt>
                <c:pt idx="97">
                  <c:v>73.30827067669172</c:v>
                </c:pt>
                <c:pt idx="98">
                  <c:v>74.060150375939841</c:v>
                </c:pt>
                <c:pt idx="99">
                  <c:v>74.812030075187963</c:v>
                </c:pt>
                <c:pt idx="100">
                  <c:v>75.563909774436084</c:v>
                </c:pt>
                <c:pt idx="101">
                  <c:v>76.315789473684205</c:v>
                </c:pt>
                <c:pt idx="102">
                  <c:v>77.067669172932327</c:v>
                </c:pt>
                <c:pt idx="103">
                  <c:v>77.819548872180448</c:v>
                </c:pt>
                <c:pt idx="104">
                  <c:v>78.571428571428569</c:v>
                </c:pt>
                <c:pt idx="105">
                  <c:v>79.323308270676691</c:v>
                </c:pt>
                <c:pt idx="106">
                  <c:v>80.075187969924812</c:v>
                </c:pt>
                <c:pt idx="107">
                  <c:v>80.827067669172934</c:v>
                </c:pt>
                <c:pt idx="108">
                  <c:v>81.578947368421055</c:v>
                </c:pt>
                <c:pt idx="109">
                  <c:v>82.330827067669162</c:v>
                </c:pt>
                <c:pt idx="110">
                  <c:v>83.082706766917283</c:v>
                </c:pt>
                <c:pt idx="111">
                  <c:v>83.834586466165405</c:v>
                </c:pt>
                <c:pt idx="112">
                  <c:v>84.586466165413526</c:v>
                </c:pt>
                <c:pt idx="113">
                  <c:v>85.338345864661648</c:v>
                </c:pt>
                <c:pt idx="114">
                  <c:v>86.090225563909769</c:v>
                </c:pt>
                <c:pt idx="115">
                  <c:v>86.84210526315789</c:v>
                </c:pt>
                <c:pt idx="116">
                  <c:v>87.593984962406012</c:v>
                </c:pt>
                <c:pt idx="117">
                  <c:v>88.345864661654133</c:v>
                </c:pt>
                <c:pt idx="118">
                  <c:v>89.097744360902254</c:v>
                </c:pt>
                <c:pt idx="119">
                  <c:v>89.849624060150376</c:v>
                </c:pt>
                <c:pt idx="120">
                  <c:v>90.601503759398497</c:v>
                </c:pt>
                <c:pt idx="121">
                  <c:v>91.353383458646618</c:v>
                </c:pt>
                <c:pt idx="122">
                  <c:v>92.105263157894726</c:v>
                </c:pt>
                <c:pt idx="123">
                  <c:v>92.857142857142847</c:v>
                </c:pt>
                <c:pt idx="124">
                  <c:v>93.609022556390968</c:v>
                </c:pt>
                <c:pt idx="125">
                  <c:v>94.36090225563909</c:v>
                </c:pt>
                <c:pt idx="126">
                  <c:v>95.112781954887211</c:v>
                </c:pt>
                <c:pt idx="127">
                  <c:v>95.864661654135332</c:v>
                </c:pt>
                <c:pt idx="128">
                  <c:v>96.616541353383454</c:v>
                </c:pt>
                <c:pt idx="129">
                  <c:v>97.368421052631575</c:v>
                </c:pt>
                <c:pt idx="130">
                  <c:v>98.120300751879697</c:v>
                </c:pt>
                <c:pt idx="131">
                  <c:v>98.872180451127818</c:v>
                </c:pt>
                <c:pt idx="132">
                  <c:v>99.624060150375939</c:v>
                </c:pt>
              </c:numCache>
            </c:numRef>
          </c:xVal>
          <c:yVal>
            <c:numRef>
              <c:f>'R5'!$O$26:$O$158</c:f>
              <c:numCache>
                <c:formatCode>General</c:formatCode>
                <c:ptCount val="133"/>
                <c:pt idx="0">
                  <c:v>305000</c:v>
                </c:pt>
                <c:pt idx="1">
                  <c:v>339995</c:v>
                </c:pt>
                <c:pt idx="2">
                  <c:v>359000</c:v>
                </c:pt>
                <c:pt idx="3">
                  <c:v>365000</c:v>
                </c:pt>
                <c:pt idx="4">
                  <c:v>369900</c:v>
                </c:pt>
                <c:pt idx="5">
                  <c:v>379800</c:v>
                </c:pt>
                <c:pt idx="6">
                  <c:v>449000</c:v>
                </c:pt>
                <c:pt idx="7">
                  <c:v>530000</c:v>
                </c:pt>
                <c:pt idx="8">
                  <c:v>549000</c:v>
                </c:pt>
                <c:pt idx="9">
                  <c:v>549950</c:v>
                </c:pt>
                <c:pt idx="10">
                  <c:v>625000</c:v>
                </c:pt>
                <c:pt idx="11">
                  <c:v>649800</c:v>
                </c:pt>
                <c:pt idx="12">
                  <c:v>649950</c:v>
                </c:pt>
                <c:pt idx="13">
                  <c:v>655000</c:v>
                </c:pt>
                <c:pt idx="14">
                  <c:v>675000</c:v>
                </c:pt>
                <c:pt idx="15">
                  <c:v>684500</c:v>
                </c:pt>
                <c:pt idx="16">
                  <c:v>685000</c:v>
                </c:pt>
                <c:pt idx="17">
                  <c:v>689888</c:v>
                </c:pt>
                <c:pt idx="18">
                  <c:v>698000</c:v>
                </c:pt>
                <c:pt idx="19">
                  <c:v>707990</c:v>
                </c:pt>
                <c:pt idx="20">
                  <c:v>725000</c:v>
                </c:pt>
                <c:pt idx="21">
                  <c:v>750000</c:v>
                </c:pt>
                <c:pt idx="22">
                  <c:v>750000</c:v>
                </c:pt>
                <c:pt idx="23">
                  <c:v>765000</c:v>
                </c:pt>
                <c:pt idx="24">
                  <c:v>769000</c:v>
                </c:pt>
                <c:pt idx="25">
                  <c:v>769990</c:v>
                </c:pt>
                <c:pt idx="26">
                  <c:v>799000</c:v>
                </c:pt>
                <c:pt idx="27">
                  <c:v>799000</c:v>
                </c:pt>
                <c:pt idx="28">
                  <c:v>829950</c:v>
                </c:pt>
                <c:pt idx="29">
                  <c:v>835000</c:v>
                </c:pt>
                <c:pt idx="30">
                  <c:v>850000</c:v>
                </c:pt>
                <c:pt idx="31">
                  <c:v>850000</c:v>
                </c:pt>
                <c:pt idx="32">
                  <c:v>888000</c:v>
                </c:pt>
                <c:pt idx="33">
                  <c:v>891990</c:v>
                </c:pt>
                <c:pt idx="34">
                  <c:v>892000</c:v>
                </c:pt>
                <c:pt idx="35">
                  <c:v>899000</c:v>
                </c:pt>
                <c:pt idx="36">
                  <c:v>908000</c:v>
                </c:pt>
                <c:pt idx="37">
                  <c:v>949000</c:v>
                </c:pt>
                <c:pt idx="38">
                  <c:v>949950</c:v>
                </c:pt>
                <c:pt idx="39">
                  <c:v>949950</c:v>
                </c:pt>
                <c:pt idx="40">
                  <c:v>950000</c:v>
                </c:pt>
                <c:pt idx="41">
                  <c:v>950000</c:v>
                </c:pt>
                <c:pt idx="42">
                  <c:v>950000</c:v>
                </c:pt>
                <c:pt idx="43">
                  <c:v>975000</c:v>
                </c:pt>
                <c:pt idx="44">
                  <c:v>979000</c:v>
                </c:pt>
                <c:pt idx="45">
                  <c:v>985000</c:v>
                </c:pt>
                <c:pt idx="46">
                  <c:v>998000</c:v>
                </c:pt>
                <c:pt idx="47">
                  <c:v>999950</c:v>
                </c:pt>
                <c:pt idx="48">
                  <c:v>1049000</c:v>
                </c:pt>
                <c:pt idx="49">
                  <c:v>1088000</c:v>
                </c:pt>
                <c:pt idx="50">
                  <c:v>1098888</c:v>
                </c:pt>
                <c:pt idx="51">
                  <c:v>1195000</c:v>
                </c:pt>
                <c:pt idx="52">
                  <c:v>1198888</c:v>
                </c:pt>
                <c:pt idx="53">
                  <c:v>1208000</c:v>
                </c:pt>
                <c:pt idx="54">
                  <c:v>1239000</c:v>
                </c:pt>
                <c:pt idx="55">
                  <c:v>1250000</c:v>
                </c:pt>
                <c:pt idx="56">
                  <c:v>1288000</c:v>
                </c:pt>
                <c:pt idx="57">
                  <c:v>1300000</c:v>
                </c:pt>
                <c:pt idx="58">
                  <c:v>1325000</c:v>
                </c:pt>
                <c:pt idx="59">
                  <c:v>1350000</c:v>
                </c:pt>
                <c:pt idx="60">
                  <c:v>1374950</c:v>
                </c:pt>
                <c:pt idx="61">
                  <c:v>1399988</c:v>
                </c:pt>
                <c:pt idx="62">
                  <c:v>1400000</c:v>
                </c:pt>
                <c:pt idx="63">
                  <c:v>1479800</c:v>
                </c:pt>
                <c:pt idx="64">
                  <c:v>1490000</c:v>
                </c:pt>
                <c:pt idx="65">
                  <c:v>1495555</c:v>
                </c:pt>
                <c:pt idx="66">
                  <c:v>1498000</c:v>
                </c:pt>
                <c:pt idx="67">
                  <c:v>1498000</c:v>
                </c:pt>
                <c:pt idx="68">
                  <c:v>1500000</c:v>
                </c:pt>
                <c:pt idx="69">
                  <c:v>1549000</c:v>
                </c:pt>
                <c:pt idx="70">
                  <c:v>1575000</c:v>
                </c:pt>
                <c:pt idx="71">
                  <c:v>1649000</c:v>
                </c:pt>
                <c:pt idx="72">
                  <c:v>1649995</c:v>
                </c:pt>
                <c:pt idx="73">
                  <c:v>1649999</c:v>
                </c:pt>
                <c:pt idx="74">
                  <c:v>1650000</c:v>
                </c:pt>
                <c:pt idx="75">
                  <c:v>1690000</c:v>
                </c:pt>
                <c:pt idx="76">
                  <c:v>1695000</c:v>
                </c:pt>
                <c:pt idx="77">
                  <c:v>1799000</c:v>
                </c:pt>
                <c:pt idx="78">
                  <c:v>1800000</c:v>
                </c:pt>
                <c:pt idx="79">
                  <c:v>1850000</c:v>
                </c:pt>
                <c:pt idx="80">
                  <c:v>1898000</c:v>
                </c:pt>
                <c:pt idx="81">
                  <c:v>1988000</c:v>
                </c:pt>
                <c:pt idx="82">
                  <c:v>1988000</c:v>
                </c:pt>
                <c:pt idx="83">
                  <c:v>1988888</c:v>
                </c:pt>
                <c:pt idx="84">
                  <c:v>1998000</c:v>
                </c:pt>
                <c:pt idx="85">
                  <c:v>1998000</c:v>
                </c:pt>
                <c:pt idx="86">
                  <c:v>1998888</c:v>
                </c:pt>
                <c:pt idx="87">
                  <c:v>1999000</c:v>
                </c:pt>
                <c:pt idx="88">
                  <c:v>2100000</c:v>
                </c:pt>
                <c:pt idx="89">
                  <c:v>2198800</c:v>
                </c:pt>
                <c:pt idx="90">
                  <c:v>2298000</c:v>
                </c:pt>
                <c:pt idx="91">
                  <c:v>2350000</c:v>
                </c:pt>
                <c:pt idx="92">
                  <c:v>2350000</c:v>
                </c:pt>
                <c:pt idx="93">
                  <c:v>2354000</c:v>
                </c:pt>
                <c:pt idx="94">
                  <c:v>2398000</c:v>
                </c:pt>
                <c:pt idx="95">
                  <c:v>2450000</c:v>
                </c:pt>
                <c:pt idx="96">
                  <c:v>2460000</c:v>
                </c:pt>
                <c:pt idx="97">
                  <c:v>2490000</c:v>
                </c:pt>
                <c:pt idx="98">
                  <c:v>2495000</c:v>
                </c:pt>
                <c:pt idx="99">
                  <c:v>2499800</c:v>
                </c:pt>
                <c:pt idx="100">
                  <c:v>2500000</c:v>
                </c:pt>
                <c:pt idx="101">
                  <c:v>2649950</c:v>
                </c:pt>
                <c:pt idx="102">
                  <c:v>2689950</c:v>
                </c:pt>
                <c:pt idx="103">
                  <c:v>2698000</c:v>
                </c:pt>
                <c:pt idx="104">
                  <c:v>2725000</c:v>
                </c:pt>
                <c:pt idx="105">
                  <c:v>2750000</c:v>
                </c:pt>
                <c:pt idx="106">
                  <c:v>2785950</c:v>
                </c:pt>
                <c:pt idx="107">
                  <c:v>2788880</c:v>
                </c:pt>
                <c:pt idx="108">
                  <c:v>2836000</c:v>
                </c:pt>
                <c:pt idx="109">
                  <c:v>2848000</c:v>
                </c:pt>
                <c:pt idx="110">
                  <c:v>2880000</c:v>
                </c:pt>
                <c:pt idx="111">
                  <c:v>2895000</c:v>
                </c:pt>
                <c:pt idx="112">
                  <c:v>2949995</c:v>
                </c:pt>
                <c:pt idx="113">
                  <c:v>2988000</c:v>
                </c:pt>
                <c:pt idx="114">
                  <c:v>3078950</c:v>
                </c:pt>
                <c:pt idx="115">
                  <c:v>3188888</c:v>
                </c:pt>
                <c:pt idx="116">
                  <c:v>3198000</c:v>
                </c:pt>
                <c:pt idx="117">
                  <c:v>3250000</c:v>
                </c:pt>
                <c:pt idx="118">
                  <c:v>3488888</c:v>
                </c:pt>
                <c:pt idx="119">
                  <c:v>3498000</c:v>
                </c:pt>
                <c:pt idx="120">
                  <c:v>3499000</c:v>
                </c:pt>
                <c:pt idx="121">
                  <c:v>3588888</c:v>
                </c:pt>
                <c:pt idx="122">
                  <c:v>3588888</c:v>
                </c:pt>
                <c:pt idx="123">
                  <c:v>3699000</c:v>
                </c:pt>
                <c:pt idx="124">
                  <c:v>3800000</c:v>
                </c:pt>
                <c:pt idx="125">
                  <c:v>3898000</c:v>
                </c:pt>
                <c:pt idx="126">
                  <c:v>3988800</c:v>
                </c:pt>
                <c:pt idx="127">
                  <c:v>4500000</c:v>
                </c:pt>
                <c:pt idx="128">
                  <c:v>4588000</c:v>
                </c:pt>
                <c:pt idx="129">
                  <c:v>4988000</c:v>
                </c:pt>
                <c:pt idx="130">
                  <c:v>5980000</c:v>
                </c:pt>
                <c:pt idx="131">
                  <c:v>6888000</c:v>
                </c:pt>
                <c:pt idx="132">
                  <c:v>9988000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3BC-4BF1-8A1B-D52600C9A4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6118152"/>
        <c:axId val="416117824"/>
      </c:scatterChart>
      <c:valAx>
        <c:axId val="416118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Sample Percentile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117824"/>
        <c:crosses val="autoZero"/>
        <c:crossBetween val="midCat"/>
      </c:valAx>
      <c:valAx>
        <c:axId val="41611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118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'R5'!$K$25</c:f>
              <c:strCache>
                <c:ptCount val="1"/>
                <c:pt idx="0">
                  <c:v>Residuals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6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xVal>
            <c:numRef>
              <c:f>'R5'!$J$26:$J$158</c:f>
              <c:numCache>
                <c:formatCode>General</c:formatCode>
                <c:ptCount val="133"/>
                <c:pt idx="0">
                  <c:v>935451.95663807855</c:v>
                </c:pt>
                <c:pt idx="1">
                  <c:v>445311.49313199689</c:v>
                </c:pt>
                <c:pt idx="2">
                  <c:v>1733031.9765548459</c:v>
                </c:pt>
                <c:pt idx="3">
                  <c:v>2091425.0264685391</c:v>
                </c:pt>
                <c:pt idx="4">
                  <c:v>535479.3569526223</c:v>
                </c:pt>
                <c:pt idx="5">
                  <c:v>1416007.9906931028</c:v>
                </c:pt>
                <c:pt idx="6">
                  <c:v>497404.18931940827</c:v>
                </c:pt>
                <c:pt idx="7">
                  <c:v>1292425.8988792845</c:v>
                </c:pt>
                <c:pt idx="8">
                  <c:v>1334005.4486510479</c:v>
                </c:pt>
                <c:pt idx="9">
                  <c:v>1276305.7410419574</c:v>
                </c:pt>
                <c:pt idx="10">
                  <c:v>2275510.3316022875</c:v>
                </c:pt>
                <c:pt idx="11">
                  <c:v>1054127.9134579278</c:v>
                </c:pt>
                <c:pt idx="12">
                  <c:v>3155338.0889150579</c:v>
                </c:pt>
                <c:pt idx="13">
                  <c:v>424513.0408375815</c:v>
                </c:pt>
                <c:pt idx="14">
                  <c:v>913251.75148824346</c:v>
                </c:pt>
                <c:pt idx="15">
                  <c:v>669819.79053603695</c:v>
                </c:pt>
                <c:pt idx="16">
                  <c:v>717707.22815718898</c:v>
                </c:pt>
                <c:pt idx="17">
                  <c:v>949469.48519227596</c:v>
                </c:pt>
                <c:pt idx="18">
                  <c:v>2454934.6970960149</c:v>
                </c:pt>
                <c:pt idx="19">
                  <c:v>1796583.8909395637</c:v>
                </c:pt>
                <c:pt idx="20">
                  <c:v>948996.44930144702</c:v>
                </c:pt>
                <c:pt idx="21">
                  <c:v>716288.12048470194</c:v>
                </c:pt>
                <c:pt idx="22">
                  <c:v>984040.27068694052</c:v>
                </c:pt>
                <c:pt idx="23">
                  <c:v>1214856.4559403695</c:v>
                </c:pt>
                <c:pt idx="24">
                  <c:v>1201311.9632770009</c:v>
                </c:pt>
                <c:pt idx="25">
                  <c:v>549496.8855068197</c:v>
                </c:pt>
                <c:pt idx="26">
                  <c:v>577531.9426152145</c:v>
                </c:pt>
                <c:pt idx="27">
                  <c:v>2777810.8897333853</c:v>
                </c:pt>
                <c:pt idx="28">
                  <c:v>570523.1783381158</c:v>
                </c:pt>
                <c:pt idx="29">
                  <c:v>444365.42135033879</c:v>
                </c:pt>
                <c:pt idx="30">
                  <c:v>584085.02581855166</c:v>
                </c:pt>
                <c:pt idx="31">
                  <c:v>1214856.4559403695</c:v>
                </c:pt>
                <c:pt idx="32">
                  <c:v>2798364.1466738521</c:v>
                </c:pt>
                <c:pt idx="33">
                  <c:v>1144295.7772785532</c:v>
                </c:pt>
                <c:pt idx="34">
                  <c:v>2005900.7474708674</c:v>
                </c:pt>
                <c:pt idx="35">
                  <c:v>2812854.7111188788</c:v>
                </c:pt>
                <c:pt idx="36">
                  <c:v>1110198.0276747176</c:v>
                </c:pt>
                <c:pt idx="37">
                  <c:v>1004593.5276274078</c:v>
                </c:pt>
                <c:pt idx="38">
                  <c:v>2329477.8165359474</c:v>
                </c:pt>
                <c:pt idx="39">
                  <c:v>1901242.3192052157</c:v>
                </c:pt>
                <c:pt idx="40">
                  <c:v>2328303.9042174085</c:v>
                </c:pt>
                <c:pt idx="41">
                  <c:v>1901242.3192052157</c:v>
                </c:pt>
                <c:pt idx="42">
                  <c:v>971424.49498816277</c:v>
                </c:pt>
                <c:pt idx="43">
                  <c:v>2473157.4842164717</c:v>
                </c:pt>
                <c:pt idx="44">
                  <c:v>2483442.7900952389</c:v>
                </c:pt>
                <c:pt idx="45">
                  <c:v>1017209.3033261856</c:v>
                </c:pt>
                <c:pt idx="46">
                  <c:v>998057.79924113792</c:v>
                </c:pt>
                <c:pt idx="47">
                  <c:v>997584.76335030911</c:v>
                </c:pt>
                <c:pt idx="48">
                  <c:v>3099968.8511259779</c:v>
                </c:pt>
                <c:pt idx="49">
                  <c:v>950170.36161998578</c:v>
                </c:pt>
                <c:pt idx="50">
                  <c:v>1797056.9268303928</c:v>
                </c:pt>
                <c:pt idx="51">
                  <c:v>648092.62127703091</c:v>
                </c:pt>
                <c:pt idx="52">
                  <c:v>3106048.8984384863</c:v>
                </c:pt>
                <c:pt idx="53">
                  <c:v>4581393.7787677683</c:v>
                </c:pt>
                <c:pt idx="54">
                  <c:v>1334478.4845418767</c:v>
                </c:pt>
                <c:pt idx="55">
                  <c:v>2308223.6831677705</c:v>
                </c:pt>
                <c:pt idx="56">
                  <c:v>1384468.5514461587</c:v>
                </c:pt>
                <c:pt idx="57">
                  <c:v>3170301.6892509134</c:v>
                </c:pt>
                <c:pt idx="58">
                  <c:v>601834.7770481793</c:v>
                </c:pt>
                <c:pt idx="59">
                  <c:v>756027.59114435117</c:v>
                </c:pt>
                <c:pt idx="60">
                  <c:v>3142021.4367885706</c:v>
                </c:pt>
                <c:pt idx="61">
                  <c:v>2156834.3747824384</c:v>
                </c:pt>
                <c:pt idx="62">
                  <c:v>1957312.4334220053</c:v>
                </c:pt>
                <c:pt idx="63">
                  <c:v>2699768.410903641</c:v>
                </c:pt>
                <c:pt idx="64">
                  <c:v>2460541.7085176939</c:v>
                </c:pt>
                <c:pt idx="65">
                  <c:v>2761918.572432939</c:v>
                </c:pt>
                <c:pt idx="66">
                  <c:v>346014.8809340758</c:v>
                </c:pt>
                <c:pt idx="67">
                  <c:v>2279014.7137408368</c:v>
                </c:pt>
                <c:pt idx="68">
                  <c:v>676127.67838542571</c:v>
                </c:pt>
                <c:pt idx="69">
                  <c:v>3604372.0385402055</c:v>
                </c:pt>
                <c:pt idx="70">
                  <c:v>1944240.976649466</c:v>
                </c:pt>
                <c:pt idx="71">
                  <c:v>1249900.277325863</c:v>
                </c:pt>
                <c:pt idx="72">
                  <c:v>605093.96383278049</c:v>
                </c:pt>
                <c:pt idx="73">
                  <c:v>2834809.7209147657</c:v>
                </c:pt>
                <c:pt idx="74">
                  <c:v>3582171.8333903705</c:v>
                </c:pt>
                <c:pt idx="75">
                  <c:v>4905426.5289066099</c:v>
                </c:pt>
                <c:pt idx="76">
                  <c:v>2340691.8393793055</c:v>
                </c:pt>
                <c:pt idx="77">
                  <c:v>814901.21107198054</c:v>
                </c:pt>
                <c:pt idx="78">
                  <c:v>1922268.6120365118</c:v>
                </c:pt>
                <c:pt idx="79">
                  <c:v>1193830.1631090734</c:v>
                </c:pt>
                <c:pt idx="80">
                  <c:v>955059.14179688762</c:v>
                </c:pt>
                <c:pt idx="81">
                  <c:v>1341014.2129281466</c:v>
                </c:pt>
                <c:pt idx="82">
                  <c:v>1226981.8409312507</c:v>
                </c:pt>
                <c:pt idx="83">
                  <c:v>1908724.1193731434</c:v>
                </c:pt>
                <c:pt idx="84">
                  <c:v>432222.68154239014</c:v>
                </c:pt>
                <c:pt idx="85">
                  <c:v>2514509.1934513538</c:v>
                </c:pt>
                <c:pt idx="86">
                  <c:v>3814634.9668531674</c:v>
                </c:pt>
                <c:pt idx="87">
                  <c:v>4830905.7870324831</c:v>
                </c:pt>
                <c:pt idx="88">
                  <c:v>2784346.6181196547</c:v>
                </c:pt>
                <c:pt idx="89">
                  <c:v>842445.87747247901</c:v>
                </c:pt>
                <c:pt idx="90">
                  <c:v>2908874.7817151314</c:v>
                </c:pt>
                <c:pt idx="91">
                  <c:v>1004593.5276274078</c:v>
                </c:pt>
                <c:pt idx="92">
                  <c:v>408392.88300025451</c:v>
                </c:pt>
                <c:pt idx="93">
                  <c:v>1613882.983844168</c:v>
                </c:pt>
                <c:pt idx="94">
                  <c:v>1053654.8775670987</c:v>
                </c:pt>
                <c:pt idx="95">
                  <c:v>1365772.7284348728</c:v>
                </c:pt>
                <c:pt idx="96">
                  <c:v>2342794.4686624352</c:v>
                </c:pt>
                <c:pt idx="97">
                  <c:v>1922741.6479273408</c:v>
                </c:pt>
                <c:pt idx="98">
                  <c:v>913479.59202512424</c:v>
                </c:pt>
                <c:pt idx="99">
                  <c:v>3810429.708286908</c:v>
                </c:pt>
                <c:pt idx="100">
                  <c:v>2077407.4979143417</c:v>
                </c:pt>
                <c:pt idx="101">
                  <c:v>436427.94010864932</c:v>
                </c:pt>
                <c:pt idx="102">
                  <c:v>1901242.3192052157</c:v>
                </c:pt>
                <c:pt idx="103">
                  <c:v>3857160.5884065889</c:v>
                </c:pt>
                <c:pt idx="104">
                  <c:v>1691925.4626739118</c:v>
                </c:pt>
                <c:pt idx="105">
                  <c:v>3708101.7498412668</c:v>
                </c:pt>
                <c:pt idx="106">
                  <c:v>827043.95087992912</c:v>
                </c:pt>
                <c:pt idx="107">
                  <c:v>920488.35630222294</c:v>
                </c:pt>
                <c:pt idx="108">
                  <c:v>9169330.8745565917</c:v>
                </c:pt>
                <c:pt idx="109">
                  <c:v>2889005.0463853064</c:v>
                </c:pt>
                <c:pt idx="110">
                  <c:v>3078714.7177578011</c:v>
                </c:pt>
                <c:pt idx="111">
                  <c:v>444365.42135033879</c:v>
                </c:pt>
                <c:pt idx="112">
                  <c:v>2043748.0745672002</c:v>
                </c:pt>
                <c:pt idx="113">
                  <c:v>1472288.5906297062</c:v>
                </c:pt>
                <c:pt idx="114">
                  <c:v>2960038.7609379515</c:v>
                </c:pt>
                <c:pt idx="115">
                  <c:v>2049828.1218797085</c:v>
                </c:pt>
                <c:pt idx="116">
                  <c:v>2834581.880377885</c:v>
                </c:pt>
                <c:pt idx="117">
                  <c:v>2041417.6047471901</c:v>
                </c:pt>
                <c:pt idx="118">
                  <c:v>395304.07141064777</c:v>
                </c:pt>
                <c:pt idx="119">
                  <c:v>2973583.2536013206</c:v>
                </c:pt>
                <c:pt idx="120">
                  <c:v>2266171.0975051783</c:v>
                </c:pt>
                <c:pt idx="121">
                  <c:v>1060190.6059533686</c:v>
                </c:pt>
                <c:pt idx="122">
                  <c:v>1353629.9886269243</c:v>
                </c:pt>
                <c:pt idx="123">
                  <c:v>745742.28526558401</c:v>
                </c:pt>
                <c:pt idx="124">
                  <c:v>6174713.7394891893</c:v>
                </c:pt>
                <c:pt idx="125">
                  <c:v>1305970.3915426529</c:v>
                </c:pt>
                <c:pt idx="126">
                  <c:v>3722820.1548231742</c:v>
                </c:pt>
                <c:pt idx="127">
                  <c:v>3413032.7737754104</c:v>
                </c:pt>
                <c:pt idx="128">
                  <c:v>1495680.0629151475</c:v>
                </c:pt>
                <c:pt idx="129">
                  <c:v>1684443.6625059841</c:v>
                </c:pt>
                <c:pt idx="130">
                  <c:v>815356.8921457422</c:v>
                </c:pt>
                <c:pt idx="131">
                  <c:v>3288504.6101799337</c:v>
                </c:pt>
                <c:pt idx="132">
                  <c:v>1450350.9356508867</c:v>
                </c:pt>
              </c:numCache>
            </c:numRef>
          </c:xVal>
          <c:yVal>
            <c:numRef>
              <c:f>'R5'!$K$26:$K$158</c:f>
              <c:numCache>
                <c:formatCode>General</c:formatCode>
                <c:ptCount val="133"/>
                <c:pt idx="0">
                  <c:v>-250951.95663807855</c:v>
                </c:pt>
                <c:pt idx="1">
                  <c:v>3688.5068680031109</c:v>
                </c:pt>
                <c:pt idx="2">
                  <c:v>564968.02344515407</c:v>
                </c:pt>
                <c:pt idx="3">
                  <c:v>756574.97353146086</c:v>
                </c:pt>
                <c:pt idx="4">
                  <c:v>114320.6430473777</c:v>
                </c:pt>
                <c:pt idx="5">
                  <c:v>1083992.0093068972</c:v>
                </c:pt>
                <c:pt idx="6">
                  <c:v>-127504.18931940827</c:v>
                </c:pt>
                <c:pt idx="7">
                  <c:v>107574.1011207155</c:v>
                </c:pt>
                <c:pt idx="8">
                  <c:v>-384055.44865104789</c:v>
                </c:pt>
                <c:pt idx="9">
                  <c:v>-526305.7410419574</c:v>
                </c:pt>
                <c:pt idx="10">
                  <c:v>414439.66839771252</c:v>
                </c:pt>
                <c:pt idx="11">
                  <c:v>-204127.91345792776</c:v>
                </c:pt>
                <c:pt idx="12">
                  <c:v>-805338.08891505795</c:v>
                </c:pt>
                <c:pt idx="13">
                  <c:v>-65513.040837581502</c:v>
                </c:pt>
                <c:pt idx="14">
                  <c:v>-25251.751488243463</c:v>
                </c:pt>
                <c:pt idx="15">
                  <c:v>-14819.790536036948</c:v>
                </c:pt>
                <c:pt idx="16">
                  <c:v>81292.771842811024</c:v>
                </c:pt>
                <c:pt idx="17">
                  <c:v>-400469.48519227596</c:v>
                </c:pt>
                <c:pt idx="18">
                  <c:v>-956934.69709601486</c:v>
                </c:pt>
                <c:pt idx="19">
                  <c:v>-796633.89093956375</c:v>
                </c:pt>
                <c:pt idx="20">
                  <c:v>-49996.449301447021</c:v>
                </c:pt>
                <c:pt idx="21">
                  <c:v>233661.87951529806</c:v>
                </c:pt>
                <c:pt idx="22">
                  <c:v>505959.72931305948</c:v>
                </c:pt>
                <c:pt idx="23">
                  <c:v>-216856.45594036952</c:v>
                </c:pt>
                <c:pt idx="24">
                  <c:v>-251311.96327700093</c:v>
                </c:pt>
                <c:pt idx="25">
                  <c:v>100453.1144931803</c:v>
                </c:pt>
                <c:pt idx="26">
                  <c:v>257468.0573847855</c:v>
                </c:pt>
                <c:pt idx="27">
                  <c:v>58189.110266614705</c:v>
                </c:pt>
                <c:pt idx="28">
                  <c:v>114476.8216618842</c:v>
                </c:pt>
                <c:pt idx="29">
                  <c:v>320634.57864966121</c:v>
                </c:pt>
                <c:pt idx="30">
                  <c:v>140914.97418144834</c:v>
                </c:pt>
                <c:pt idx="31">
                  <c:v>-235856.45594036952</c:v>
                </c:pt>
                <c:pt idx="32">
                  <c:v>96635.853326147888</c:v>
                </c:pt>
                <c:pt idx="33">
                  <c:v>-294295.77727855323</c:v>
                </c:pt>
                <c:pt idx="34">
                  <c:v>-680900.74747086735</c:v>
                </c:pt>
                <c:pt idx="35">
                  <c:v>-362854.7111188788</c:v>
                </c:pt>
                <c:pt idx="36">
                  <c:v>-280248.0276747176</c:v>
                </c:pt>
                <c:pt idx="37">
                  <c:v>-54593.527627407806</c:v>
                </c:pt>
                <c:pt idx="38">
                  <c:v>-341477.81653594738</c:v>
                </c:pt>
                <c:pt idx="39">
                  <c:v>96757.680794784334</c:v>
                </c:pt>
                <c:pt idx="40">
                  <c:v>-528303.9042174085</c:v>
                </c:pt>
                <c:pt idx="41">
                  <c:v>-613242.31920521567</c:v>
                </c:pt>
                <c:pt idx="42">
                  <c:v>-201434.49498816277</c:v>
                </c:pt>
                <c:pt idx="43">
                  <c:v>312792.51578352833</c:v>
                </c:pt>
                <c:pt idx="44">
                  <c:v>-985442.79009523895</c:v>
                </c:pt>
                <c:pt idx="45">
                  <c:v>1336790.6966738144</c:v>
                </c:pt>
                <c:pt idx="46">
                  <c:v>-106057.79924113792</c:v>
                </c:pt>
                <c:pt idx="47">
                  <c:v>377365.23664969089</c:v>
                </c:pt>
                <c:pt idx="48">
                  <c:v>488919.14887402207</c:v>
                </c:pt>
                <c:pt idx="49">
                  <c:v>257829.63838001422</c:v>
                </c:pt>
                <c:pt idx="50">
                  <c:v>-709056.9268303928</c:v>
                </c:pt>
                <c:pt idx="51">
                  <c:v>-98142.621277030907</c:v>
                </c:pt>
                <c:pt idx="52">
                  <c:v>882751.10156151373</c:v>
                </c:pt>
                <c:pt idx="53">
                  <c:v>1398606.2212322317</c:v>
                </c:pt>
                <c:pt idx="54">
                  <c:v>664409.51545812329</c:v>
                </c:pt>
                <c:pt idx="55">
                  <c:v>151776.3168322295</c:v>
                </c:pt>
                <c:pt idx="56">
                  <c:v>-189468.55144615867</c:v>
                </c:pt>
                <c:pt idx="57">
                  <c:v>-670501.68925091345</c:v>
                </c:pt>
                <c:pt idx="58">
                  <c:v>-261839.7770481793</c:v>
                </c:pt>
                <c:pt idx="59">
                  <c:v>218972.40885564883</c:v>
                </c:pt>
                <c:pt idx="60">
                  <c:v>-192026.4367885706</c:v>
                </c:pt>
                <c:pt idx="61">
                  <c:v>-506834.37478243839</c:v>
                </c:pt>
                <c:pt idx="62">
                  <c:v>241487.56657799473</c:v>
                </c:pt>
                <c:pt idx="63">
                  <c:v>288231.58909635898</c:v>
                </c:pt>
                <c:pt idx="64">
                  <c:v>1339458.2914823061</c:v>
                </c:pt>
                <c:pt idx="65">
                  <c:v>317031.42756706104</c:v>
                </c:pt>
                <c:pt idx="66">
                  <c:v>-41014.880934075802</c:v>
                </c:pt>
                <c:pt idx="67">
                  <c:v>370935.28625916317</c:v>
                </c:pt>
                <c:pt idx="68">
                  <c:v>31862.321614574292</c:v>
                </c:pt>
                <c:pt idx="69">
                  <c:v>-406372.03854020545</c:v>
                </c:pt>
                <c:pt idx="70">
                  <c:v>43759.023350534029</c:v>
                </c:pt>
                <c:pt idx="71">
                  <c:v>-51012.277325863019</c:v>
                </c:pt>
                <c:pt idx="72">
                  <c:v>69906.036167219514</c:v>
                </c:pt>
                <c:pt idx="73">
                  <c:v>754078.27908523427</c:v>
                </c:pt>
                <c:pt idx="74">
                  <c:v>-84171.833390370477</c:v>
                </c:pt>
                <c:pt idx="75">
                  <c:v>-317426.52890660986</c:v>
                </c:pt>
                <c:pt idx="76">
                  <c:v>448188.16062069451</c:v>
                </c:pt>
                <c:pt idx="77">
                  <c:v>-125013.21107198054</c:v>
                </c:pt>
                <c:pt idx="78">
                  <c:v>427731.38796348823</c:v>
                </c:pt>
                <c:pt idx="79">
                  <c:v>-208830.16310907342</c:v>
                </c:pt>
                <c:pt idx="80">
                  <c:v>143828.85820311238</c:v>
                </c:pt>
                <c:pt idx="81">
                  <c:v>-391014.21292814659</c:v>
                </c:pt>
                <c:pt idx="82">
                  <c:v>322018.15906874929</c:v>
                </c:pt>
                <c:pt idx="83">
                  <c:v>-109724.11937314342</c:v>
                </c:pt>
                <c:pt idx="84">
                  <c:v>-67222.681542390143</c:v>
                </c:pt>
                <c:pt idx="85">
                  <c:v>-19509.193451353814</c:v>
                </c:pt>
                <c:pt idx="86">
                  <c:v>1173365.0331468326</c:v>
                </c:pt>
                <c:pt idx="87">
                  <c:v>-1331905.7870324831</c:v>
                </c:pt>
                <c:pt idx="88">
                  <c:v>-59346.618119654711</c:v>
                </c:pt>
                <c:pt idx="89">
                  <c:v>-92445.877472479013</c:v>
                </c:pt>
                <c:pt idx="90">
                  <c:v>-1213874.7817151314</c:v>
                </c:pt>
                <c:pt idx="91">
                  <c:v>-96593.527627407806</c:v>
                </c:pt>
                <c:pt idx="92">
                  <c:v>121607.11699974549</c:v>
                </c:pt>
                <c:pt idx="93">
                  <c:v>385117.01615583198</c:v>
                </c:pt>
                <c:pt idx="94">
                  <c:v>636345.12243290129</c:v>
                </c:pt>
                <c:pt idx="95">
                  <c:v>-667772.72843487281</c:v>
                </c:pt>
                <c:pt idx="96">
                  <c:v>355205.53133756481</c:v>
                </c:pt>
                <c:pt idx="97">
                  <c:v>-522753.64792734082</c:v>
                </c:pt>
                <c:pt idx="98">
                  <c:v>586520.40797487576</c:v>
                </c:pt>
                <c:pt idx="99">
                  <c:v>-560429.70828690799</c:v>
                </c:pt>
                <c:pt idx="100">
                  <c:v>-79407.497914341744</c:v>
                </c:pt>
                <c:pt idx="101">
                  <c:v>-56627.940108649316</c:v>
                </c:pt>
                <c:pt idx="102">
                  <c:v>-421442.31920521567</c:v>
                </c:pt>
                <c:pt idx="103">
                  <c:v>-1107160.5884065889</c:v>
                </c:pt>
                <c:pt idx="104">
                  <c:v>-341925.46267391182</c:v>
                </c:pt>
                <c:pt idx="105">
                  <c:v>-9101.7498412667774</c:v>
                </c:pt>
                <c:pt idx="106">
                  <c:v>64946.049120070878</c:v>
                </c:pt>
                <c:pt idx="107">
                  <c:v>128511.64369777706</c:v>
                </c:pt>
                <c:pt idx="108">
                  <c:v>818669.12544340827</c:v>
                </c:pt>
                <c:pt idx="109">
                  <c:v>-399005.0463853064</c:v>
                </c:pt>
                <c:pt idx="110">
                  <c:v>819285.28224219894</c:v>
                </c:pt>
                <c:pt idx="111">
                  <c:v>354634.57864966121</c:v>
                </c:pt>
                <c:pt idx="112">
                  <c:v>-393753.07456720015</c:v>
                </c:pt>
                <c:pt idx="113">
                  <c:v>-233288.59062970616</c:v>
                </c:pt>
                <c:pt idx="114">
                  <c:v>1539961.2390620485</c:v>
                </c:pt>
                <c:pt idx="115">
                  <c:v>-399829.12187970849</c:v>
                </c:pt>
                <c:pt idx="116">
                  <c:v>-734581.88037788495</c:v>
                </c:pt>
                <c:pt idx="117">
                  <c:v>-392417.60474719014</c:v>
                </c:pt>
                <c:pt idx="118">
                  <c:v>229695.92858935223</c:v>
                </c:pt>
                <c:pt idx="119">
                  <c:v>-575583.25360132055</c:v>
                </c:pt>
                <c:pt idx="120">
                  <c:v>-416171.0975051783</c:v>
                </c:pt>
                <c:pt idx="121">
                  <c:v>189809.39404663141</c:v>
                </c:pt>
                <c:pt idx="122">
                  <c:v>221370.01137307566</c:v>
                </c:pt>
                <c:pt idx="123">
                  <c:v>23257.714734415989</c:v>
                </c:pt>
                <c:pt idx="124">
                  <c:v>713286.26051081065</c:v>
                </c:pt>
                <c:pt idx="125">
                  <c:v>189584.60845734715</c:v>
                </c:pt>
                <c:pt idx="126">
                  <c:v>-233932.15482317423</c:v>
                </c:pt>
                <c:pt idx="127">
                  <c:v>-224144.77377541037</c:v>
                </c:pt>
                <c:pt idx="128">
                  <c:v>402319.93708485248</c:v>
                </c:pt>
                <c:pt idx="129">
                  <c:v>-384443.66250598407</c:v>
                </c:pt>
                <c:pt idx="130">
                  <c:v>1173531.1078542578</c:v>
                </c:pt>
                <c:pt idx="131">
                  <c:v>-408504.61017993372</c:v>
                </c:pt>
                <c:pt idx="132">
                  <c:v>-501350.93565088673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965-4CF4-A931-376D8C82BE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4731440"/>
        <c:axId val="764732096"/>
      </c:scatterChart>
      <c:valAx>
        <c:axId val="764731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4732096"/>
        <c:crosses val="autoZero"/>
        <c:crossBetween val="midCat"/>
      </c:valAx>
      <c:valAx>
        <c:axId val="76473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47314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1197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17FF3F-F786-4E9C-BDDD-DF367DDDB15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CE9034-488B-4B48-B3AF-BFC30EE95B59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3727CF11-F613-438A-9296-C54732361C79}" type="parTrans" cxnId="{A476AEAA-CDC6-4CA9-ADD1-BBDB0C681702}">
      <dgm:prSet/>
      <dgm:spPr/>
      <dgm:t>
        <a:bodyPr/>
        <a:lstStyle/>
        <a:p>
          <a:endParaRPr lang="en-US"/>
        </a:p>
      </dgm:t>
    </dgm:pt>
    <dgm:pt modelId="{8895A91B-DDB8-4215-9FAE-798B806DCF98}" type="sibTrans" cxnId="{A476AEAA-CDC6-4CA9-ADD1-BBDB0C681702}">
      <dgm:prSet/>
      <dgm:spPr/>
      <dgm:t>
        <a:bodyPr/>
        <a:lstStyle/>
        <a:p>
          <a:endParaRPr lang="en-US"/>
        </a:p>
      </dgm:t>
    </dgm:pt>
    <dgm:pt modelId="{E8F88B95-8EC5-459F-A538-4425D9E259A2}">
      <dgm:prSet phldrT="[Text]"/>
      <dgm:spPr/>
      <dgm:t>
        <a:bodyPr/>
        <a:lstStyle/>
        <a:p>
          <a:r>
            <a:rPr lang="en-US" dirty="0"/>
            <a:t>Model Training and Evaluation</a:t>
          </a:r>
        </a:p>
      </dgm:t>
    </dgm:pt>
    <dgm:pt modelId="{99F4A707-760F-48F7-84AD-F040162CE1A9}" type="parTrans" cxnId="{ED7B5332-9C03-4F9A-868D-159A695B83AE}">
      <dgm:prSet/>
      <dgm:spPr/>
      <dgm:t>
        <a:bodyPr/>
        <a:lstStyle/>
        <a:p>
          <a:endParaRPr lang="en-US"/>
        </a:p>
      </dgm:t>
    </dgm:pt>
    <dgm:pt modelId="{559170C5-D624-4791-95A1-3A253FB57B5E}" type="sibTrans" cxnId="{ED7B5332-9C03-4F9A-868D-159A695B83AE}">
      <dgm:prSet/>
      <dgm:spPr/>
      <dgm:t>
        <a:bodyPr/>
        <a:lstStyle/>
        <a:p>
          <a:endParaRPr lang="en-US"/>
        </a:p>
      </dgm:t>
    </dgm:pt>
    <dgm:pt modelId="{6B74257F-67BB-4155-AB01-06D75B7256CF}">
      <dgm:prSet phldrT="[Text]"/>
      <dgm:spPr/>
      <dgm:t>
        <a:bodyPr/>
        <a:lstStyle/>
        <a:p>
          <a:r>
            <a:rPr lang="en-US" dirty="0"/>
            <a:t>Select algorithm</a:t>
          </a:r>
        </a:p>
      </dgm:t>
    </dgm:pt>
    <dgm:pt modelId="{48B09A74-B5B1-4E6B-BA3D-4CE6541754DF}" type="parTrans" cxnId="{13062AA0-58FD-4BFE-8C89-A6F6D574616A}">
      <dgm:prSet/>
      <dgm:spPr/>
      <dgm:t>
        <a:bodyPr/>
        <a:lstStyle/>
        <a:p>
          <a:endParaRPr lang="en-US"/>
        </a:p>
      </dgm:t>
    </dgm:pt>
    <dgm:pt modelId="{3977D17E-B404-4E9C-8B92-29F0827712AC}" type="sibTrans" cxnId="{13062AA0-58FD-4BFE-8C89-A6F6D574616A}">
      <dgm:prSet/>
      <dgm:spPr/>
      <dgm:t>
        <a:bodyPr/>
        <a:lstStyle/>
        <a:p>
          <a:endParaRPr lang="en-US"/>
        </a:p>
      </dgm:t>
    </dgm:pt>
    <dgm:pt modelId="{74577BE4-1EA9-45B8-9967-7CDB7788F5A1}">
      <dgm:prSet phldrT="[Text]"/>
      <dgm:spPr/>
      <dgm:t>
        <a:bodyPr/>
        <a:lstStyle/>
        <a:p>
          <a:r>
            <a:rPr lang="en-US" dirty="0"/>
            <a:t>Remove outliers</a:t>
          </a:r>
        </a:p>
      </dgm:t>
    </dgm:pt>
    <dgm:pt modelId="{F3910BCA-49E5-49EC-9AA2-9CD00EAA4E5D}" type="parTrans" cxnId="{8A65C6CD-CE1A-4C9F-BE90-42CF2F15A7F3}">
      <dgm:prSet/>
      <dgm:spPr/>
      <dgm:t>
        <a:bodyPr/>
        <a:lstStyle/>
        <a:p>
          <a:endParaRPr lang="en-US"/>
        </a:p>
      </dgm:t>
    </dgm:pt>
    <dgm:pt modelId="{33118A4E-A543-4C2D-8BA0-FC855B77E142}" type="sibTrans" cxnId="{8A65C6CD-CE1A-4C9F-BE90-42CF2F15A7F3}">
      <dgm:prSet/>
      <dgm:spPr/>
      <dgm:t>
        <a:bodyPr/>
        <a:lstStyle/>
        <a:p>
          <a:endParaRPr lang="en-US"/>
        </a:p>
      </dgm:t>
    </dgm:pt>
    <dgm:pt modelId="{B9852632-A3D5-4F9A-BBC0-9ACD37FCCB04}">
      <dgm:prSet phldrT="[Text]"/>
      <dgm:spPr/>
      <dgm:t>
        <a:bodyPr/>
        <a:lstStyle/>
        <a:p>
          <a:r>
            <a:rPr lang="en-US" dirty="0"/>
            <a:t>Data Exploration</a:t>
          </a:r>
        </a:p>
      </dgm:t>
    </dgm:pt>
    <dgm:pt modelId="{C98B7F3C-80D5-4823-A8A3-3C742E9DC5F7}" type="parTrans" cxnId="{5595A98B-5E6F-4D2B-841E-A5779D662648}">
      <dgm:prSet/>
      <dgm:spPr/>
    </dgm:pt>
    <dgm:pt modelId="{69D7F163-3E6C-4F72-8C07-1108277F7E7C}" type="sibTrans" cxnId="{5595A98B-5E6F-4D2B-841E-A5779D662648}">
      <dgm:prSet/>
      <dgm:spPr/>
      <dgm:t>
        <a:bodyPr/>
        <a:lstStyle/>
        <a:p>
          <a:endParaRPr lang="en-US"/>
        </a:p>
      </dgm:t>
    </dgm:pt>
    <dgm:pt modelId="{85BB8032-67E3-4D9B-9552-1D93849B6C48}">
      <dgm:prSet phldrT="[Text]"/>
      <dgm:spPr/>
      <dgm:t>
        <a:bodyPr/>
        <a:lstStyle/>
        <a:p>
          <a:r>
            <a:rPr lang="en-US" dirty="0"/>
            <a:t>Feature Selection</a:t>
          </a:r>
        </a:p>
      </dgm:t>
    </dgm:pt>
    <dgm:pt modelId="{467EDA42-F340-46DA-AFB8-BB30FE851FD3}" type="parTrans" cxnId="{CB49C0DA-8660-4D2A-AD1C-5D945C9B31E5}">
      <dgm:prSet/>
      <dgm:spPr/>
    </dgm:pt>
    <dgm:pt modelId="{316C0B7D-8731-46FD-BD61-F149326711C8}" type="sibTrans" cxnId="{CB49C0DA-8660-4D2A-AD1C-5D945C9B31E5}">
      <dgm:prSet/>
      <dgm:spPr/>
      <dgm:t>
        <a:bodyPr/>
        <a:lstStyle/>
        <a:p>
          <a:endParaRPr lang="en-US"/>
        </a:p>
      </dgm:t>
    </dgm:pt>
    <dgm:pt modelId="{13AEB3A8-FE8A-450A-B83D-F757004093F6}">
      <dgm:prSet phldrT="[Text]"/>
      <dgm:spPr/>
      <dgm:t>
        <a:bodyPr/>
        <a:lstStyle/>
        <a:p>
          <a:r>
            <a:rPr lang="en-US" b="0" i="0" dirty="0"/>
            <a:t>Drop Low Value Variables</a:t>
          </a:r>
          <a:endParaRPr lang="en-US" dirty="0"/>
        </a:p>
      </dgm:t>
    </dgm:pt>
    <dgm:pt modelId="{4E849003-E41F-4B3A-B0FD-88F843521D5B}" type="parTrans" cxnId="{32BD55F3-48F1-47EE-9B38-181907918A36}">
      <dgm:prSet/>
      <dgm:spPr/>
    </dgm:pt>
    <dgm:pt modelId="{DFC53248-DA85-4E60-9497-EEFC719BCF2E}" type="sibTrans" cxnId="{32BD55F3-48F1-47EE-9B38-181907918A36}">
      <dgm:prSet/>
      <dgm:spPr/>
    </dgm:pt>
    <dgm:pt modelId="{E2ADC1FE-C229-498B-A64F-923236FD94F2}" type="pres">
      <dgm:prSet presAssocID="{4F17FF3F-F786-4E9C-BDDD-DF367DDDB154}" presName="Name0" presStyleCnt="0">
        <dgm:presLayoutVars>
          <dgm:dir/>
          <dgm:resizeHandles val="exact"/>
        </dgm:presLayoutVars>
      </dgm:prSet>
      <dgm:spPr/>
    </dgm:pt>
    <dgm:pt modelId="{3F99812E-FE8B-4D68-B0E5-81BBDF576E08}" type="pres">
      <dgm:prSet presAssocID="{85BB8032-67E3-4D9B-9552-1D93849B6C48}" presName="node" presStyleLbl="node1" presStyleIdx="0" presStyleCnt="5">
        <dgm:presLayoutVars>
          <dgm:bulletEnabled val="1"/>
        </dgm:presLayoutVars>
      </dgm:prSet>
      <dgm:spPr/>
    </dgm:pt>
    <dgm:pt modelId="{C153C5C6-64FD-4374-A587-CCD1CEE4B648}" type="pres">
      <dgm:prSet presAssocID="{316C0B7D-8731-46FD-BD61-F149326711C8}" presName="sibTrans" presStyleLbl="sibTrans2D1" presStyleIdx="0" presStyleCnt="4"/>
      <dgm:spPr/>
    </dgm:pt>
    <dgm:pt modelId="{736089CD-F24C-4D6E-A230-7AC5E69C351F}" type="pres">
      <dgm:prSet presAssocID="{316C0B7D-8731-46FD-BD61-F149326711C8}" presName="connectorText" presStyleLbl="sibTrans2D1" presStyleIdx="0" presStyleCnt="4"/>
      <dgm:spPr/>
    </dgm:pt>
    <dgm:pt modelId="{D7A34CD7-10BF-4CBE-910A-845C0FFACE0C}" type="pres">
      <dgm:prSet presAssocID="{A3CE9034-488B-4B48-B3AF-BFC30EE95B59}" presName="node" presStyleLbl="node1" presStyleIdx="1" presStyleCnt="5">
        <dgm:presLayoutVars>
          <dgm:bulletEnabled val="1"/>
        </dgm:presLayoutVars>
      </dgm:prSet>
      <dgm:spPr/>
    </dgm:pt>
    <dgm:pt modelId="{D3F11E1B-0C30-45FB-9497-A7145A142D7D}" type="pres">
      <dgm:prSet presAssocID="{8895A91B-DDB8-4215-9FAE-798B806DCF98}" presName="sibTrans" presStyleLbl="sibTrans2D1" presStyleIdx="1" presStyleCnt="4"/>
      <dgm:spPr/>
    </dgm:pt>
    <dgm:pt modelId="{6BFD21D7-5B90-4AF3-A4F6-338C87616B45}" type="pres">
      <dgm:prSet presAssocID="{8895A91B-DDB8-4215-9FAE-798B806DCF98}" presName="connectorText" presStyleLbl="sibTrans2D1" presStyleIdx="1" presStyleCnt="4"/>
      <dgm:spPr/>
    </dgm:pt>
    <dgm:pt modelId="{4FBFFB7F-76A2-4853-BC3F-76F0AA509BCC}" type="pres">
      <dgm:prSet presAssocID="{B9852632-A3D5-4F9A-BBC0-9ACD37FCCB04}" presName="node" presStyleLbl="node1" presStyleIdx="2" presStyleCnt="5">
        <dgm:presLayoutVars>
          <dgm:bulletEnabled val="1"/>
        </dgm:presLayoutVars>
      </dgm:prSet>
      <dgm:spPr/>
    </dgm:pt>
    <dgm:pt modelId="{D5F49F5C-75CA-4AD3-B5D9-95F8BF9DA486}" type="pres">
      <dgm:prSet presAssocID="{69D7F163-3E6C-4F72-8C07-1108277F7E7C}" presName="sibTrans" presStyleLbl="sibTrans2D1" presStyleIdx="2" presStyleCnt="4"/>
      <dgm:spPr/>
    </dgm:pt>
    <dgm:pt modelId="{D23D8AF8-9903-4B7A-ACF4-200132DA57A2}" type="pres">
      <dgm:prSet presAssocID="{69D7F163-3E6C-4F72-8C07-1108277F7E7C}" presName="connectorText" presStyleLbl="sibTrans2D1" presStyleIdx="2" presStyleCnt="4"/>
      <dgm:spPr/>
    </dgm:pt>
    <dgm:pt modelId="{7950E09F-5F7A-473C-8390-840C5ED6A5B0}" type="pres">
      <dgm:prSet presAssocID="{6B74257F-67BB-4155-AB01-06D75B7256CF}" presName="node" presStyleLbl="node1" presStyleIdx="3" presStyleCnt="5">
        <dgm:presLayoutVars>
          <dgm:bulletEnabled val="1"/>
        </dgm:presLayoutVars>
      </dgm:prSet>
      <dgm:spPr/>
    </dgm:pt>
    <dgm:pt modelId="{4CB31D9A-AACC-4118-A4BC-C9A44CC7D70D}" type="pres">
      <dgm:prSet presAssocID="{3977D17E-B404-4E9C-8B92-29F0827712AC}" presName="sibTrans" presStyleLbl="sibTrans2D1" presStyleIdx="3" presStyleCnt="4"/>
      <dgm:spPr/>
    </dgm:pt>
    <dgm:pt modelId="{DD68259D-337B-4FD0-927E-47FAC9BEF363}" type="pres">
      <dgm:prSet presAssocID="{3977D17E-B404-4E9C-8B92-29F0827712AC}" presName="connectorText" presStyleLbl="sibTrans2D1" presStyleIdx="3" presStyleCnt="4"/>
      <dgm:spPr/>
    </dgm:pt>
    <dgm:pt modelId="{4D9B8886-BCE1-4B3F-838D-AFEF4143CD29}" type="pres">
      <dgm:prSet presAssocID="{E8F88B95-8EC5-459F-A538-4425D9E259A2}" presName="node" presStyleLbl="node1" presStyleIdx="4" presStyleCnt="5">
        <dgm:presLayoutVars>
          <dgm:bulletEnabled val="1"/>
        </dgm:presLayoutVars>
      </dgm:prSet>
      <dgm:spPr/>
    </dgm:pt>
  </dgm:ptLst>
  <dgm:cxnLst>
    <dgm:cxn modelId="{C8EFBE0C-3B19-4F56-934C-F259061678DF}" type="presOf" srcId="{3977D17E-B404-4E9C-8B92-29F0827712AC}" destId="{4CB31D9A-AACC-4118-A4BC-C9A44CC7D70D}" srcOrd="0" destOrd="0" presId="urn:microsoft.com/office/officeart/2005/8/layout/process1"/>
    <dgm:cxn modelId="{BE65DA30-DC1D-40B1-8D5D-2457C0471C50}" type="presOf" srcId="{316C0B7D-8731-46FD-BD61-F149326711C8}" destId="{C153C5C6-64FD-4374-A587-CCD1CEE4B648}" srcOrd="0" destOrd="0" presId="urn:microsoft.com/office/officeart/2005/8/layout/process1"/>
    <dgm:cxn modelId="{ED7B5332-9C03-4F9A-868D-159A695B83AE}" srcId="{4F17FF3F-F786-4E9C-BDDD-DF367DDDB154}" destId="{E8F88B95-8EC5-459F-A538-4425D9E259A2}" srcOrd="4" destOrd="0" parTransId="{99F4A707-760F-48F7-84AD-F040162CE1A9}" sibTransId="{559170C5-D624-4791-95A1-3A253FB57B5E}"/>
    <dgm:cxn modelId="{062D3F3B-F2CD-427F-81FD-D716A700225B}" type="presOf" srcId="{69D7F163-3E6C-4F72-8C07-1108277F7E7C}" destId="{D5F49F5C-75CA-4AD3-B5D9-95F8BF9DA486}" srcOrd="0" destOrd="0" presId="urn:microsoft.com/office/officeart/2005/8/layout/process1"/>
    <dgm:cxn modelId="{842F9250-7272-4301-B206-1C2D0DB6ED42}" type="presOf" srcId="{8895A91B-DDB8-4215-9FAE-798B806DCF98}" destId="{D3F11E1B-0C30-45FB-9497-A7145A142D7D}" srcOrd="0" destOrd="0" presId="urn:microsoft.com/office/officeart/2005/8/layout/process1"/>
    <dgm:cxn modelId="{C9199E57-2E29-4823-B02E-3A59BFA09460}" type="presOf" srcId="{13AEB3A8-FE8A-450A-B83D-F757004093F6}" destId="{4D9B8886-BCE1-4B3F-838D-AFEF4143CD29}" srcOrd="0" destOrd="1" presId="urn:microsoft.com/office/officeart/2005/8/layout/process1"/>
    <dgm:cxn modelId="{5595A98B-5E6F-4D2B-841E-A5779D662648}" srcId="{4F17FF3F-F786-4E9C-BDDD-DF367DDDB154}" destId="{B9852632-A3D5-4F9A-BBC0-9ACD37FCCB04}" srcOrd="2" destOrd="0" parTransId="{C98B7F3C-80D5-4823-A8A3-3C742E9DC5F7}" sibTransId="{69D7F163-3E6C-4F72-8C07-1108277F7E7C}"/>
    <dgm:cxn modelId="{64441498-41BA-43E1-BD75-281F03693709}" type="presOf" srcId="{3977D17E-B404-4E9C-8B92-29F0827712AC}" destId="{DD68259D-337B-4FD0-927E-47FAC9BEF363}" srcOrd="1" destOrd="0" presId="urn:microsoft.com/office/officeart/2005/8/layout/process1"/>
    <dgm:cxn modelId="{13062AA0-58FD-4BFE-8C89-A6F6D574616A}" srcId="{4F17FF3F-F786-4E9C-BDDD-DF367DDDB154}" destId="{6B74257F-67BB-4155-AB01-06D75B7256CF}" srcOrd="3" destOrd="0" parTransId="{48B09A74-B5B1-4E6B-BA3D-4CE6541754DF}" sibTransId="{3977D17E-B404-4E9C-8B92-29F0827712AC}"/>
    <dgm:cxn modelId="{A476AEAA-CDC6-4CA9-ADD1-BBDB0C681702}" srcId="{4F17FF3F-F786-4E9C-BDDD-DF367DDDB154}" destId="{A3CE9034-488B-4B48-B3AF-BFC30EE95B59}" srcOrd="1" destOrd="0" parTransId="{3727CF11-F613-438A-9296-C54732361C79}" sibTransId="{8895A91B-DDB8-4215-9FAE-798B806DCF98}"/>
    <dgm:cxn modelId="{6F9B51B1-15F1-4126-B24C-1AE0507D9A1F}" type="presOf" srcId="{6B74257F-67BB-4155-AB01-06D75B7256CF}" destId="{7950E09F-5F7A-473C-8390-840C5ED6A5B0}" srcOrd="0" destOrd="0" presId="urn:microsoft.com/office/officeart/2005/8/layout/process1"/>
    <dgm:cxn modelId="{1BEEFCBE-40C9-4FE7-ADC9-8C925DB5C099}" type="presOf" srcId="{8895A91B-DDB8-4215-9FAE-798B806DCF98}" destId="{6BFD21D7-5B90-4AF3-A4F6-338C87616B45}" srcOrd="1" destOrd="0" presId="urn:microsoft.com/office/officeart/2005/8/layout/process1"/>
    <dgm:cxn modelId="{03DE0CC4-0618-4951-AC2B-C18C857D8F3A}" type="presOf" srcId="{69D7F163-3E6C-4F72-8C07-1108277F7E7C}" destId="{D23D8AF8-9903-4B7A-ACF4-200132DA57A2}" srcOrd="1" destOrd="0" presId="urn:microsoft.com/office/officeart/2005/8/layout/process1"/>
    <dgm:cxn modelId="{932EABC4-A942-4EE8-8DB6-2D7A48418064}" type="presOf" srcId="{74577BE4-1EA9-45B8-9967-7CDB7788F5A1}" destId="{4D9B8886-BCE1-4B3F-838D-AFEF4143CD29}" srcOrd="0" destOrd="2" presId="urn:microsoft.com/office/officeart/2005/8/layout/process1"/>
    <dgm:cxn modelId="{EE5F0AC5-41B6-438C-95C1-83FF77D83052}" type="presOf" srcId="{85BB8032-67E3-4D9B-9552-1D93849B6C48}" destId="{3F99812E-FE8B-4D68-B0E5-81BBDF576E08}" srcOrd="0" destOrd="0" presId="urn:microsoft.com/office/officeart/2005/8/layout/process1"/>
    <dgm:cxn modelId="{8A65C6CD-CE1A-4C9F-BE90-42CF2F15A7F3}" srcId="{E8F88B95-8EC5-459F-A538-4425D9E259A2}" destId="{74577BE4-1EA9-45B8-9967-7CDB7788F5A1}" srcOrd="1" destOrd="0" parTransId="{F3910BCA-49E5-49EC-9AA2-9CD00EAA4E5D}" sibTransId="{33118A4E-A543-4C2D-8BA0-FC855B77E142}"/>
    <dgm:cxn modelId="{D6363AD7-005A-4F0A-81FD-63F1F782B0A2}" type="presOf" srcId="{316C0B7D-8731-46FD-BD61-F149326711C8}" destId="{736089CD-F24C-4D6E-A230-7AC5E69C351F}" srcOrd="1" destOrd="0" presId="urn:microsoft.com/office/officeart/2005/8/layout/process1"/>
    <dgm:cxn modelId="{CB49C0DA-8660-4D2A-AD1C-5D945C9B31E5}" srcId="{4F17FF3F-F786-4E9C-BDDD-DF367DDDB154}" destId="{85BB8032-67E3-4D9B-9552-1D93849B6C48}" srcOrd="0" destOrd="0" parTransId="{467EDA42-F340-46DA-AFB8-BB30FE851FD3}" sibTransId="{316C0B7D-8731-46FD-BD61-F149326711C8}"/>
    <dgm:cxn modelId="{8948F3DA-51AD-4290-BC2B-5499247EB115}" type="presOf" srcId="{A3CE9034-488B-4B48-B3AF-BFC30EE95B59}" destId="{D7A34CD7-10BF-4CBE-910A-845C0FFACE0C}" srcOrd="0" destOrd="0" presId="urn:microsoft.com/office/officeart/2005/8/layout/process1"/>
    <dgm:cxn modelId="{3BE3CCE5-755E-40B1-AAE1-EAD53DE453B3}" type="presOf" srcId="{B9852632-A3D5-4F9A-BBC0-9ACD37FCCB04}" destId="{4FBFFB7F-76A2-4853-BC3F-76F0AA509BCC}" srcOrd="0" destOrd="0" presId="urn:microsoft.com/office/officeart/2005/8/layout/process1"/>
    <dgm:cxn modelId="{32BD55F3-48F1-47EE-9B38-181907918A36}" srcId="{E8F88B95-8EC5-459F-A538-4425D9E259A2}" destId="{13AEB3A8-FE8A-450A-B83D-F757004093F6}" srcOrd="0" destOrd="0" parTransId="{4E849003-E41F-4B3A-B0FD-88F843521D5B}" sibTransId="{DFC53248-DA85-4E60-9497-EEFC719BCF2E}"/>
    <dgm:cxn modelId="{0EC869F4-A7BD-4BA2-9147-A80A19461E9C}" type="presOf" srcId="{4F17FF3F-F786-4E9C-BDDD-DF367DDDB154}" destId="{E2ADC1FE-C229-498B-A64F-923236FD94F2}" srcOrd="0" destOrd="0" presId="urn:microsoft.com/office/officeart/2005/8/layout/process1"/>
    <dgm:cxn modelId="{E0286FF7-7447-4A46-9DFD-0B81008D430C}" type="presOf" srcId="{E8F88B95-8EC5-459F-A538-4425D9E259A2}" destId="{4D9B8886-BCE1-4B3F-838D-AFEF4143CD29}" srcOrd="0" destOrd="0" presId="urn:microsoft.com/office/officeart/2005/8/layout/process1"/>
    <dgm:cxn modelId="{644D6C30-E954-4193-BD10-5F5200EA8632}" type="presParOf" srcId="{E2ADC1FE-C229-498B-A64F-923236FD94F2}" destId="{3F99812E-FE8B-4D68-B0E5-81BBDF576E08}" srcOrd="0" destOrd="0" presId="urn:microsoft.com/office/officeart/2005/8/layout/process1"/>
    <dgm:cxn modelId="{48E6B906-B8B6-4D57-AE9D-6DCA197DBFD9}" type="presParOf" srcId="{E2ADC1FE-C229-498B-A64F-923236FD94F2}" destId="{C153C5C6-64FD-4374-A587-CCD1CEE4B648}" srcOrd="1" destOrd="0" presId="urn:microsoft.com/office/officeart/2005/8/layout/process1"/>
    <dgm:cxn modelId="{DD6E9DA6-42D1-470F-A16B-7A9CBB95C0EC}" type="presParOf" srcId="{C153C5C6-64FD-4374-A587-CCD1CEE4B648}" destId="{736089CD-F24C-4D6E-A230-7AC5E69C351F}" srcOrd="0" destOrd="0" presId="urn:microsoft.com/office/officeart/2005/8/layout/process1"/>
    <dgm:cxn modelId="{1AC76BD8-2540-4160-8D27-DA0668202808}" type="presParOf" srcId="{E2ADC1FE-C229-498B-A64F-923236FD94F2}" destId="{D7A34CD7-10BF-4CBE-910A-845C0FFACE0C}" srcOrd="2" destOrd="0" presId="urn:microsoft.com/office/officeart/2005/8/layout/process1"/>
    <dgm:cxn modelId="{A1AE1B5D-1DA7-4608-862D-A133A098F5BE}" type="presParOf" srcId="{E2ADC1FE-C229-498B-A64F-923236FD94F2}" destId="{D3F11E1B-0C30-45FB-9497-A7145A142D7D}" srcOrd="3" destOrd="0" presId="urn:microsoft.com/office/officeart/2005/8/layout/process1"/>
    <dgm:cxn modelId="{0EC7FEF4-5893-4A11-A805-F2C4BEB62AEF}" type="presParOf" srcId="{D3F11E1B-0C30-45FB-9497-A7145A142D7D}" destId="{6BFD21D7-5B90-4AF3-A4F6-338C87616B45}" srcOrd="0" destOrd="0" presId="urn:microsoft.com/office/officeart/2005/8/layout/process1"/>
    <dgm:cxn modelId="{9155476D-EB5C-4BC1-BDAD-D751DFF8339C}" type="presParOf" srcId="{E2ADC1FE-C229-498B-A64F-923236FD94F2}" destId="{4FBFFB7F-76A2-4853-BC3F-76F0AA509BCC}" srcOrd="4" destOrd="0" presId="urn:microsoft.com/office/officeart/2005/8/layout/process1"/>
    <dgm:cxn modelId="{9BC8A743-F47C-4C31-BB95-166F613E5556}" type="presParOf" srcId="{E2ADC1FE-C229-498B-A64F-923236FD94F2}" destId="{D5F49F5C-75CA-4AD3-B5D9-95F8BF9DA486}" srcOrd="5" destOrd="0" presId="urn:microsoft.com/office/officeart/2005/8/layout/process1"/>
    <dgm:cxn modelId="{050A595B-0ED6-4AA3-9C4C-3A80D9E84CE4}" type="presParOf" srcId="{D5F49F5C-75CA-4AD3-B5D9-95F8BF9DA486}" destId="{D23D8AF8-9903-4B7A-ACF4-200132DA57A2}" srcOrd="0" destOrd="0" presId="urn:microsoft.com/office/officeart/2005/8/layout/process1"/>
    <dgm:cxn modelId="{350E0B62-FC85-4307-8899-93FF1EE0E18C}" type="presParOf" srcId="{E2ADC1FE-C229-498B-A64F-923236FD94F2}" destId="{7950E09F-5F7A-473C-8390-840C5ED6A5B0}" srcOrd="6" destOrd="0" presId="urn:microsoft.com/office/officeart/2005/8/layout/process1"/>
    <dgm:cxn modelId="{711A324A-0BC8-4A36-89D6-D0FDDCC341F9}" type="presParOf" srcId="{E2ADC1FE-C229-498B-A64F-923236FD94F2}" destId="{4CB31D9A-AACC-4118-A4BC-C9A44CC7D70D}" srcOrd="7" destOrd="0" presId="urn:microsoft.com/office/officeart/2005/8/layout/process1"/>
    <dgm:cxn modelId="{2E483CE3-B643-41F9-BF5D-DFA86FE87380}" type="presParOf" srcId="{4CB31D9A-AACC-4118-A4BC-C9A44CC7D70D}" destId="{DD68259D-337B-4FD0-927E-47FAC9BEF363}" srcOrd="0" destOrd="0" presId="urn:microsoft.com/office/officeart/2005/8/layout/process1"/>
    <dgm:cxn modelId="{7CE27876-EF71-4B8D-B501-2A3CD3FF91D3}" type="presParOf" srcId="{E2ADC1FE-C229-498B-A64F-923236FD94F2}" destId="{4D9B8886-BCE1-4B3F-838D-AFEF4143CD2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DC4BE4-9598-4994-AC14-113FD83E4CA2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9430AF-DEC0-4077-87FD-8F3CD2690444}">
      <dgm:prSet phldrT="[Text]"/>
      <dgm:spPr/>
      <dgm:t>
        <a:bodyPr/>
        <a:lstStyle/>
        <a:p>
          <a:r>
            <a:rPr lang="en-US" dirty="0"/>
            <a:t>Baths</a:t>
          </a:r>
        </a:p>
      </dgm:t>
    </dgm:pt>
    <dgm:pt modelId="{E88E33B6-3E11-4662-9EDF-40E973B0FF75}" type="parTrans" cxnId="{92191CF1-9955-4DA8-BB60-DB2DB27E0782}">
      <dgm:prSet/>
      <dgm:spPr/>
      <dgm:t>
        <a:bodyPr/>
        <a:lstStyle/>
        <a:p>
          <a:endParaRPr lang="en-US"/>
        </a:p>
      </dgm:t>
    </dgm:pt>
    <dgm:pt modelId="{85E89A7C-4325-41F1-BE4F-54C989622850}" type="sibTrans" cxnId="{92191CF1-9955-4DA8-BB60-DB2DB27E0782}">
      <dgm:prSet/>
      <dgm:spPr/>
      <dgm:t>
        <a:bodyPr/>
        <a:lstStyle/>
        <a:p>
          <a:endParaRPr lang="en-US"/>
        </a:p>
      </dgm:t>
    </dgm:pt>
    <dgm:pt modelId="{50676889-E8BE-4178-8A9B-42AFA932F294}">
      <dgm:prSet phldrT="[Text]"/>
      <dgm:spPr/>
      <dgm:t>
        <a:bodyPr/>
        <a:lstStyle/>
        <a:p>
          <a:r>
            <a:rPr lang="en-US" dirty="0"/>
            <a:t>Lot Size</a:t>
          </a:r>
        </a:p>
      </dgm:t>
    </dgm:pt>
    <dgm:pt modelId="{677E204F-EBB3-4EF1-8EF0-EC7C0BB3DE4D}" type="parTrans" cxnId="{C882470E-4606-4FB2-9483-8BCD962B8459}">
      <dgm:prSet/>
      <dgm:spPr/>
      <dgm:t>
        <a:bodyPr/>
        <a:lstStyle/>
        <a:p>
          <a:endParaRPr lang="en-US"/>
        </a:p>
      </dgm:t>
    </dgm:pt>
    <dgm:pt modelId="{8E6F8817-21E4-4BD6-B640-15E75E24BB9E}" type="sibTrans" cxnId="{C882470E-4606-4FB2-9483-8BCD962B8459}">
      <dgm:prSet/>
      <dgm:spPr/>
      <dgm:t>
        <a:bodyPr/>
        <a:lstStyle/>
        <a:p>
          <a:endParaRPr lang="en-US"/>
        </a:p>
      </dgm:t>
    </dgm:pt>
    <dgm:pt modelId="{591B7279-1923-446E-944B-0C845E48E0A9}">
      <dgm:prSet phldrT="[Text]"/>
      <dgm:spPr/>
      <dgm:t>
        <a:bodyPr/>
        <a:lstStyle/>
        <a:p>
          <a:r>
            <a:rPr lang="en-US" dirty="0"/>
            <a:t>Age</a:t>
          </a:r>
        </a:p>
      </dgm:t>
    </dgm:pt>
    <dgm:pt modelId="{2701948C-8521-4829-BD2E-32937C94286F}" type="parTrans" cxnId="{1B91C1B7-72F6-4123-94C9-E9C4761FA43B}">
      <dgm:prSet/>
      <dgm:spPr/>
      <dgm:t>
        <a:bodyPr/>
        <a:lstStyle/>
        <a:p>
          <a:endParaRPr lang="en-US"/>
        </a:p>
      </dgm:t>
    </dgm:pt>
    <dgm:pt modelId="{1F3AF2A6-62BC-49CE-A2AB-796E3072E3D2}" type="sibTrans" cxnId="{1B91C1B7-72F6-4123-94C9-E9C4761FA43B}">
      <dgm:prSet/>
      <dgm:spPr/>
      <dgm:t>
        <a:bodyPr/>
        <a:lstStyle/>
        <a:p>
          <a:endParaRPr lang="en-US"/>
        </a:p>
      </dgm:t>
    </dgm:pt>
    <dgm:pt modelId="{253A4D5E-E562-4C1F-9631-A79D3A321A46}" type="pres">
      <dgm:prSet presAssocID="{B4DC4BE4-9598-4994-AC14-113FD83E4CA2}" presName="Name0" presStyleCnt="0">
        <dgm:presLayoutVars>
          <dgm:dir/>
        </dgm:presLayoutVars>
      </dgm:prSet>
      <dgm:spPr/>
    </dgm:pt>
    <dgm:pt modelId="{95CCC598-8221-4492-9934-9F80E78EB8FE}" type="pres">
      <dgm:prSet presAssocID="{F89430AF-DEC0-4077-87FD-8F3CD2690444}" presName="noChildren" presStyleCnt="0"/>
      <dgm:spPr/>
    </dgm:pt>
    <dgm:pt modelId="{2E93E10A-5A8C-494C-B54F-F920ED5D9B20}" type="pres">
      <dgm:prSet presAssocID="{F89430AF-DEC0-4077-87FD-8F3CD2690444}" presName="gap" presStyleCnt="0"/>
      <dgm:spPr/>
    </dgm:pt>
    <dgm:pt modelId="{86460AAE-F6A4-4559-8523-39CDD59EE957}" type="pres">
      <dgm:prSet presAssocID="{F89430AF-DEC0-4077-87FD-8F3CD2690444}" presName="medCircle2" presStyleLbl="vennNode1" presStyleIdx="0" presStyleCnt="3"/>
      <dgm:spPr/>
    </dgm:pt>
    <dgm:pt modelId="{23D4C4EA-9839-44C4-AEA0-4C0895A61D6E}" type="pres">
      <dgm:prSet presAssocID="{F89430AF-DEC0-4077-87FD-8F3CD2690444}" presName="txLvlOnly1" presStyleLbl="revTx" presStyleIdx="0" presStyleCnt="3"/>
      <dgm:spPr/>
    </dgm:pt>
    <dgm:pt modelId="{C8263676-2D55-4073-A87D-EA46A210DBC2}" type="pres">
      <dgm:prSet presAssocID="{50676889-E8BE-4178-8A9B-42AFA932F294}" presName="noChildren" presStyleCnt="0"/>
      <dgm:spPr/>
    </dgm:pt>
    <dgm:pt modelId="{99186DB0-07DF-4C42-B16E-58D3DAFD861B}" type="pres">
      <dgm:prSet presAssocID="{50676889-E8BE-4178-8A9B-42AFA932F294}" presName="gap" presStyleCnt="0"/>
      <dgm:spPr/>
    </dgm:pt>
    <dgm:pt modelId="{BF33462B-36A0-4C8F-AB26-75A8337E412E}" type="pres">
      <dgm:prSet presAssocID="{50676889-E8BE-4178-8A9B-42AFA932F294}" presName="medCircle2" presStyleLbl="vennNode1" presStyleIdx="1" presStyleCnt="3"/>
      <dgm:spPr/>
    </dgm:pt>
    <dgm:pt modelId="{C7802ACC-DCBD-4F6C-A8B2-48C8FB357C4E}" type="pres">
      <dgm:prSet presAssocID="{50676889-E8BE-4178-8A9B-42AFA932F294}" presName="txLvlOnly1" presStyleLbl="revTx" presStyleIdx="1" presStyleCnt="3"/>
      <dgm:spPr/>
    </dgm:pt>
    <dgm:pt modelId="{74AF8224-B3C6-42CC-833F-109C10399548}" type="pres">
      <dgm:prSet presAssocID="{591B7279-1923-446E-944B-0C845E48E0A9}" presName="noChildren" presStyleCnt="0"/>
      <dgm:spPr/>
    </dgm:pt>
    <dgm:pt modelId="{E20A85D9-829B-4CB8-A316-2081C2D72CA0}" type="pres">
      <dgm:prSet presAssocID="{591B7279-1923-446E-944B-0C845E48E0A9}" presName="gap" presStyleCnt="0"/>
      <dgm:spPr/>
    </dgm:pt>
    <dgm:pt modelId="{ECD48A1D-037A-4E0B-8C28-B0928F6087A9}" type="pres">
      <dgm:prSet presAssocID="{591B7279-1923-446E-944B-0C845E48E0A9}" presName="medCircle2" presStyleLbl="vennNode1" presStyleIdx="2" presStyleCnt="3"/>
      <dgm:spPr/>
    </dgm:pt>
    <dgm:pt modelId="{0B07D47F-AEE0-4D26-807A-99FA12D46605}" type="pres">
      <dgm:prSet presAssocID="{591B7279-1923-446E-944B-0C845E48E0A9}" presName="txLvlOnly1" presStyleLbl="revTx" presStyleIdx="2" presStyleCnt="3"/>
      <dgm:spPr/>
    </dgm:pt>
  </dgm:ptLst>
  <dgm:cxnLst>
    <dgm:cxn modelId="{C882470E-4606-4FB2-9483-8BCD962B8459}" srcId="{B4DC4BE4-9598-4994-AC14-113FD83E4CA2}" destId="{50676889-E8BE-4178-8A9B-42AFA932F294}" srcOrd="1" destOrd="0" parTransId="{677E204F-EBB3-4EF1-8EF0-EC7C0BB3DE4D}" sibTransId="{8E6F8817-21E4-4BD6-B640-15E75E24BB9E}"/>
    <dgm:cxn modelId="{61BFF551-2316-4FCD-B3F3-2D067C6950D8}" type="presOf" srcId="{591B7279-1923-446E-944B-0C845E48E0A9}" destId="{0B07D47F-AEE0-4D26-807A-99FA12D46605}" srcOrd="0" destOrd="0" presId="urn:microsoft.com/office/officeart/2008/layout/VerticalCircleList"/>
    <dgm:cxn modelId="{37B28C77-52DA-4E69-88CE-030D79B92192}" type="presOf" srcId="{B4DC4BE4-9598-4994-AC14-113FD83E4CA2}" destId="{253A4D5E-E562-4C1F-9631-A79D3A321A46}" srcOrd="0" destOrd="0" presId="urn:microsoft.com/office/officeart/2008/layout/VerticalCircleList"/>
    <dgm:cxn modelId="{FD356F8C-9513-4D78-BEAB-DC9D7A7C9F03}" type="presOf" srcId="{50676889-E8BE-4178-8A9B-42AFA932F294}" destId="{C7802ACC-DCBD-4F6C-A8B2-48C8FB357C4E}" srcOrd="0" destOrd="0" presId="urn:microsoft.com/office/officeart/2008/layout/VerticalCircleList"/>
    <dgm:cxn modelId="{1B91C1B7-72F6-4123-94C9-E9C4761FA43B}" srcId="{B4DC4BE4-9598-4994-AC14-113FD83E4CA2}" destId="{591B7279-1923-446E-944B-0C845E48E0A9}" srcOrd="2" destOrd="0" parTransId="{2701948C-8521-4829-BD2E-32937C94286F}" sibTransId="{1F3AF2A6-62BC-49CE-A2AB-796E3072E3D2}"/>
    <dgm:cxn modelId="{92191CF1-9955-4DA8-BB60-DB2DB27E0782}" srcId="{B4DC4BE4-9598-4994-AC14-113FD83E4CA2}" destId="{F89430AF-DEC0-4077-87FD-8F3CD2690444}" srcOrd="0" destOrd="0" parTransId="{E88E33B6-3E11-4662-9EDF-40E973B0FF75}" sibTransId="{85E89A7C-4325-41F1-BE4F-54C989622850}"/>
    <dgm:cxn modelId="{F5561FF3-CFEF-4F4D-BAA8-5C6727B342F4}" type="presOf" srcId="{F89430AF-DEC0-4077-87FD-8F3CD2690444}" destId="{23D4C4EA-9839-44C4-AEA0-4C0895A61D6E}" srcOrd="0" destOrd="0" presId="urn:microsoft.com/office/officeart/2008/layout/VerticalCircleList"/>
    <dgm:cxn modelId="{6392B461-74C0-421B-993E-D7594F41B62C}" type="presParOf" srcId="{253A4D5E-E562-4C1F-9631-A79D3A321A46}" destId="{95CCC598-8221-4492-9934-9F80E78EB8FE}" srcOrd="0" destOrd="0" presId="urn:microsoft.com/office/officeart/2008/layout/VerticalCircleList"/>
    <dgm:cxn modelId="{ED074560-4600-40B3-811B-9EE48F2C4987}" type="presParOf" srcId="{95CCC598-8221-4492-9934-9F80E78EB8FE}" destId="{2E93E10A-5A8C-494C-B54F-F920ED5D9B20}" srcOrd="0" destOrd="0" presId="urn:microsoft.com/office/officeart/2008/layout/VerticalCircleList"/>
    <dgm:cxn modelId="{E3F62C74-30F9-4667-99D0-EE52F56E80F2}" type="presParOf" srcId="{95CCC598-8221-4492-9934-9F80E78EB8FE}" destId="{86460AAE-F6A4-4559-8523-39CDD59EE957}" srcOrd="1" destOrd="0" presId="urn:microsoft.com/office/officeart/2008/layout/VerticalCircleList"/>
    <dgm:cxn modelId="{DE216240-BA65-4511-8F00-6DAEAACE2724}" type="presParOf" srcId="{95CCC598-8221-4492-9934-9F80E78EB8FE}" destId="{23D4C4EA-9839-44C4-AEA0-4C0895A61D6E}" srcOrd="2" destOrd="0" presId="urn:microsoft.com/office/officeart/2008/layout/VerticalCircleList"/>
    <dgm:cxn modelId="{E3C4B187-9649-45B1-9817-9BB83F2E1AB6}" type="presParOf" srcId="{253A4D5E-E562-4C1F-9631-A79D3A321A46}" destId="{C8263676-2D55-4073-A87D-EA46A210DBC2}" srcOrd="1" destOrd="0" presId="urn:microsoft.com/office/officeart/2008/layout/VerticalCircleList"/>
    <dgm:cxn modelId="{98DC6340-A185-4AF8-AF27-1DB389FC4407}" type="presParOf" srcId="{C8263676-2D55-4073-A87D-EA46A210DBC2}" destId="{99186DB0-07DF-4C42-B16E-58D3DAFD861B}" srcOrd="0" destOrd="0" presId="urn:microsoft.com/office/officeart/2008/layout/VerticalCircleList"/>
    <dgm:cxn modelId="{DEBC894A-A0A3-43BF-82F2-21A04C9DA98A}" type="presParOf" srcId="{C8263676-2D55-4073-A87D-EA46A210DBC2}" destId="{BF33462B-36A0-4C8F-AB26-75A8337E412E}" srcOrd="1" destOrd="0" presId="urn:microsoft.com/office/officeart/2008/layout/VerticalCircleList"/>
    <dgm:cxn modelId="{208B7632-5CC6-4F38-BFC9-B80A1B9E41EF}" type="presParOf" srcId="{C8263676-2D55-4073-A87D-EA46A210DBC2}" destId="{C7802ACC-DCBD-4F6C-A8B2-48C8FB357C4E}" srcOrd="2" destOrd="0" presId="urn:microsoft.com/office/officeart/2008/layout/VerticalCircleList"/>
    <dgm:cxn modelId="{CE98CA58-7A2C-49E5-B074-AC5BF1CD9CA3}" type="presParOf" srcId="{253A4D5E-E562-4C1F-9631-A79D3A321A46}" destId="{74AF8224-B3C6-42CC-833F-109C10399548}" srcOrd="2" destOrd="0" presId="urn:microsoft.com/office/officeart/2008/layout/VerticalCircleList"/>
    <dgm:cxn modelId="{7CF39AF4-D6F8-4A4D-B9AD-22D02DE1A400}" type="presParOf" srcId="{74AF8224-B3C6-42CC-833F-109C10399548}" destId="{E20A85D9-829B-4CB8-A316-2081C2D72CA0}" srcOrd="0" destOrd="0" presId="urn:microsoft.com/office/officeart/2008/layout/VerticalCircleList"/>
    <dgm:cxn modelId="{7B51E92B-7E81-4586-89DD-5F69F47BB746}" type="presParOf" srcId="{74AF8224-B3C6-42CC-833F-109C10399548}" destId="{ECD48A1D-037A-4E0B-8C28-B0928F6087A9}" srcOrd="1" destOrd="0" presId="urn:microsoft.com/office/officeart/2008/layout/VerticalCircleList"/>
    <dgm:cxn modelId="{E0D4D8CB-9A5C-4F0F-934E-EAA7D4AE87DF}" type="presParOf" srcId="{74AF8224-B3C6-42CC-833F-109C10399548}" destId="{0B07D47F-AEE0-4D26-807A-99FA12D46605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C4CAB5-7D32-467E-B2DB-17CE6D45433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270D3BD-7F45-4E15-89B7-1F18EC8728A3}">
      <dgm:prSet phldrT="[Text]"/>
      <dgm:spPr/>
      <dgm:t>
        <a:bodyPr/>
        <a:lstStyle/>
        <a:p>
          <a:r>
            <a:rPr lang="en-US" dirty="0"/>
            <a:t>Base Model</a:t>
          </a:r>
        </a:p>
      </dgm:t>
    </dgm:pt>
    <dgm:pt modelId="{10A3FE1D-D210-4E0B-B9D9-A795FD3C09B8}" type="parTrans" cxnId="{9435B11C-40BF-44EC-A630-0077C3A88E6D}">
      <dgm:prSet/>
      <dgm:spPr/>
      <dgm:t>
        <a:bodyPr/>
        <a:lstStyle/>
        <a:p>
          <a:endParaRPr lang="en-US"/>
        </a:p>
      </dgm:t>
    </dgm:pt>
    <dgm:pt modelId="{E075D65C-2F0B-41DA-B926-F656EBA86FCE}" type="sibTrans" cxnId="{9435B11C-40BF-44EC-A630-0077C3A88E6D}">
      <dgm:prSet/>
      <dgm:spPr/>
      <dgm:t>
        <a:bodyPr/>
        <a:lstStyle/>
        <a:p>
          <a:endParaRPr lang="en-US"/>
        </a:p>
      </dgm:t>
    </dgm:pt>
    <dgm:pt modelId="{830FF78A-0ECB-4276-AD82-A6E1D7A1F29D}">
      <dgm:prSet phldrT="[Text]"/>
      <dgm:spPr/>
      <dgm:t>
        <a:bodyPr/>
        <a:lstStyle/>
        <a:p>
          <a:r>
            <a:rPr lang="en-US" dirty="0"/>
            <a:t>Model 2</a:t>
          </a:r>
        </a:p>
      </dgm:t>
    </dgm:pt>
    <dgm:pt modelId="{66F7F2C3-922A-474D-89C9-5A394B0A75EE}" type="parTrans" cxnId="{67B6E533-9EB4-4B02-A1BA-631F8E2AD3AB}">
      <dgm:prSet/>
      <dgm:spPr/>
      <dgm:t>
        <a:bodyPr/>
        <a:lstStyle/>
        <a:p>
          <a:endParaRPr lang="en-US"/>
        </a:p>
      </dgm:t>
    </dgm:pt>
    <dgm:pt modelId="{CEFFBCA8-30CE-49B1-992F-02712D9901E1}" type="sibTrans" cxnId="{67B6E533-9EB4-4B02-A1BA-631F8E2AD3AB}">
      <dgm:prSet/>
      <dgm:spPr/>
      <dgm:t>
        <a:bodyPr/>
        <a:lstStyle/>
        <a:p>
          <a:endParaRPr lang="en-US"/>
        </a:p>
      </dgm:t>
    </dgm:pt>
    <dgm:pt modelId="{164F451B-B115-449B-BFEC-EE92C4A3674C}">
      <dgm:prSet phldrT="[Text]"/>
      <dgm:spPr/>
      <dgm:t>
        <a:bodyPr/>
        <a:lstStyle/>
        <a:p>
          <a:r>
            <a:rPr lang="en-US" dirty="0"/>
            <a:t>Final Model</a:t>
          </a:r>
        </a:p>
      </dgm:t>
    </dgm:pt>
    <dgm:pt modelId="{E2256E7E-3BCC-4265-95A6-49C1585044C5}" type="parTrans" cxnId="{2483E03D-D11A-460C-B865-F361F70423D0}">
      <dgm:prSet/>
      <dgm:spPr/>
      <dgm:t>
        <a:bodyPr/>
        <a:lstStyle/>
        <a:p>
          <a:endParaRPr lang="en-US"/>
        </a:p>
      </dgm:t>
    </dgm:pt>
    <dgm:pt modelId="{BFA0D6E4-B36C-4856-B6B4-62977078B609}" type="sibTrans" cxnId="{2483E03D-D11A-460C-B865-F361F70423D0}">
      <dgm:prSet/>
      <dgm:spPr/>
      <dgm:t>
        <a:bodyPr/>
        <a:lstStyle/>
        <a:p>
          <a:endParaRPr lang="en-US"/>
        </a:p>
      </dgm:t>
    </dgm:pt>
    <dgm:pt modelId="{4F772F5C-DE8E-4CA2-89D8-4E7C693ECB1A}">
      <dgm:prSet phldrT="[Text]"/>
      <dgm:spPr/>
      <dgm:t>
        <a:bodyPr/>
        <a:lstStyle/>
        <a:p>
          <a:r>
            <a:rPr lang="en-US" dirty="0"/>
            <a:t>81.7%</a:t>
          </a:r>
        </a:p>
      </dgm:t>
    </dgm:pt>
    <dgm:pt modelId="{F26B8403-F210-4DD7-A705-E9A79F71A044}" type="parTrans" cxnId="{AEC9C85B-979A-4579-8688-EF0AED001E36}">
      <dgm:prSet/>
      <dgm:spPr/>
      <dgm:t>
        <a:bodyPr/>
        <a:lstStyle/>
        <a:p>
          <a:endParaRPr lang="en-US"/>
        </a:p>
      </dgm:t>
    </dgm:pt>
    <dgm:pt modelId="{3D66AEFA-850C-47B5-BD42-E859F735A067}" type="sibTrans" cxnId="{AEC9C85B-979A-4579-8688-EF0AED001E36}">
      <dgm:prSet/>
      <dgm:spPr/>
      <dgm:t>
        <a:bodyPr/>
        <a:lstStyle/>
        <a:p>
          <a:endParaRPr lang="en-US"/>
        </a:p>
      </dgm:t>
    </dgm:pt>
    <dgm:pt modelId="{FDA941D9-2A7A-4BC6-9285-7895DD123E76}">
      <dgm:prSet phldrT="[Text]"/>
      <dgm:spPr/>
      <dgm:t>
        <a:bodyPr/>
        <a:lstStyle/>
        <a:p>
          <a:r>
            <a:rPr lang="en-US" dirty="0"/>
            <a:t>All variables</a:t>
          </a:r>
        </a:p>
      </dgm:t>
    </dgm:pt>
    <dgm:pt modelId="{F9E6F6B1-2DFB-462B-8563-9B00979EF4D5}" type="parTrans" cxnId="{B6CC974D-C525-4C24-9153-1E0A0BA5F320}">
      <dgm:prSet/>
      <dgm:spPr/>
      <dgm:t>
        <a:bodyPr/>
        <a:lstStyle/>
        <a:p>
          <a:endParaRPr lang="en-US"/>
        </a:p>
      </dgm:t>
    </dgm:pt>
    <dgm:pt modelId="{E45A343F-D047-4695-B3AF-164F859E6313}" type="sibTrans" cxnId="{B6CC974D-C525-4C24-9153-1E0A0BA5F320}">
      <dgm:prSet/>
      <dgm:spPr/>
      <dgm:t>
        <a:bodyPr/>
        <a:lstStyle/>
        <a:p>
          <a:endParaRPr lang="en-US"/>
        </a:p>
      </dgm:t>
    </dgm:pt>
    <dgm:pt modelId="{1396E144-EFF2-4246-B4E5-951B9E3372DE}">
      <dgm:prSet phldrT="[Text]"/>
      <dgm:spPr/>
      <dgm:t>
        <a:bodyPr/>
        <a:lstStyle/>
        <a:p>
          <a:r>
            <a:rPr lang="en-US" dirty="0"/>
            <a:t>Removed Lot Size</a:t>
          </a:r>
        </a:p>
      </dgm:t>
    </dgm:pt>
    <dgm:pt modelId="{99F17569-27FF-472C-8DC7-FEF417B218AB}" type="parTrans" cxnId="{5A7606BC-61C7-4D11-A984-15E7AB370091}">
      <dgm:prSet/>
      <dgm:spPr/>
      <dgm:t>
        <a:bodyPr/>
        <a:lstStyle/>
        <a:p>
          <a:endParaRPr lang="en-US"/>
        </a:p>
      </dgm:t>
    </dgm:pt>
    <dgm:pt modelId="{BAD4540C-D91A-4E01-8449-EFF73F5F0EBC}" type="sibTrans" cxnId="{5A7606BC-61C7-4D11-A984-15E7AB370091}">
      <dgm:prSet/>
      <dgm:spPr/>
      <dgm:t>
        <a:bodyPr/>
        <a:lstStyle/>
        <a:p>
          <a:endParaRPr lang="en-US"/>
        </a:p>
      </dgm:t>
    </dgm:pt>
    <dgm:pt modelId="{6774D4F6-2542-4538-A533-D62E6AC5000F}">
      <dgm:prSet phldrT="[Text]"/>
      <dgm:spPr/>
      <dgm:t>
        <a:bodyPr/>
        <a:lstStyle/>
        <a:p>
          <a:r>
            <a:rPr lang="en-US" dirty="0"/>
            <a:t>Model 3</a:t>
          </a:r>
        </a:p>
      </dgm:t>
    </dgm:pt>
    <dgm:pt modelId="{FFCC982E-6EF0-4E56-8F4F-3CEAAB646D5C}" type="parTrans" cxnId="{E20A1DE8-1DB6-471C-9DF4-BD624507570A}">
      <dgm:prSet/>
      <dgm:spPr/>
      <dgm:t>
        <a:bodyPr/>
        <a:lstStyle/>
        <a:p>
          <a:endParaRPr lang="en-US"/>
        </a:p>
      </dgm:t>
    </dgm:pt>
    <dgm:pt modelId="{E7E26E4E-D8C5-4E35-8891-AE432E3DFF3E}" type="sibTrans" cxnId="{E20A1DE8-1DB6-471C-9DF4-BD624507570A}">
      <dgm:prSet/>
      <dgm:spPr/>
      <dgm:t>
        <a:bodyPr/>
        <a:lstStyle/>
        <a:p>
          <a:endParaRPr lang="en-US"/>
        </a:p>
      </dgm:t>
    </dgm:pt>
    <dgm:pt modelId="{F384D20B-3759-4156-9361-109F1E767980}">
      <dgm:prSet phldrT="[Text]"/>
      <dgm:spPr/>
      <dgm:t>
        <a:bodyPr/>
        <a:lstStyle/>
        <a:p>
          <a:r>
            <a:rPr lang="en-US" dirty="0"/>
            <a:t>Removed Age</a:t>
          </a:r>
        </a:p>
      </dgm:t>
    </dgm:pt>
    <dgm:pt modelId="{27068029-F401-42BB-94B3-1B58B4C4B88F}" type="parTrans" cxnId="{A7FB45A7-8EC4-475A-9640-A8C3705A2159}">
      <dgm:prSet/>
      <dgm:spPr/>
      <dgm:t>
        <a:bodyPr/>
        <a:lstStyle/>
        <a:p>
          <a:endParaRPr lang="en-US"/>
        </a:p>
      </dgm:t>
    </dgm:pt>
    <dgm:pt modelId="{626F2328-6C43-4ED5-B830-7FD565A6BA58}" type="sibTrans" cxnId="{A7FB45A7-8EC4-475A-9640-A8C3705A2159}">
      <dgm:prSet/>
      <dgm:spPr/>
      <dgm:t>
        <a:bodyPr/>
        <a:lstStyle/>
        <a:p>
          <a:endParaRPr lang="en-US"/>
        </a:p>
      </dgm:t>
    </dgm:pt>
    <dgm:pt modelId="{FAC809BE-4205-41BD-9657-78EF05CD8187}">
      <dgm:prSet phldrT="[Text]"/>
      <dgm:spPr/>
      <dgm:t>
        <a:bodyPr/>
        <a:lstStyle/>
        <a:p>
          <a:r>
            <a:rPr lang="en-US" dirty="0"/>
            <a:t>Model 4</a:t>
          </a:r>
        </a:p>
      </dgm:t>
    </dgm:pt>
    <dgm:pt modelId="{6B7A4102-FBF0-47E9-8D3D-AF74886CD14A}" type="parTrans" cxnId="{39FF52BA-1BAB-49C1-BBC9-113C936FF96E}">
      <dgm:prSet/>
      <dgm:spPr/>
      <dgm:t>
        <a:bodyPr/>
        <a:lstStyle/>
        <a:p>
          <a:endParaRPr lang="en-US"/>
        </a:p>
      </dgm:t>
    </dgm:pt>
    <dgm:pt modelId="{1E1C4222-7EF1-4121-B016-004E22F563EF}" type="sibTrans" cxnId="{39FF52BA-1BAB-49C1-BBC9-113C936FF96E}">
      <dgm:prSet/>
      <dgm:spPr/>
      <dgm:t>
        <a:bodyPr/>
        <a:lstStyle/>
        <a:p>
          <a:endParaRPr lang="en-US"/>
        </a:p>
      </dgm:t>
    </dgm:pt>
    <dgm:pt modelId="{656408A7-4424-4674-B5D9-967FFBA5249A}">
      <dgm:prSet phldrT="[Text]"/>
      <dgm:spPr/>
      <dgm:t>
        <a:bodyPr/>
        <a:lstStyle/>
        <a:p>
          <a:r>
            <a:rPr lang="en-US" dirty="0"/>
            <a:t>Removed Baths</a:t>
          </a:r>
        </a:p>
      </dgm:t>
    </dgm:pt>
    <dgm:pt modelId="{B7578B79-BB1C-432E-B9DF-9DE380DA0D53}" type="parTrans" cxnId="{A3033CCF-9C22-4E81-AF71-D546C274E07F}">
      <dgm:prSet/>
      <dgm:spPr/>
      <dgm:t>
        <a:bodyPr/>
        <a:lstStyle/>
        <a:p>
          <a:endParaRPr lang="en-US"/>
        </a:p>
      </dgm:t>
    </dgm:pt>
    <dgm:pt modelId="{25E3CD38-343A-4952-BCE7-7F4ED7396CCF}" type="sibTrans" cxnId="{A3033CCF-9C22-4E81-AF71-D546C274E07F}">
      <dgm:prSet/>
      <dgm:spPr/>
      <dgm:t>
        <a:bodyPr/>
        <a:lstStyle/>
        <a:p>
          <a:endParaRPr lang="en-US"/>
        </a:p>
      </dgm:t>
    </dgm:pt>
    <dgm:pt modelId="{2B0F2642-BB30-4E14-A43A-737FE11649A0}">
      <dgm:prSet phldrT="[Text]"/>
      <dgm:spPr/>
      <dgm:t>
        <a:bodyPr/>
        <a:lstStyle/>
        <a:p>
          <a:r>
            <a:rPr lang="en-US" dirty="0"/>
            <a:t>Square Feet and Beds</a:t>
          </a:r>
        </a:p>
      </dgm:t>
    </dgm:pt>
    <dgm:pt modelId="{A69F2362-A4EE-4300-BD93-CA6AD2996B02}" type="parTrans" cxnId="{08AA0EF2-C617-4860-97F0-B8F4F8FC5A56}">
      <dgm:prSet/>
      <dgm:spPr/>
      <dgm:t>
        <a:bodyPr/>
        <a:lstStyle/>
        <a:p>
          <a:endParaRPr lang="en-US"/>
        </a:p>
      </dgm:t>
    </dgm:pt>
    <dgm:pt modelId="{B99EFB5E-7316-4A52-B452-02B1B3A25F0E}" type="sibTrans" cxnId="{08AA0EF2-C617-4860-97F0-B8F4F8FC5A56}">
      <dgm:prSet/>
      <dgm:spPr/>
      <dgm:t>
        <a:bodyPr/>
        <a:lstStyle/>
        <a:p>
          <a:endParaRPr lang="en-US"/>
        </a:p>
      </dgm:t>
    </dgm:pt>
    <dgm:pt modelId="{75856032-40EC-43CB-AED7-F86ADC587D72}">
      <dgm:prSet phldrT="[Text]"/>
      <dgm:spPr/>
      <dgm:t>
        <a:bodyPr/>
        <a:lstStyle/>
        <a:p>
          <a:r>
            <a:rPr lang="en-US" dirty="0"/>
            <a:t>85.6%</a:t>
          </a:r>
        </a:p>
      </dgm:t>
    </dgm:pt>
    <dgm:pt modelId="{CE3B2EF5-DB7B-4E90-8909-AAD3772B32D8}" type="parTrans" cxnId="{8309AB53-C546-42B2-9FF5-5AF0AF621A45}">
      <dgm:prSet/>
      <dgm:spPr/>
      <dgm:t>
        <a:bodyPr/>
        <a:lstStyle/>
        <a:p>
          <a:endParaRPr lang="en-US"/>
        </a:p>
      </dgm:t>
    </dgm:pt>
    <dgm:pt modelId="{D2A1552B-B75E-4D47-97CF-0E502191C980}" type="sibTrans" cxnId="{8309AB53-C546-42B2-9FF5-5AF0AF621A45}">
      <dgm:prSet/>
      <dgm:spPr/>
      <dgm:t>
        <a:bodyPr/>
        <a:lstStyle/>
        <a:p>
          <a:endParaRPr lang="en-US"/>
        </a:p>
      </dgm:t>
    </dgm:pt>
    <dgm:pt modelId="{E8751DE0-DD69-46DE-B861-C3B0EBA0B1DD}">
      <dgm:prSet phldrT="[Text]"/>
      <dgm:spPr/>
      <dgm:t>
        <a:bodyPr/>
        <a:lstStyle/>
        <a:p>
          <a:r>
            <a:rPr lang="en-US" dirty="0"/>
            <a:t>81.6%</a:t>
          </a:r>
        </a:p>
      </dgm:t>
    </dgm:pt>
    <dgm:pt modelId="{F8E4F3A7-E27A-4774-9E57-F15FC684F7E6}" type="parTrans" cxnId="{2391330F-5C5C-47C4-BD81-AAADC3B655F0}">
      <dgm:prSet/>
      <dgm:spPr/>
      <dgm:t>
        <a:bodyPr/>
        <a:lstStyle/>
        <a:p>
          <a:endParaRPr lang="en-US"/>
        </a:p>
      </dgm:t>
    </dgm:pt>
    <dgm:pt modelId="{96111B5F-CD96-4E9B-B7F6-7AEB9BEEF2F0}" type="sibTrans" cxnId="{2391330F-5C5C-47C4-BD81-AAADC3B655F0}">
      <dgm:prSet/>
      <dgm:spPr/>
      <dgm:t>
        <a:bodyPr/>
        <a:lstStyle/>
        <a:p>
          <a:endParaRPr lang="en-US"/>
        </a:p>
      </dgm:t>
    </dgm:pt>
    <dgm:pt modelId="{3A430FB8-309B-4373-A34A-EABCC4BA5A83}">
      <dgm:prSet phldrT="[Text]"/>
      <dgm:spPr/>
      <dgm:t>
        <a:bodyPr/>
        <a:lstStyle/>
        <a:p>
          <a:r>
            <a:rPr lang="en-US" dirty="0"/>
            <a:t>81.5%</a:t>
          </a:r>
        </a:p>
      </dgm:t>
    </dgm:pt>
    <dgm:pt modelId="{2B7972FC-4331-41C6-A459-A290F7616391}" type="parTrans" cxnId="{5FDF949E-B353-4D20-B76A-7A79A271F5C2}">
      <dgm:prSet/>
      <dgm:spPr/>
      <dgm:t>
        <a:bodyPr/>
        <a:lstStyle/>
        <a:p>
          <a:endParaRPr lang="en-US"/>
        </a:p>
      </dgm:t>
    </dgm:pt>
    <dgm:pt modelId="{CFA8E439-CDAB-41F9-9053-F300D339B7F1}" type="sibTrans" cxnId="{5FDF949E-B353-4D20-B76A-7A79A271F5C2}">
      <dgm:prSet/>
      <dgm:spPr/>
      <dgm:t>
        <a:bodyPr/>
        <a:lstStyle/>
        <a:p>
          <a:endParaRPr lang="en-US"/>
        </a:p>
      </dgm:t>
    </dgm:pt>
    <dgm:pt modelId="{DD79B5F4-A47D-41F0-A309-F0575C150A94}">
      <dgm:prSet phldrT="[Text]"/>
      <dgm:spPr/>
      <dgm:t>
        <a:bodyPr/>
        <a:lstStyle/>
        <a:p>
          <a:r>
            <a:rPr lang="en-US" dirty="0"/>
            <a:t>81.4%</a:t>
          </a:r>
        </a:p>
      </dgm:t>
    </dgm:pt>
    <dgm:pt modelId="{8FE2DAF2-0D7B-4C99-B993-138380423A52}" type="parTrans" cxnId="{8217BC53-8B49-4EED-A038-D73EE43266E5}">
      <dgm:prSet/>
      <dgm:spPr/>
      <dgm:t>
        <a:bodyPr/>
        <a:lstStyle/>
        <a:p>
          <a:endParaRPr lang="en-US"/>
        </a:p>
      </dgm:t>
    </dgm:pt>
    <dgm:pt modelId="{A0EE0F55-7EA8-431B-A8A1-0A31CC57FF54}" type="sibTrans" cxnId="{8217BC53-8B49-4EED-A038-D73EE43266E5}">
      <dgm:prSet/>
      <dgm:spPr/>
      <dgm:t>
        <a:bodyPr/>
        <a:lstStyle/>
        <a:p>
          <a:endParaRPr lang="en-US"/>
        </a:p>
      </dgm:t>
    </dgm:pt>
    <dgm:pt modelId="{2860F6E3-012D-47E8-8D12-AFFE34087E2D}">
      <dgm:prSet phldrT="[Text]"/>
      <dgm:spPr/>
      <dgm:t>
        <a:bodyPr/>
        <a:lstStyle/>
        <a:p>
          <a:r>
            <a:rPr lang="en-US" dirty="0"/>
            <a:t>Removed outliers</a:t>
          </a:r>
        </a:p>
      </dgm:t>
    </dgm:pt>
    <dgm:pt modelId="{8F16353D-B7B3-4E06-9AC6-73D32C215910}" type="parTrans" cxnId="{4791A269-9D89-4452-9695-F9C2BBFE3993}">
      <dgm:prSet/>
      <dgm:spPr/>
      <dgm:t>
        <a:bodyPr/>
        <a:lstStyle/>
        <a:p>
          <a:endParaRPr lang="en-US"/>
        </a:p>
      </dgm:t>
    </dgm:pt>
    <dgm:pt modelId="{EF1A1EC5-B1DA-45C8-9974-D9D2829B6F62}" type="sibTrans" cxnId="{4791A269-9D89-4452-9695-F9C2BBFE3993}">
      <dgm:prSet/>
      <dgm:spPr/>
      <dgm:t>
        <a:bodyPr/>
        <a:lstStyle/>
        <a:p>
          <a:endParaRPr lang="en-US"/>
        </a:p>
      </dgm:t>
    </dgm:pt>
    <dgm:pt modelId="{15A8A98B-3E67-4C03-BCD0-B82564087B05}" type="pres">
      <dgm:prSet presAssocID="{66C4CAB5-7D32-467E-B2DB-17CE6D45433E}" presName="Name0" presStyleCnt="0">
        <dgm:presLayoutVars>
          <dgm:dir/>
          <dgm:resizeHandles val="exact"/>
        </dgm:presLayoutVars>
      </dgm:prSet>
      <dgm:spPr/>
    </dgm:pt>
    <dgm:pt modelId="{FD3F731A-DBD2-4AB9-98E8-469C1AFFA2D0}" type="pres">
      <dgm:prSet presAssocID="{F270D3BD-7F45-4E15-89B7-1F18EC8728A3}" presName="node" presStyleLbl="node1" presStyleIdx="0" presStyleCnt="5">
        <dgm:presLayoutVars>
          <dgm:bulletEnabled val="1"/>
        </dgm:presLayoutVars>
      </dgm:prSet>
      <dgm:spPr/>
    </dgm:pt>
    <dgm:pt modelId="{B8F84134-D612-4E36-B358-064191CF449F}" type="pres">
      <dgm:prSet presAssocID="{E075D65C-2F0B-41DA-B926-F656EBA86FCE}" presName="sibTrans" presStyleLbl="sibTrans2D1" presStyleIdx="0" presStyleCnt="4"/>
      <dgm:spPr/>
    </dgm:pt>
    <dgm:pt modelId="{2F3616B8-93C6-475B-9AAC-88811E49EBEF}" type="pres">
      <dgm:prSet presAssocID="{E075D65C-2F0B-41DA-B926-F656EBA86FCE}" presName="connectorText" presStyleLbl="sibTrans2D1" presStyleIdx="0" presStyleCnt="4"/>
      <dgm:spPr/>
    </dgm:pt>
    <dgm:pt modelId="{81723DCA-D194-4197-931F-ADC0528BF2E8}" type="pres">
      <dgm:prSet presAssocID="{830FF78A-0ECB-4276-AD82-A6E1D7A1F29D}" presName="node" presStyleLbl="node1" presStyleIdx="1" presStyleCnt="5">
        <dgm:presLayoutVars>
          <dgm:bulletEnabled val="1"/>
        </dgm:presLayoutVars>
      </dgm:prSet>
      <dgm:spPr/>
    </dgm:pt>
    <dgm:pt modelId="{BCEEE4E8-301C-4A94-936B-EC86F6D18141}" type="pres">
      <dgm:prSet presAssocID="{CEFFBCA8-30CE-49B1-992F-02712D9901E1}" presName="sibTrans" presStyleLbl="sibTrans2D1" presStyleIdx="1" presStyleCnt="4"/>
      <dgm:spPr/>
    </dgm:pt>
    <dgm:pt modelId="{072F1FAC-C4DA-4588-8505-F241528F9782}" type="pres">
      <dgm:prSet presAssocID="{CEFFBCA8-30CE-49B1-992F-02712D9901E1}" presName="connectorText" presStyleLbl="sibTrans2D1" presStyleIdx="1" presStyleCnt="4"/>
      <dgm:spPr/>
    </dgm:pt>
    <dgm:pt modelId="{9996FF4E-B79F-4C04-8357-6784BE82ECFF}" type="pres">
      <dgm:prSet presAssocID="{6774D4F6-2542-4538-A533-D62E6AC5000F}" presName="node" presStyleLbl="node1" presStyleIdx="2" presStyleCnt="5">
        <dgm:presLayoutVars>
          <dgm:bulletEnabled val="1"/>
        </dgm:presLayoutVars>
      </dgm:prSet>
      <dgm:spPr/>
    </dgm:pt>
    <dgm:pt modelId="{390AA579-0513-423E-89AE-9CE227B6C797}" type="pres">
      <dgm:prSet presAssocID="{E7E26E4E-D8C5-4E35-8891-AE432E3DFF3E}" presName="sibTrans" presStyleLbl="sibTrans2D1" presStyleIdx="2" presStyleCnt="4"/>
      <dgm:spPr/>
    </dgm:pt>
    <dgm:pt modelId="{B6F9B1F0-5E74-4D33-973E-28B9BBC21970}" type="pres">
      <dgm:prSet presAssocID="{E7E26E4E-D8C5-4E35-8891-AE432E3DFF3E}" presName="connectorText" presStyleLbl="sibTrans2D1" presStyleIdx="2" presStyleCnt="4"/>
      <dgm:spPr/>
    </dgm:pt>
    <dgm:pt modelId="{6A8DCE58-0667-4DAE-BA49-23726EA38771}" type="pres">
      <dgm:prSet presAssocID="{FAC809BE-4205-41BD-9657-78EF05CD8187}" presName="node" presStyleLbl="node1" presStyleIdx="3" presStyleCnt="5">
        <dgm:presLayoutVars>
          <dgm:bulletEnabled val="1"/>
        </dgm:presLayoutVars>
      </dgm:prSet>
      <dgm:spPr/>
    </dgm:pt>
    <dgm:pt modelId="{DE6583A5-A53B-4E2A-87A7-5B7FAFFACEF3}" type="pres">
      <dgm:prSet presAssocID="{1E1C4222-7EF1-4121-B016-004E22F563EF}" presName="sibTrans" presStyleLbl="sibTrans2D1" presStyleIdx="3" presStyleCnt="4"/>
      <dgm:spPr/>
    </dgm:pt>
    <dgm:pt modelId="{3D9F84CE-B33F-4D8C-A6B8-2E1730DD36D3}" type="pres">
      <dgm:prSet presAssocID="{1E1C4222-7EF1-4121-B016-004E22F563EF}" presName="connectorText" presStyleLbl="sibTrans2D1" presStyleIdx="3" presStyleCnt="4"/>
      <dgm:spPr/>
    </dgm:pt>
    <dgm:pt modelId="{9262D6A6-2188-43A3-9FC1-D4A7758317C5}" type="pres">
      <dgm:prSet presAssocID="{164F451B-B115-449B-BFEC-EE92C4A3674C}" presName="node" presStyleLbl="node1" presStyleIdx="4" presStyleCnt="5">
        <dgm:presLayoutVars>
          <dgm:bulletEnabled val="1"/>
        </dgm:presLayoutVars>
      </dgm:prSet>
      <dgm:spPr/>
    </dgm:pt>
  </dgm:ptLst>
  <dgm:cxnLst>
    <dgm:cxn modelId="{834B060E-9DE5-4B5D-8BC0-C09A4096EB40}" type="presOf" srcId="{CEFFBCA8-30CE-49B1-992F-02712D9901E1}" destId="{072F1FAC-C4DA-4588-8505-F241528F9782}" srcOrd="1" destOrd="0" presId="urn:microsoft.com/office/officeart/2005/8/layout/process1"/>
    <dgm:cxn modelId="{2391330F-5C5C-47C4-BD81-AAADC3B655F0}" srcId="{830FF78A-0ECB-4276-AD82-A6E1D7A1F29D}" destId="{E8751DE0-DD69-46DE-B861-C3B0EBA0B1DD}" srcOrd="1" destOrd="0" parTransId="{F8E4F3A7-E27A-4774-9E57-F15FC684F7E6}" sibTransId="{96111B5F-CD96-4E9B-B7F6-7AEB9BEEF2F0}"/>
    <dgm:cxn modelId="{9435B11C-40BF-44EC-A630-0077C3A88E6D}" srcId="{66C4CAB5-7D32-467E-B2DB-17CE6D45433E}" destId="{F270D3BD-7F45-4E15-89B7-1F18EC8728A3}" srcOrd="0" destOrd="0" parTransId="{10A3FE1D-D210-4E0B-B9D9-A795FD3C09B8}" sibTransId="{E075D65C-2F0B-41DA-B926-F656EBA86FCE}"/>
    <dgm:cxn modelId="{E7E4FD20-41A5-4071-B696-467020C1ECF6}" type="presOf" srcId="{CEFFBCA8-30CE-49B1-992F-02712D9901E1}" destId="{BCEEE4E8-301C-4A94-936B-EC86F6D18141}" srcOrd="0" destOrd="0" presId="urn:microsoft.com/office/officeart/2005/8/layout/process1"/>
    <dgm:cxn modelId="{98AAB933-777B-491E-B696-B20E643D8DDC}" type="presOf" srcId="{FDA941D9-2A7A-4BC6-9285-7895DD123E76}" destId="{FD3F731A-DBD2-4AB9-98E8-469C1AFFA2D0}" srcOrd="0" destOrd="1" presId="urn:microsoft.com/office/officeart/2005/8/layout/process1"/>
    <dgm:cxn modelId="{67B6E533-9EB4-4B02-A1BA-631F8E2AD3AB}" srcId="{66C4CAB5-7D32-467E-B2DB-17CE6D45433E}" destId="{830FF78A-0ECB-4276-AD82-A6E1D7A1F29D}" srcOrd="1" destOrd="0" parTransId="{66F7F2C3-922A-474D-89C9-5A394B0A75EE}" sibTransId="{CEFFBCA8-30CE-49B1-992F-02712D9901E1}"/>
    <dgm:cxn modelId="{E8A70836-798C-4892-B0CE-4CF21AFA58EE}" type="presOf" srcId="{F384D20B-3759-4156-9361-109F1E767980}" destId="{9996FF4E-B79F-4C04-8357-6784BE82ECFF}" srcOrd="0" destOrd="1" presId="urn:microsoft.com/office/officeart/2005/8/layout/process1"/>
    <dgm:cxn modelId="{2483E03D-D11A-460C-B865-F361F70423D0}" srcId="{66C4CAB5-7D32-467E-B2DB-17CE6D45433E}" destId="{164F451B-B115-449B-BFEC-EE92C4A3674C}" srcOrd="4" destOrd="0" parTransId="{E2256E7E-3BCC-4265-95A6-49C1585044C5}" sibTransId="{BFA0D6E4-B36C-4856-B6B4-62977078B609}"/>
    <dgm:cxn modelId="{37995040-8346-4D9E-BF73-BC79C567B9C9}" type="presOf" srcId="{164F451B-B115-449B-BFEC-EE92C4A3674C}" destId="{9262D6A6-2188-43A3-9FC1-D4A7758317C5}" srcOrd="0" destOrd="0" presId="urn:microsoft.com/office/officeart/2005/8/layout/process1"/>
    <dgm:cxn modelId="{AEC9C85B-979A-4579-8688-EF0AED001E36}" srcId="{F270D3BD-7F45-4E15-89B7-1F18EC8728A3}" destId="{4F772F5C-DE8E-4CA2-89D8-4E7C693ECB1A}" srcOrd="1" destOrd="0" parTransId="{F26B8403-F210-4DD7-A705-E9A79F71A044}" sibTransId="{3D66AEFA-850C-47B5-BD42-E859F735A067}"/>
    <dgm:cxn modelId="{ED8A4047-6D06-4106-B760-0299C6CC8997}" type="presOf" srcId="{1E1C4222-7EF1-4121-B016-004E22F563EF}" destId="{DE6583A5-A53B-4E2A-87A7-5B7FAFFACEF3}" srcOrd="0" destOrd="0" presId="urn:microsoft.com/office/officeart/2005/8/layout/process1"/>
    <dgm:cxn modelId="{4791A269-9D89-4452-9695-F9C2BBFE3993}" srcId="{164F451B-B115-449B-BFEC-EE92C4A3674C}" destId="{2860F6E3-012D-47E8-8D12-AFFE34087E2D}" srcOrd="1" destOrd="0" parTransId="{8F16353D-B7B3-4E06-9AC6-73D32C215910}" sibTransId="{EF1A1EC5-B1DA-45C8-9974-D9D2829B6F62}"/>
    <dgm:cxn modelId="{B6CC974D-C525-4C24-9153-1E0A0BA5F320}" srcId="{F270D3BD-7F45-4E15-89B7-1F18EC8728A3}" destId="{FDA941D9-2A7A-4BC6-9285-7895DD123E76}" srcOrd="0" destOrd="0" parTransId="{F9E6F6B1-2DFB-462B-8563-9B00979EF4D5}" sibTransId="{E45A343F-D047-4695-B3AF-164F859E6313}"/>
    <dgm:cxn modelId="{A5EAF84D-846B-4AF7-A250-7085AD8C34B5}" type="presOf" srcId="{E075D65C-2F0B-41DA-B926-F656EBA86FCE}" destId="{B8F84134-D612-4E36-B358-064191CF449F}" srcOrd="0" destOrd="0" presId="urn:microsoft.com/office/officeart/2005/8/layout/process1"/>
    <dgm:cxn modelId="{AD4F9952-3D93-4A0C-916D-A32AC6AB6263}" type="presOf" srcId="{6774D4F6-2542-4538-A533-D62E6AC5000F}" destId="{9996FF4E-B79F-4C04-8357-6784BE82ECFF}" srcOrd="0" destOrd="0" presId="urn:microsoft.com/office/officeart/2005/8/layout/process1"/>
    <dgm:cxn modelId="{8309AB53-C546-42B2-9FF5-5AF0AF621A45}" srcId="{164F451B-B115-449B-BFEC-EE92C4A3674C}" destId="{75856032-40EC-43CB-AED7-F86ADC587D72}" srcOrd="2" destOrd="0" parTransId="{CE3B2EF5-DB7B-4E90-8909-AAD3772B32D8}" sibTransId="{D2A1552B-B75E-4D47-97CF-0E502191C980}"/>
    <dgm:cxn modelId="{8217BC53-8B49-4EED-A038-D73EE43266E5}" srcId="{FAC809BE-4205-41BD-9657-78EF05CD8187}" destId="{DD79B5F4-A47D-41F0-A309-F0575C150A94}" srcOrd="1" destOrd="0" parTransId="{8FE2DAF2-0D7B-4C99-B993-138380423A52}" sibTransId="{A0EE0F55-7EA8-431B-A8A1-0A31CC57FF54}"/>
    <dgm:cxn modelId="{6E28C17A-C3C5-4C63-A28F-B0E41B2B863A}" type="presOf" srcId="{E7E26E4E-D8C5-4E35-8891-AE432E3DFF3E}" destId="{B6F9B1F0-5E74-4D33-973E-28B9BBC21970}" srcOrd="1" destOrd="0" presId="urn:microsoft.com/office/officeart/2005/8/layout/process1"/>
    <dgm:cxn modelId="{1EE13880-B960-4BD0-9BEB-D8E051646A12}" type="presOf" srcId="{E075D65C-2F0B-41DA-B926-F656EBA86FCE}" destId="{2F3616B8-93C6-475B-9AAC-88811E49EBEF}" srcOrd="1" destOrd="0" presId="urn:microsoft.com/office/officeart/2005/8/layout/process1"/>
    <dgm:cxn modelId="{D7823583-77E2-4E4F-B7AB-404D773822E8}" type="presOf" srcId="{E8751DE0-DD69-46DE-B861-C3B0EBA0B1DD}" destId="{81723DCA-D194-4197-931F-ADC0528BF2E8}" srcOrd="0" destOrd="2" presId="urn:microsoft.com/office/officeart/2005/8/layout/process1"/>
    <dgm:cxn modelId="{7D78538D-F78D-44D4-AE0A-D5CD2236C53E}" type="presOf" srcId="{FAC809BE-4205-41BD-9657-78EF05CD8187}" destId="{6A8DCE58-0667-4DAE-BA49-23726EA38771}" srcOrd="0" destOrd="0" presId="urn:microsoft.com/office/officeart/2005/8/layout/process1"/>
    <dgm:cxn modelId="{88242E95-0ADE-416C-94D7-9EE64E34CF8E}" type="presOf" srcId="{F270D3BD-7F45-4E15-89B7-1F18EC8728A3}" destId="{FD3F731A-DBD2-4AB9-98E8-469C1AFFA2D0}" srcOrd="0" destOrd="0" presId="urn:microsoft.com/office/officeart/2005/8/layout/process1"/>
    <dgm:cxn modelId="{09A12796-D55E-424E-8E06-A866463D976E}" type="presOf" srcId="{E7E26E4E-D8C5-4E35-8891-AE432E3DFF3E}" destId="{390AA579-0513-423E-89AE-9CE227B6C797}" srcOrd="0" destOrd="0" presId="urn:microsoft.com/office/officeart/2005/8/layout/process1"/>
    <dgm:cxn modelId="{687D639A-26DE-43BB-A945-DBED8E12F304}" type="presOf" srcId="{2860F6E3-012D-47E8-8D12-AFFE34087E2D}" destId="{9262D6A6-2188-43A3-9FC1-D4A7758317C5}" srcOrd="0" destOrd="2" presId="urn:microsoft.com/office/officeart/2005/8/layout/process1"/>
    <dgm:cxn modelId="{5FDF949E-B353-4D20-B76A-7A79A271F5C2}" srcId="{6774D4F6-2542-4538-A533-D62E6AC5000F}" destId="{3A430FB8-309B-4373-A34A-EABCC4BA5A83}" srcOrd="1" destOrd="0" parTransId="{2B7972FC-4331-41C6-A459-A290F7616391}" sibTransId="{CFA8E439-CDAB-41F9-9053-F300D339B7F1}"/>
    <dgm:cxn modelId="{195503A3-7F36-4037-89C1-F2EB1452063D}" type="presOf" srcId="{75856032-40EC-43CB-AED7-F86ADC587D72}" destId="{9262D6A6-2188-43A3-9FC1-D4A7758317C5}" srcOrd="0" destOrd="3" presId="urn:microsoft.com/office/officeart/2005/8/layout/process1"/>
    <dgm:cxn modelId="{779C7FA6-0319-4C61-9282-383DBE1FE702}" type="presOf" srcId="{656408A7-4424-4674-B5D9-967FFBA5249A}" destId="{6A8DCE58-0667-4DAE-BA49-23726EA38771}" srcOrd="0" destOrd="1" presId="urn:microsoft.com/office/officeart/2005/8/layout/process1"/>
    <dgm:cxn modelId="{A7FB45A7-8EC4-475A-9640-A8C3705A2159}" srcId="{6774D4F6-2542-4538-A533-D62E6AC5000F}" destId="{F384D20B-3759-4156-9361-109F1E767980}" srcOrd="0" destOrd="0" parTransId="{27068029-F401-42BB-94B3-1B58B4C4B88F}" sibTransId="{626F2328-6C43-4ED5-B830-7FD565A6BA58}"/>
    <dgm:cxn modelId="{363D19B8-7245-4E66-8741-0CB82FFFFBA2}" type="presOf" srcId="{3A430FB8-309B-4373-A34A-EABCC4BA5A83}" destId="{9996FF4E-B79F-4C04-8357-6784BE82ECFF}" srcOrd="0" destOrd="2" presId="urn:microsoft.com/office/officeart/2005/8/layout/process1"/>
    <dgm:cxn modelId="{39FF52BA-1BAB-49C1-BBC9-113C936FF96E}" srcId="{66C4CAB5-7D32-467E-B2DB-17CE6D45433E}" destId="{FAC809BE-4205-41BD-9657-78EF05CD8187}" srcOrd="3" destOrd="0" parTransId="{6B7A4102-FBF0-47E9-8D3D-AF74886CD14A}" sibTransId="{1E1C4222-7EF1-4121-B016-004E22F563EF}"/>
    <dgm:cxn modelId="{2EDDBFBA-4B68-4D68-AEC8-16A20C66A189}" type="presOf" srcId="{4F772F5C-DE8E-4CA2-89D8-4E7C693ECB1A}" destId="{FD3F731A-DBD2-4AB9-98E8-469C1AFFA2D0}" srcOrd="0" destOrd="2" presId="urn:microsoft.com/office/officeart/2005/8/layout/process1"/>
    <dgm:cxn modelId="{5A7606BC-61C7-4D11-A984-15E7AB370091}" srcId="{830FF78A-0ECB-4276-AD82-A6E1D7A1F29D}" destId="{1396E144-EFF2-4246-B4E5-951B9E3372DE}" srcOrd="0" destOrd="0" parTransId="{99F17569-27FF-472C-8DC7-FEF417B218AB}" sibTransId="{BAD4540C-D91A-4E01-8449-EFF73F5F0EBC}"/>
    <dgm:cxn modelId="{2A10AFBD-5FD4-445C-A686-8B7D75301F9A}" type="presOf" srcId="{66C4CAB5-7D32-467E-B2DB-17CE6D45433E}" destId="{15A8A98B-3E67-4C03-BCD0-B82564087B05}" srcOrd="0" destOrd="0" presId="urn:microsoft.com/office/officeart/2005/8/layout/process1"/>
    <dgm:cxn modelId="{139B19CF-4E96-4407-BBDF-FEA999341A4A}" type="presOf" srcId="{1E1C4222-7EF1-4121-B016-004E22F563EF}" destId="{3D9F84CE-B33F-4D8C-A6B8-2E1730DD36D3}" srcOrd="1" destOrd="0" presId="urn:microsoft.com/office/officeart/2005/8/layout/process1"/>
    <dgm:cxn modelId="{A3033CCF-9C22-4E81-AF71-D546C274E07F}" srcId="{FAC809BE-4205-41BD-9657-78EF05CD8187}" destId="{656408A7-4424-4674-B5D9-967FFBA5249A}" srcOrd="0" destOrd="0" parTransId="{B7578B79-BB1C-432E-B9DF-9DE380DA0D53}" sibTransId="{25E3CD38-343A-4952-BCE7-7F4ED7396CCF}"/>
    <dgm:cxn modelId="{4629DFD6-638F-4CDE-BA2D-8A4E0294BAF7}" type="presOf" srcId="{2B0F2642-BB30-4E14-A43A-737FE11649A0}" destId="{9262D6A6-2188-43A3-9FC1-D4A7758317C5}" srcOrd="0" destOrd="1" presId="urn:microsoft.com/office/officeart/2005/8/layout/process1"/>
    <dgm:cxn modelId="{E20A1DE8-1DB6-471C-9DF4-BD624507570A}" srcId="{66C4CAB5-7D32-467E-B2DB-17CE6D45433E}" destId="{6774D4F6-2542-4538-A533-D62E6AC5000F}" srcOrd="2" destOrd="0" parTransId="{FFCC982E-6EF0-4E56-8F4F-3CEAAB646D5C}" sibTransId="{E7E26E4E-D8C5-4E35-8891-AE432E3DFF3E}"/>
    <dgm:cxn modelId="{DF2E18E9-F61B-46B0-8CC6-7C5A2EEC931F}" type="presOf" srcId="{1396E144-EFF2-4246-B4E5-951B9E3372DE}" destId="{81723DCA-D194-4197-931F-ADC0528BF2E8}" srcOrd="0" destOrd="1" presId="urn:microsoft.com/office/officeart/2005/8/layout/process1"/>
    <dgm:cxn modelId="{08AA0EF2-C617-4860-97F0-B8F4F8FC5A56}" srcId="{164F451B-B115-449B-BFEC-EE92C4A3674C}" destId="{2B0F2642-BB30-4E14-A43A-737FE11649A0}" srcOrd="0" destOrd="0" parTransId="{A69F2362-A4EE-4300-BD93-CA6AD2996B02}" sibTransId="{B99EFB5E-7316-4A52-B452-02B1B3A25F0E}"/>
    <dgm:cxn modelId="{9E2B6DFC-0AE2-4C32-BD7F-35E7753F22EB}" type="presOf" srcId="{DD79B5F4-A47D-41F0-A309-F0575C150A94}" destId="{6A8DCE58-0667-4DAE-BA49-23726EA38771}" srcOrd="0" destOrd="2" presId="urn:microsoft.com/office/officeart/2005/8/layout/process1"/>
    <dgm:cxn modelId="{780531FD-0DB1-4ECB-94A9-1FA70578BDE5}" type="presOf" srcId="{830FF78A-0ECB-4276-AD82-A6E1D7A1F29D}" destId="{81723DCA-D194-4197-931F-ADC0528BF2E8}" srcOrd="0" destOrd="0" presId="urn:microsoft.com/office/officeart/2005/8/layout/process1"/>
    <dgm:cxn modelId="{0236634C-EDBB-48A0-89D5-BC2A9D79EBB7}" type="presParOf" srcId="{15A8A98B-3E67-4C03-BCD0-B82564087B05}" destId="{FD3F731A-DBD2-4AB9-98E8-469C1AFFA2D0}" srcOrd="0" destOrd="0" presId="urn:microsoft.com/office/officeart/2005/8/layout/process1"/>
    <dgm:cxn modelId="{71D1395E-9D95-4361-94A2-3E4BB5E603AF}" type="presParOf" srcId="{15A8A98B-3E67-4C03-BCD0-B82564087B05}" destId="{B8F84134-D612-4E36-B358-064191CF449F}" srcOrd="1" destOrd="0" presId="urn:microsoft.com/office/officeart/2005/8/layout/process1"/>
    <dgm:cxn modelId="{36ACEA9F-0AC2-40C7-AD79-265D73E889BF}" type="presParOf" srcId="{B8F84134-D612-4E36-B358-064191CF449F}" destId="{2F3616B8-93C6-475B-9AAC-88811E49EBEF}" srcOrd="0" destOrd="0" presId="urn:microsoft.com/office/officeart/2005/8/layout/process1"/>
    <dgm:cxn modelId="{CFA024FB-6BCC-4988-8C5A-1D84439CE95B}" type="presParOf" srcId="{15A8A98B-3E67-4C03-BCD0-B82564087B05}" destId="{81723DCA-D194-4197-931F-ADC0528BF2E8}" srcOrd="2" destOrd="0" presId="urn:microsoft.com/office/officeart/2005/8/layout/process1"/>
    <dgm:cxn modelId="{3889B5FB-25D5-4CA0-AEA1-ECD0071A6481}" type="presParOf" srcId="{15A8A98B-3E67-4C03-BCD0-B82564087B05}" destId="{BCEEE4E8-301C-4A94-936B-EC86F6D18141}" srcOrd="3" destOrd="0" presId="urn:microsoft.com/office/officeart/2005/8/layout/process1"/>
    <dgm:cxn modelId="{2705AAD4-11FD-4E48-B56C-7C1FECECCB3C}" type="presParOf" srcId="{BCEEE4E8-301C-4A94-936B-EC86F6D18141}" destId="{072F1FAC-C4DA-4588-8505-F241528F9782}" srcOrd="0" destOrd="0" presId="urn:microsoft.com/office/officeart/2005/8/layout/process1"/>
    <dgm:cxn modelId="{B31717A6-C48C-4A62-923D-C5FCC159D4CA}" type="presParOf" srcId="{15A8A98B-3E67-4C03-BCD0-B82564087B05}" destId="{9996FF4E-B79F-4C04-8357-6784BE82ECFF}" srcOrd="4" destOrd="0" presId="urn:microsoft.com/office/officeart/2005/8/layout/process1"/>
    <dgm:cxn modelId="{08FCE8A4-64F6-4C83-A8C6-C69E8BABF1C3}" type="presParOf" srcId="{15A8A98B-3E67-4C03-BCD0-B82564087B05}" destId="{390AA579-0513-423E-89AE-9CE227B6C797}" srcOrd="5" destOrd="0" presId="urn:microsoft.com/office/officeart/2005/8/layout/process1"/>
    <dgm:cxn modelId="{AB98B919-A2D0-4643-82D2-EA4DB882898D}" type="presParOf" srcId="{390AA579-0513-423E-89AE-9CE227B6C797}" destId="{B6F9B1F0-5E74-4D33-973E-28B9BBC21970}" srcOrd="0" destOrd="0" presId="urn:microsoft.com/office/officeart/2005/8/layout/process1"/>
    <dgm:cxn modelId="{F026F9B3-C3D0-4369-BE7E-1214491D7844}" type="presParOf" srcId="{15A8A98B-3E67-4C03-BCD0-B82564087B05}" destId="{6A8DCE58-0667-4DAE-BA49-23726EA38771}" srcOrd="6" destOrd="0" presId="urn:microsoft.com/office/officeart/2005/8/layout/process1"/>
    <dgm:cxn modelId="{2D1E230F-2ADA-4AD0-B1D9-EAC46DBEB92F}" type="presParOf" srcId="{15A8A98B-3E67-4C03-BCD0-B82564087B05}" destId="{DE6583A5-A53B-4E2A-87A7-5B7FAFFACEF3}" srcOrd="7" destOrd="0" presId="urn:microsoft.com/office/officeart/2005/8/layout/process1"/>
    <dgm:cxn modelId="{22FA95C3-B6B2-415A-BCBA-28A979166FB7}" type="presParOf" srcId="{DE6583A5-A53B-4E2A-87A7-5B7FAFFACEF3}" destId="{3D9F84CE-B33F-4D8C-A6B8-2E1730DD36D3}" srcOrd="0" destOrd="0" presId="urn:microsoft.com/office/officeart/2005/8/layout/process1"/>
    <dgm:cxn modelId="{6A0275BD-1BCA-40B8-9621-1410B664741D}" type="presParOf" srcId="{15A8A98B-3E67-4C03-BCD0-B82564087B05}" destId="{9262D6A6-2188-43A3-9FC1-D4A7758317C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98C5FD-774B-4DC0-8666-B3E9A48A76D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754B37F-F44A-4CE1-B33E-8597E7FA8CA8}">
      <dgm:prSet/>
      <dgm:spPr/>
      <dgm:t>
        <a:bodyPr/>
        <a:lstStyle/>
        <a:p>
          <a:r>
            <a:rPr lang="en-US" dirty="0"/>
            <a:t>Deployment</a:t>
          </a:r>
        </a:p>
      </dgm:t>
    </dgm:pt>
    <dgm:pt modelId="{1F3E8B19-4C0D-4A80-84FF-842B66FAAD85}" type="parTrans" cxnId="{2BE6C36F-14BD-4009-BF15-26E9F9B82F46}">
      <dgm:prSet/>
      <dgm:spPr/>
      <dgm:t>
        <a:bodyPr/>
        <a:lstStyle/>
        <a:p>
          <a:endParaRPr lang="en-US"/>
        </a:p>
      </dgm:t>
    </dgm:pt>
    <dgm:pt modelId="{3295ADE3-DD91-4B30-9026-7FB99C1DFBF0}" type="sibTrans" cxnId="{2BE6C36F-14BD-4009-BF15-26E9F9B82F4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FAF51AC-C036-4932-A822-536646AD3B54}">
      <dgm:prSet/>
      <dgm:spPr/>
      <dgm:t>
        <a:bodyPr/>
        <a:lstStyle/>
        <a:p>
          <a:r>
            <a:rPr lang="en-US" dirty="0"/>
            <a:t>Further improving</a:t>
          </a:r>
        </a:p>
      </dgm:t>
    </dgm:pt>
    <dgm:pt modelId="{36240ED3-7950-4088-B4DA-6217C64CED7C}" type="parTrans" cxnId="{45F724ED-97F3-48F4-98C0-8EA072B9E9A6}">
      <dgm:prSet/>
      <dgm:spPr/>
      <dgm:t>
        <a:bodyPr/>
        <a:lstStyle/>
        <a:p>
          <a:endParaRPr lang="en-US"/>
        </a:p>
      </dgm:t>
    </dgm:pt>
    <dgm:pt modelId="{45293670-98D0-4897-AC6A-6D59F67D9521}" type="sibTrans" cxnId="{45F724ED-97F3-48F4-98C0-8EA072B9E9A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516ED8C-6611-42DB-8F79-A0612C620184}">
      <dgm:prSet/>
      <dgm:spPr/>
      <dgm:t>
        <a:bodyPr/>
        <a:lstStyle/>
        <a:p>
          <a:r>
            <a:rPr lang="en-US" dirty="0"/>
            <a:t>Add other predictive variables</a:t>
          </a:r>
        </a:p>
      </dgm:t>
    </dgm:pt>
    <dgm:pt modelId="{74D2A959-C939-481B-8662-0E93D1E2551A}" type="parTrans" cxnId="{B69E44FA-17EB-4CD5-92B2-8199AEBB69AA}">
      <dgm:prSet/>
      <dgm:spPr/>
      <dgm:t>
        <a:bodyPr/>
        <a:lstStyle/>
        <a:p>
          <a:endParaRPr lang="en-US"/>
        </a:p>
      </dgm:t>
    </dgm:pt>
    <dgm:pt modelId="{1E79BB79-77E9-4E18-A982-1DEA0E9FE6C8}" type="sibTrans" cxnId="{B69E44FA-17EB-4CD5-92B2-8199AEBB69AA}">
      <dgm:prSet/>
      <dgm:spPr/>
      <dgm:t>
        <a:bodyPr/>
        <a:lstStyle/>
        <a:p>
          <a:endParaRPr lang="en-US"/>
        </a:p>
      </dgm:t>
    </dgm:pt>
    <dgm:pt modelId="{7421AD13-6BF3-4A99-8E8A-BA4CEE1E46F3}">
      <dgm:prSet/>
      <dgm:spPr/>
      <dgm:t>
        <a:bodyPr/>
        <a:lstStyle/>
        <a:p>
          <a:r>
            <a:rPr lang="en-US" dirty="0"/>
            <a:t>Increase observations</a:t>
          </a:r>
        </a:p>
      </dgm:t>
    </dgm:pt>
    <dgm:pt modelId="{62A79C26-89EC-4BFD-BB8D-AAEEECF0BFD7}" type="parTrans" cxnId="{C071A431-1E4D-409E-A592-F06664C186A6}">
      <dgm:prSet/>
      <dgm:spPr/>
    </dgm:pt>
    <dgm:pt modelId="{D56C6C4B-774B-4DAF-ACF1-FEAFE40DA5B8}" type="sibTrans" cxnId="{C071A431-1E4D-409E-A592-F06664C186A6}">
      <dgm:prSet/>
      <dgm:spPr/>
    </dgm:pt>
    <dgm:pt modelId="{DC01AA16-7003-485D-9176-C59ACB07FBB9}">
      <dgm:prSet/>
      <dgm:spPr/>
      <dgm:t>
        <a:bodyPr/>
        <a:lstStyle/>
        <a:p>
          <a:r>
            <a:rPr lang="en-US" dirty="0"/>
            <a:t>Removing additional outlier</a:t>
          </a:r>
        </a:p>
      </dgm:t>
    </dgm:pt>
    <dgm:pt modelId="{6CB2F445-A80B-42EE-A814-DBAB9C51A415}" type="parTrans" cxnId="{8940B83E-A45A-4236-A0CD-124CFECD6100}">
      <dgm:prSet/>
      <dgm:spPr/>
    </dgm:pt>
    <dgm:pt modelId="{016FC9DB-D09D-4EAC-9B3E-3521A77EDFD8}" type="sibTrans" cxnId="{8940B83E-A45A-4236-A0CD-124CFECD6100}">
      <dgm:prSet/>
      <dgm:spPr/>
    </dgm:pt>
    <dgm:pt modelId="{903B29DD-F5D8-41E3-AF2F-81AF6BBA58A8}">
      <dgm:prSet/>
      <dgm:spPr/>
      <dgm:t>
        <a:bodyPr/>
        <a:lstStyle/>
        <a:p>
          <a:r>
            <a:rPr lang="en-US" dirty="0"/>
            <a:t>Azure</a:t>
          </a:r>
        </a:p>
      </dgm:t>
    </dgm:pt>
    <dgm:pt modelId="{63AE5735-BE26-4B6B-BD77-6E14CB71DD2C}" type="parTrans" cxnId="{706C72BD-742D-4848-BAD3-91A327649A66}">
      <dgm:prSet/>
      <dgm:spPr/>
    </dgm:pt>
    <dgm:pt modelId="{132B2AA8-281C-42C8-B9C0-00ACF0F0D88C}" type="sibTrans" cxnId="{706C72BD-742D-4848-BAD3-91A327649A66}">
      <dgm:prSet phldrT="3" phldr="0"/>
      <dgm:spPr/>
    </dgm:pt>
    <dgm:pt modelId="{407E9C51-FA6C-493A-8CC9-C3D671F9861F}">
      <dgm:prSet/>
      <dgm:spPr/>
      <dgm:t>
        <a:bodyPr/>
        <a:lstStyle/>
        <a:p>
          <a:r>
            <a:rPr lang="en-US" dirty="0"/>
            <a:t>AWS</a:t>
          </a:r>
        </a:p>
        <a:p>
          <a:endParaRPr lang="en-US" dirty="0"/>
        </a:p>
      </dgm:t>
    </dgm:pt>
    <dgm:pt modelId="{18D18D8A-C14E-4B58-A981-BB6290BC6E35}" type="parTrans" cxnId="{856D1B0B-3187-41D7-A84A-A526199F3FB8}">
      <dgm:prSet/>
      <dgm:spPr/>
    </dgm:pt>
    <dgm:pt modelId="{19AEDE02-67A4-4C6B-B26B-B8D85356749E}" type="sibTrans" cxnId="{856D1B0B-3187-41D7-A84A-A526199F3FB8}">
      <dgm:prSet/>
      <dgm:spPr/>
    </dgm:pt>
    <dgm:pt modelId="{CF7BE767-A4DB-4047-96D1-AE3EBBABB3C9}" type="pres">
      <dgm:prSet presAssocID="{CB98C5FD-774B-4DC0-8666-B3E9A48A76D3}" presName="Name0" presStyleCnt="0">
        <dgm:presLayoutVars>
          <dgm:animLvl val="lvl"/>
          <dgm:resizeHandles val="exact"/>
        </dgm:presLayoutVars>
      </dgm:prSet>
      <dgm:spPr/>
    </dgm:pt>
    <dgm:pt modelId="{63629ED2-9E97-4664-A22B-4B1F0BF724F0}" type="pres">
      <dgm:prSet presAssocID="{2FAF51AC-C036-4932-A822-536646AD3B54}" presName="compositeNode" presStyleCnt="0">
        <dgm:presLayoutVars>
          <dgm:bulletEnabled val="1"/>
        </dgm:presLayoutVars>
      </dgm:prSet>
      <dgm:spPr/>
    </dgm:pt>
    <dgm:pt modelId="{2CF1ECDA-6B87-44FA-9C01-ECF6A60F3E37}" type="pres">
      <dgm:prSet presAssocID="{2FAF51AC-C036-4932-A822-536646AD3B54}" presName="bgRect" presStyleLbl="bgAccFollowNode1" presStyleIdx="0" presStyleCnt="2"/>
      <dgm:spPr/>
    </dgm:pt>
    <dgm:pt modelId="{F52BC71A-220D-471A-A6D3-751DBFD5CDDC}" type="pres">
      <dgm:prSet presAssocID="{45293670-98D0-4897-AC6A-6D59F67D9521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8BEB0FA4-2A92-4810-90BB-759A03EA6F79}" type="pres">
      <dgm:prSet presAssocID="{2FAF51AC-C036-4932-A822-536646AD3B54}" presName="bottomLine" presStyleLbl="alignNode1" presStyleIdx="1" presStyleCnt="4">
        <dgm:presLayoutVars/>
      </dgm:prSet>
      <dgm:spPr/>
    </dgm:pt>
    <dgm:pt modelId="{EA9CB586-FF12-4D47-AADE-816792DCF75E}" type="pres">
      <dgm:prSet presAssocID="{2FAF51AC-C036-4932-A822-536646AD3B54}" presName="nodeText" presStyleLbl="bgAccFollowNode1" presStyleIdx="0" presStyleCnt="2">
        <dgm:presLayoutVars>
          <dgm:bulletEnabled val="1"/>
        </dgm:presLayoutVars>
      </dgm:prSet>
      <dgm:spPr/>
    </dgm:pt>
    <dgm:pt modelId="{F389701C-EA18-4CCB-A218-9153F207E186}" type="pres">
      <dgm:prSet presAssocID="{45293670-98D0-4897-AC6A-6D59F67D9521}" presName="sibTrans" presStyleCnt="0"/>
      <dgm:spPr/>
    </dgm:pt>
    <dgm:pt modelId="{03A54A7C-7886-41F3-A84E-AA244A430012}" type="pres">
      <dgm:prSet presAssocID="{8754B37F-F44A-4CE1-B33E-8597E7FA8CA8}" presName="compositeNode" presStyleCnt="0">
        <dgm:presLayoutVars>
          <dgm:bulletEnabled val="1"/>
        </dgm:presLayoutVars>
      </dgm:prSet>
      <dgm:spPr/>
    </dgm:pt>
    <dgm:pt modelId="{C7FFC2B6-373A-41A2-9122-3AFB98975CF4}" type="pres">
      <dgm:prSet presAssocID="{8754B37F-F44A-4CE1-B33E-8597E7FA8CA8}" presName="bgRect" presStyleLbl="bgAccFollowNode1" presStyleIdx="1" presStyleCnt="2"/>
      <dgm:spPr/>
    </dgm:pt>
    <dgm:pt modelId="{00BA3A51-9B48-4BF2-99C8-20DCEE04B4A1}" type="pres">
      <dgm:prSet presAssocID="{3295ADE3-DD91-4B30-9026-7FB99C1DFBF0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157042A9-BCC1-4CF6-B9DB-19E6F1E75B15}" type="pres">
      <dgm:prSet presAssocID="{8754B37F-F44A-4CE1-B33E-8597E7FA8CA8}" presName="bottomLine" presStyleLbl="alignNode1" presStyleIdx="3" presStyleCnt="4">
        <dgm:presLayoutVars/>
      </dgm:prSet>
      <dgm:spPr/>
    </dgm:pt>
    <dgm:pt modelId="{1C0DFF4E-D3D8-46FF-B47E-DD6307991317}" type="pres">
      <dgm:prSet presAssocID="{8754B37F-F44A-4CE1-B33E-8597E7FA8CA8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856D1B0B-3187-41D7-A84A-A526199F3FB8}" srcId="{8754B37F-F44A-4CE1-B33E-8597E7FA8CA8}" destId="{407E9C51-FA6C-493A-8CC9-C3D671F9861F}" srcOrd="1" destOrd="0" parTransId="{18D18D8A-C14E-4B58-A981-BB6290BC6E35}" sibTransId="{19AEDE02-67A4-4C6B-B26B-B8D85356749E}"/>
    <dgm:cxn modelId="{5901310B-D45C-407D-880D-3B56899569E0}" type="presOf" srcId="{903B29DD-F5D8-41E3-AF2F-81AF6BBA58A8}" destId="{1C0DFF4E-D3D8-46FF-B47E-DD6307991317}" srcOrd="0" destOrd="1" presId="urn:microsoft.com/office/officeart/2016/7/layout/BasicLinearProcessNumbered"/>
    <dgm:cxn modelId="{770BFB0D-D6C4-4CB9-8B1F-E838DBEE5C88}" type="presOf" srcId="{DC01AA16-7003-485D-9176-C59ACB07FBB9}" destId="{EA9CB586-FF12-4D47-AADE-816792DCF75E}" srcOrd="0" destOrd="1" presId="urn:microsoft.com/office/officeart/2016/7/layout/BasicLinearProcessNumbered"/>
    <dgm:cxn modelId="{A3929D24-35C2-4CA7-9FD3-6F2A556B1098}" type="presOf" srcId="{3295ADE3-DD91-4B30-9026-7FB99C1DFBF0}" destId="{00BA3A51-9B48-4BF2-99C8-20DCEE04B4A1}" srcOrd="0" destOrd="0" presId="urn:microsoft.com/office/officeart/2016/7/layout/BasicLinearProcessNumbered"/>
    <dgm:cxn modelId="{C071A431-1E4D-409E-A592-F06664C186A6}" srcId="{2FAF51AC-C036-4932-A822-536646AD3B54}" destId="{7421AD13-6BF3-4A99-8E8A-BA4CEE1E46F3}" srcOrd="2" destOrd="0" parTransId="{62A79C26-89EC-4BFD-BB8D-AAEEECF0BFD7}" sibTransId="{D56C6C4B-774B-4DAF-ACF1-FEAFE40DA5B8}"/>
    <dgm:cxn modelId="{8940B83E-A45A-4236-A0CD-124CFECD6100}" srcId="{2FAF51AC-C036-4932-A822-536646AD3B54}" destId="{DC01AA16-7003-485D-9176-C59ACB07FBB9}" srcOrd="0" destOrd="0" parTransId="{6CB2F445-A80B-42EE-A814-DBAB9C51A415}" sibTransId="{016FC9DB-D09D-4EAC-9B3E-3521A77EDFD8}"/>
    <dgm:cxn modelId="{6B61D261-8EF6-44CB-B2EF-4D8E9F9C8619}" type="presOf" srcId="{8754B37F-F44A-4CE1-B33E-8597E7FA8CA8}" destId="{1C0DFF4E-D3D8-46FF-B47E-DD6307991317}" srcOrd="1" destOrd="0" presId="urn:microsoft.com/office/officeart/2016/7/layout/BasicLinearProcessNumbered"/>
    <dgm:cxn modelId="{2BE6C36F-14BD-4009-BF15-26E9F9B82F46}" srcId="{CB98C5FD-774B-4DC0-8666-B3E9A48A76D3}" destId="{8754B37F-F44A-4CE1-B33E-8597E7FA8CA8}" srcOrd="1" destOrd="0" parTransId="{1F3E8B19-4C0D-4A80-84FF-842B66FAAD85}" sibTransId="{3295ADE3-DD91-4B30-9026-7FB99C1DFBF0}"/>
    <dgm:cxn modelId="{EDD7C27D-8FB4-4F3C-B0F7-BAD6CFCDF1AC}" type="presOf" srcId="{8754B37F-F44A-4CE1-B33E-8597E7FA8CA8}" destId="{C7FFC2B6-373A-41A2-9122-3AFB98975CF4}" srcOrd="0" destOrd="0" presId="urn:microsoft.com/office/officeart/2016/7/layout/BasicLinearProcessNumbered"/>
    <dgm:cxn modelId="{3E25A983-F6CD-4768-B322-22BA2FA557A1}" type="presOf" srcId="{7421AD13-6BF3-4A99-8E8A-BA4CEE1E46F3}" destId="{EA9CB586-FF12-4D47-AADE-816792DCF75E}" srcOrd="0" destOrd="3" presId="urn:microsoft.com/office/officeart/2016/7/layout/BasicLinearProcessNumbered"/>
    <dgm:cxn modelId="{F25FA389-732F-46A4-BFC8-F09523AE5D0A}" type="presOf" srcId="{0516ED8C-6611-42DB-8F79-A0612C620184}" destId="{EA9CB586-FF12-4D47-AADE-816792DCF75E}" srcOrd="0" destOrd="2" presId="urn:microsoft.com/office/officeart/2016/7/layout/BasicLinearProcessNumbered"/>
    <dgm:cxn modelId="{E611BA92-7548-4422-A7F6-218D71FFE872}" type="presOf" srcId="{407E9C51-FA6C-493A-8CC9-C3D671F9861F}" destId="{1C0DFF4E-D3D8-46FF-B47E-DD6307991317}" srcOrd="0" destOrd="2" presId="urn:microsoft.com/office/officeart/2016/7/layout/BasicLinearProcessNumbered"/>
    <dgm:cxn modelId="{2450FCA5-2361-4094-BDF8-15D594BE8629}" type="presOf" srcId="{2FAF51AC-C036-4932-A822-536646AD3B54}" destId="{2CF1ECDA-6B87-44FA-9C01-ECF6A60F3E37}" srcOrd="0" destOrd="0" presId="urn:microsoft.com/office/officeart/2016/7/layout/BasicLinearProcessNumbered"/>
    <dgm:cxn modelId="{6F142FAF-641C-4775-AD3E-BD171469B56D}" type="presOf" srcId="{2FAF51AC-C036-4932-A822-536646AD3B54}" destId="{EA9CB586-FF12-4D47-AADE-816792DCF75E}" srcOrd="1" destOrd="0" presId="urn:microsoft.com/office/officeart/2016/7/layout/BasicLinearProcessNumbered"/>
    <dgm:cxn modelId="{E31D12BC-F992-4DFD-BFD8-7AE119BD1D39}" type="presOf" srcId="{CB98C5FD-774B-4DC0-8666-B3E9A48A76D3}" destId="{CF7BE767-A4DB-4047-96D1-AE3EBBABB3C9}" srcOrd="0" destOrd="0" presId="urn:microsoft.com/office/officeart/2016/7/layout/BasicLinearProcessNumbered"/>
    <dgm:cxn modelId="{706C72BD-742D-4848-BAD3-91A327649A66}" srcId="{8754B37F-F44A-4CE1-B33E-8597E7FA8CA8}" destId="{903B29DD-F5D8-41E3-AF2F-81AF6BBA58A8}" srcOrd="0" destOrd="0" parTransId="{63AE5735-BE26-4B6B-BD77-6E14CB71DD2C}" sibTransId="{132B2AA8-281C-42C8-B9C0-00ACF0F0D88C}"/>
    <dgm:cxn modelId="{6CD608D8-E20B-4C79-BD4A-39E36F18954F}" type="presOf" srcId="{45293670-98D0-4897-AC6A-6D59F67D9521}" destId="{F52BC71A-220D-471A-A6D3-751DBFD5CDDC}" srcOrd="0" destOrd="0" presId="urn:microsoft.com/office/officeart/2016/7/layout/BasicLinearProcessNumbered"/>
    <dgm:cxn modelId="{45F724ED-97F3-48F4-98C0-8EA072B9E9A6}" srcId="{CB98C5FD-774B-4DC0-8666-B3E9A48A76D3}" destId="{2FAF51AC-C036-4932-A822-536646AD3B54}" srcOrd="0" destOrd="0" parTransId="{36240ED3-7950-4088-B4DA-6217C64CED7C}" sibTransId="{45293670-98D0-4897-AC6A-6D59F67D9521}"/>
    <dgm:cxn modelId="{B69E44FA-17EB-4CD5-92B2-8199AEBB69AA}" srcId="{2FAF51AC-C036-4932-A822-536646AD3B54}" destId="{0516ED8C-6611-42DB-8F79-A0612C620184}" srcOrd="1" destOrd="0" parTransId="{74D2A959-C939-481B-8662-0E93D1E2551A}" sibTransId="{1E79BB79-77E9-4E18-A982-1DEA0E9FE6C8}"/>
    <dgm:cxn modelId="{C83AD79D-E3C4-4951-99B1-AAB4C4E151CC}" type="presParOf" srcId="{CF7BE767-A4DB-4047-96D1-AE3EBBABB3C9}" destId="{63629ED2-9E97-4664-A22B-4B1F0BF724F0}" srcOrd="0" destOrd="0" presId="urn:microsoft.com/office/officeart/2016/7/layout/BasicLinearProcessNumbered"/>
    <dgm:cxn modelId="{EB18075D-3680-48AD-A0D1-0E7E99414833}" type="presParOf" srcId="{63629ED2-9E97-4664-A22B-4B1F0BF724F0}" destId="{2CF1ECDA-6B87-44FA-9C01-ECF6A60F3E37}" srcOrd="0" destOrd="0" presId="urn:microsoft.com/office/officeart/2016/7/layout/BasicLinearProcessNumbered"/>
    <dgm:cxn modelId="{0796CCB7-4C50-4D03-BE8B-6175D3A9ED87}" type="presParOf" srcId="{63629ED2-9E97-4664-A22B-4B1F0BF724F0}" destId="{F52BC71A-220D-471A-A6D3-751DBFD5CDDC}" srcOrd="1" destOrd="0" presId="urn:microsoft.com/office/officeart/2016/7/layout/BasicLinearProcessNumbered"/>
    <dgm:cxn modelId="{1728F8A1-D5C0-4BD4-B616-5D050479FB88}" type="presParOf" srcId="{63629ED2-9E97-4664-A22B-4B1F0BF724F0}" destId="{8BEB0FA4-2A92-4810-90BB-759A03EA6F79}" srcOrd="2" destOrd="0" presId="urn:microsoft.com/office/officeart/2016/7/layout/BasicLinearProcessNumbered"/>
    <dgm:cxn modelId="{2470A048-299F-4A0A-AF11-2B72B8CE87D4}" type="presParOf" srcId="{63629ED2-9E97-4664-A22B-4B1F0BF724F0}" destId="{EA9CB586-FF12-4D47-AADE-816792DCF75E}" srcOrd="3" destOrd="0" presId="urn:microsoft.com/office/officeart/2016/7/layout/BasicLinearProcessNumbered"/>
    <dgm:cxn modelId="{EBFE4C4A-0127-445D-8774-D7D3A8721F75}" type="presParOf" srcId="{CF7BE767-A4DB-4047-96D1-AE3EBBABB3C9}" destId="{F389701C-EA18-4CCB-A218-9153F207E186}" srcOrd="1" destOrd="0" presId="urn:microsoft.com/office/officeart/2016/7/layout/BasicLinearProcessNumbered"/>
    <dgm:cxn modelId="{422A1AFC-E87C-4C57-AFAE-6DB6F493DAD8}" type="presParOf" srcId="{CF7BE767-A4DB-4047-96D1-AE3EBBABB3C9}" destId="{03A54A7C-7886-41F3-A84E-AA244A430012}" srcOrd="2" destOrd="0" presId="urn:microsoft.com/office/officeart/2016/7/layout/BasicLinearProcessNumbered"/>
    <dgm:cxn modelId="{925EF21B-EA2B-4BAD-B19B-28851C33F1A5}" type="presParOf" srcId="{03A54A7C-7886-41F3-A84E-AA244A430012}" destId="{C7FFC2B6-373A-41A2-9122-3AFB98975CF4}" srcOrd="0" destOrd="0" presId="urn:microsoft.com/office/officeart/2016/7/layout/BasicLinearProcessNumbered"/>
    <dgm:cxn modelId="{E5C13DE2-E694-4E54-B902-A0775BABC6AE}" type="presParOf" srcId="{03A54A7C-7886-41F3-A84E-AA244A430012}" destId="{00BA3A51-9B48-4BF2-99C8-20DCEE04B4A1}" srcOrd="1" destOrd="0" presId="urn:microsoft.com/office/officeart/2016/7/layout/BasicLinearProcessNumbered"/>
    <dgm:cxn modelId="{226743B8-C197-4037-857F-7EABCFA035CB}" type="presParOf" srcId="{03A54A7C-7886-41F3-A84E-AA244A430012}" destId="{157042A9-BCC1-4CF6-B9DB-19E6F1E75B15}" srcOrd="2" destOrd="0" presId="urn:microsoft.com/office/officeart/2016/7/layout/BasicLinearProcessNumbered"/>
    <dgm:cxn modelId="{A6427A06-8485-4948-AECA-E296F1C47B7A}" type="presParOf" srcId="{03A54A7C-7886-41F3-A84E-AA244A430012}" destId="{1C0DFF4E-D3D8-46FF-B47E-DD630799131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BFC221-3C6B-4B4B-9B74-23DDB4142AEE}" type="doc">
      <dgm:prSet loTypeId="urn:microsoft.com/office/officeart/2008/layout/LinedList" loCatId="list" qsTypeId="urn:microsoft.com/office/officeart/2005/8/quickstyle/simple4" qsCatId="simple" csTypeId="urn:microsoft.com/office/officeart/2005/8/colors/accent4_3" csCatId="accent4"/>
      <dgm:spPr/>
      <dgm:t>
        <a:bodyPr/>
        <a:lstStyle/>
        <a:p>
          <a:endParaRPr lang="en-US"/>
        </a:p>
      </dgm:t>
    </dgm:pt>
    <dgm:pt modelId="{DC93FA47-91A8-46E2-AF72-520AA274F2FC}">
      <dgm:prSet/>
      <dgm:spPr/>
      <dgm:t>
        <a:bodyPr/>
        <a:lstStyle/>
        <a:p>
          <a:r>
            <a:rPr lang="en-US"/>
            <a:t>Simplicity</a:t>
          </a:r>
        </a:p>
      </dgm:t>
    </dgm:pt>
    <dgm:pt modelId="{7628AAD4-D877-4825-959A-5DCB5D17B781}" type="parTrans" cxnId="{86AD78A6-CEFE-4E06-AD6C-F0E66F86D7AF}">
      <dgm:prSet/>
      <dgm:spPr/>
      <dgm:t>
        <a:bodyPr/>
        <a:lstStyle/>
        <a:p>
          <a:endParaRPr lang="en-US"/>
        </a:p>
      </dgm:t>
    </dgm:pt>
    <dgm:pt modelId="{4677E4D8-E301-4893-95F3-C3ED3AF4272D}" type="sibTrans" cxnId="{86AD78A6-CEFE-4E06-AD6C-F0E66F86D7AF}">
      <dgm:prSet/>
      <dgm:spPr/>
      <dgm:t>
        <a:bodyPr/>
        <a:lstStyle/>
        <a:p>
          <a:endParaRPr lang="en-US"/>
        </a:p>
      </dgm:t>
    </dgm:pt>
    <dgm:pt modelId="{72B040B9-EEE2-431B-B577-92393F48C381}">
      <dgm:prSet/>
      <dgm:spPr/>
      <dgm:t>
        <a:bodyPr/>
        <a:lstStyle/>
        <a:p>
          <a:r>
            <a:rPr lang="en-US"/>
            <a:t>Easy to use</a:t>
          </a:r>
        </a:p>
      </dgm:t>
    </dgm:pt>
    <dgm:pt modelId="{F1F3E3EE-3D7D-4470-8DD9-F3BD3A7326A6}" type="parTrans" cxnId="{5296CD13-2278-47CB-A02D-AD3D99D934C4}">
      <dgm:prSet/>
      <dgm:spPr/>
      <dgm:t>
        <a:bodyPr/>
        <a:lstStyle/>
        <a:p>
          <a:endParaRPr lang="en-US"/>
        </a:p>
      </dgm:t>
    </dgm:pt>
    <dgm:pt modelId="{F674F4FD-1B1E-44C1-9E26-1033E6CC2FFC}" type="sibTrans" cxnId="{5296CD13-2278-47CB-A02D-AD3D99D934C4}">
      <dgm:prSet/>
      <dgm:spPr/>
      <dgm:t>
        <a:bodyPr/>
        <a:lstStyle/>
        <a:p>
          <a:endParaRPr lang="en-US"/>
        </a:p>
      </dgm:t>
    </dgm:pt>
    <dgm:pt modelId="{54064F0C-F9A4-4D11-9845-B98C14A4B40D}">
      <dgm:prSet/>
      <dgm:spPr/>
      <dgm:t>
        <a:bodyPr/>
        <a:lstStyle/>
        <a:p>
          <a:r>
            <a:rPr lang="en-US"/>
            <a:t>Easy to understand</a:t>
          </a:r>
        </a:p>
      </dgm:t>
    </dgm:pt>
    <dgm:pt modelId="{05E28D3A-6EDA-4F70-BCAF-664F17FE3558}" type="parTrans" cxnId="{98C0316C-D645-4597-87C1-1E6F7090A76A}">
      <dgm:prSet/>
      <dgm:spPr/>
      <dgm:t>
        <a:bodyPr/>
        <a:lstStyle/>
        <a:p>
          <a:endParaRPr lang="en-US"/>
        </a:p>
      </dgm:t>
    </dgm:pt>
    <dgm:pt modelId="{9906A6FE-FB2C-469F-9C09-2129436DE036}" type="sibTrans" cxnId="{98C0316C-D645-4597-87C1-1E6F7090A76A}">
      <dgm:prSet/>
      <dgm:spPr/>
      <dgm:t>
        <a:bodyPr/>
        <a:lstStyle/>
        <a:p>
          <a:endParaRPr lang="en-US"/>
        </a:p>
      </dgm:t>
    </dgm:pt>
    <dgm:pt modelId="{4BEBAF09-0AE0-42E1-81D1-9799FDB6C2DC}" type="pres">
      <dgm:prSet presAssocID="{B4BFC221-3C6B-4B4B-9B74-23DDB4142AEE}" presName="vert0" presStyleCnt="0">
        <dgm:presLayoutVars>
          <dgm:dir/>
          <dgm:animOne val="branch"/>
          <dgm:animLvl val="lvl"/>
        </dgm:presLayoutVars>
      </dgm:prSet>
      <dgm:spPr/>
    </dgm:pt>
    <dgm:pt modelId="{3433815E-CC9C-4321-906A-FA926CA5FABE}" type="pres">
      <dgm:prSet presAssocID="{DC93FA47-91A8-46E2-AF72-520AA274F2FC}" presName="thickLine" presStyleLbl="alignNode1" presStyleIdx="0" presStyleCnt="3"/>
      <dgm:spPr/>
    </dgm:pt>
    <dgm:pt modelId="{DDD5FB28-BF09-46AB-B860-0BB5A7837D2E}" type="pres">
      <dgm:prSet presAssocID="{DC93FA47-91A8-46E2-AF72-520AA274F2FC}" presName="horz1" presStyleCnt="0"/>
      <dgm:spPr/>
    </dgm:pt>
    <dgm:pt modelId="{C173D509-E9BF-450B-84BF-B49F80ADF1A1}" type="pres">
      <dgm:prSet presAssocID="{DC93FA47-91A8-46E2-AF72-520AA274F2FC}" presName="tx1" presStyleLbl="revTx" presStyleIdx="0" presStyleCnt="3"/>
      <dgm:spPr/>
    </dgm:pt>
    <dgm:pt modelId="{2B842A5A-8FBE-4668-A045-FB1C12EA71EB}" type="pres">
      <dgm:prSet presAssocID="{DC93FA47-91A8-46E2-AF72-520AA274F2FC}" presName="vert1" presStyleCnt="0"/>
      <dgm:spPr/>
    </dgm:pt>
    <dgm:pt modelId="{26A4FC09-0952-4F68-B604-CCC30D60CFF8}" type="pres">
      <dgm:prSet presAssocID="{72B040B9-EEE2-431B-B577-92393F48C381}" presName="thickLine" presStyleLbl="alignNode1" presStyleIdx="1" presStyleCnt="3"/>
      <dgm:spPr/>
    </dgm:pt>
    <dgm:pt modelId="{6B4D6D1F-18E4-4880-87AB-7F16F1990A78}" type="pres">
      <dgm:prSet presAssocID="{72B040B9-EEE2-431B-B577-92393F48C381}" presName="horz1" presStyleCnt="0"/>
      <dgm:spPr/>
    </dgm:pt>
    <dgm:pt modelId="{A1CC160D-D34C-45BD-8457-7C24DC1E0994}" type="pres">
      <dgm:prSet presAssocID="{72B040B9-EEE2-431B-B577-92393F48C381}" presName="tx1" presStyleLbl="revTx" presStyleIdx="1" presStyleCnt="3"/>
      <dgm:spPr/>
    </dgm:pt>
    <dgm:pt modelId="{8838A4D4-B7F3-4070-9536-496FE1A4858A}" type="pres">
      <dgm:prSet presAssocID="{72B040B9-EEE2-431B-B577-92393F48C381}" presName="vert1" presStyleCnt="0"/>
      <dgm:spPr/>
    </dgm:pt>
    <dgm:pt modelId="{04362F04-6DE7-4F26-967C-65C9D05D6AC6}" type="pres">
      <dgm:prSet presAssocID="{54064F0C-F9A4-4D11-9845-B98C14A4B40D}" presName="thickLine" presStyleLbl="alignNode1" presStyleIdx="2" presStyleCnt="3"/>
      <dgm:spPr/>
    </dgm:pt>
    <dgm:pt modelId="{C0F4D9BC-72C4-4F90-9591-031979A04AD0}" type="pres">
      <dgm:prSet presAssocID="{54064F0C-F9A4-4D11-9845-B98C14A4B40D}" presName="horz1" presStyleCnt="0"/>
      <dgm:spPr/>
    </dgm:pt>
    <dgm:pt modelId="{CDADB7C4-1EF8-458C-AFB1-5C58E826F4D9}" type="pres">
      <dgm:prSet presAssocID="{54064F0C-F9A4-4D11-9845-B98C14A4B40D}" presName="tx1" presStyleLbl="revTx" presStyleIdx="2" presStyleCnt="3"/>
      <dgm:spPr/>
    </dgm:pt>
    <dgm:pt modelId="{421EB8F4-24FF-4C09-963E-4A720752D198}" type="pres">
      <dgm:prSet presAssocID="{54064F0C-F9A4-4D11-9845-B98C14A4B40D}" presName="vert1" presStyleCnt="0"/>
      <dgm:spPr/>
    </dgm:pt>
  </dgm:ptLst>
  <dgm:cxnLst>
    <dgm:cxn modelId="{D3CA1511-3F11-49C4-8FB3-C6B634FA1595}" type="presOf" srcId="{B4BFC221-3C6B-4B4B-9B74-23DDB4142AEE}" destId="{4BEBAF09-0AE0-42E1-81D1-9799FDB6C2DC}" srcOrd="0" destOrd="0" presId="urn:microsoft.com/office/officeart/2008/layout/LinedList"/>
    <dgm:cxn modelId="{5296CD13-2278-47CB-A02D-AD3D99D934C4}" srcId="{B4BFC221-3C6B-4B4B-9B74-23DDB4142AEE}" destId="{72B040B9-EEE2-431B-B577-92393F48C381}" srcOrd="1" destOrd="0" parTransId="{F1F3E3EE-3D7D-4470-8DD9-F3BD3A7326A6}" sibTransId="{F674F4FD-1B1E-44C1-9E26-1033E6CC2FFC}"/>
    <dgm:cxn modelId="{B2C27D21-FC7C-4488-B458-75FD4B4DFBE5}" type="presOf" srcId="{DC93FA47-91A8-46E2-AF72-520AA274F2FC}" destId="{C173D509-E9BF-450B-84BF-B49F80ADF1A1}" srcOrd="0" destOrd="0" presId="urn:microsoft.com/office/officeart/2008/layout/LinedList"/>
    <dgm:cxn modelId="{83D53B3E-C410-4BCD-A5B3-06212B2C5EC9}" type="presOf" srcId="{72B040B9-EEE2-431B-B577-92393F48C381}" destId="{A1CC160D-D34C-45BD-8457-7C24DC1E0994}" srcOrd="0" destOrd="0" presId="urn:microsoft.com/office/officeart/2008/layout/LinedList"/>
    <dgm:cxn modelId="{98C0316C-D645-4597-87C1-1E6F7090A76A}" srcId="{B4BFC221-3C6B-4B4B-9B74-23DDB4142AEE}" destId="{54064F0C-F9A4-4D11-9845-B98C14A4B40D}" srcOrd="2" destOrd="0" parTransId="{05E28D3A-6EDA-4F70-BCAF-664F17FE3558}" sibTransId="{9906A6FE-FB2C-469F-9C09-2129436DE036}"/>
    <dgm:cxn modelId="{FCEB5979-2C62-4F05-9689-49676EE4658A}" type="presOf" srcId="{54064F0C-F9A4-4D11-9845-B98C14A4B40D}" destId="{CDADB7C4-1EF8-458C-AFB1-5C58E826F4D9}" srcOrd="0" destOrd="0" presId="urn:microsoft.com/office/officeart/2008/layout/LinedList"/>
    <dgm:cxn modelId="{86AD78A6-CEFE-4E06-AD6C-F0E66F86D7AF}" srcId="{B4BFC221-3C6B-4B4B-9B74-23DDB4142AEE}" destId="{DC93FA47-91A8-46E2-AF72-520AA274F2FC}" srcOrd="0" destOrd="0" parTransId="{7628AAD4-D877-4825-959A-5DCB5D17B781}" sibTransId="{4677E4D8-E301-4893-95F3-C3ED3AF4272D}"/>
    <dgm:cxn modelId="{CB74AF94-CBE8-44CE-94E6-298F880DCE29}" type="presParOf" srcId="{4BEBAF09-0AE0-42E1-81D1-9799FDB6C2DC}" destId="{3433815E-CC9C-4321-906A-FA926CA5FABE}" srcOrd="0" destOrd="0" presId="urn:microsoft.com/office/officeart/2008/layout/LinedList"/>
    <dgm:cxn modelId="{C3AAA1ED-3E67-4815-8DE3-13567BA83ECF}" type="presParOf" srcId="{4BEBAF09-0AE0-42E1-81D1-9799FDB6C2DC}" destId="{DDD5FB28-BF09-46AB-B860-0BB5A7837D2E}" srcOrd="1" destOrd="0" presId="urn:microsoft.com/office/officeart/2008/layout/LinedList"/>
    <dgm:cxn modelId="{A4443D7A-F88B-4882-BAA7-69C1578E9216}" type="presParOf" srcId="{DDD5FB28-BF09-46AB-B860-0BB5A7837D2E}" destId="{C173D509-E9BF-450B-84BF-B49F80ADF1A1}" srcOrd="0" destOrd="0" presId="urn:microsoft.com/office/officeart/2008/layout/LinedList"/>
    <dgm:cxn modelId="{4B3D2512-75A9-40B1-9EC1-EE65BC776F0F}" type="presParOf" srcId="{DDD5FB28-BF09-46AB-B860-0BB5A7837D2E}" destId="{2B842A5A-8FBE-4668-A045-FB1C12EA71EB}" srcOrd="1" destOrd="0" presId="urn:microsoft.com/office/officeart/2008/layout/LinedList"/>
    <dgm:cxn modelId="{2CCA45C8-F45F-48E8-B952-CDFB611A9F60}" type="presParOf" srcId="{4BEBAF09-0AE0-42E1-81D1-9799FDB6C2DC}" destId="{26A4FC09-0952-4F68-B604-CCC30D60CFF8}" srcOrd="2" destOrd="0" presId="urn:microsoft.com/office/officeart/2008/layout/LinedList"/>
    <dgm:cxn modelId="{723CB814-A0B5-4ABF-B653-8FFE15FA8887}" type="presParOf" srcId="{4BEBAF09-0AE0-42E1-81D1-9799FDB6C2DC}" destId="{6B4D6D1F-18E4-4880-87AB-7F16F1990A78}" srcOrd="3" destOrd="0" presId="urn:microsoft.com/office/officeart/2008/layout/LinedList"/>
    <dgm:cxn modelId="{D9C1C15F-70F3-44D3-ADDE-107D7725E0B6}" type="presParOf" srcId="{6B4D6D1F-18E4-4880-87AB-7F16F1990A78}" destId="{A1CC160D-D34C-45BD-8457-7C24DC1E0994}" srcOrd="0" destOrd="0" presId="urn:microsoft.com/office/officeart/2008/layout/LinedList"/>
    <dgm:cxn modelId="{7DFC9B1F-ECEF-4F1D-B6CC-F74063F52F3A}" type="presParOf" srcId="{6B4D6D1F-18E4-4880-87AB-7F16F1990A78}" destId="{8838A4D4-B7F3-4070-9536-496FE1A4858A}" srcOrd="1" destOrd="0" presId="urn:microsoft.com/office/officeart/2008/layout/LinedList"/>
    <dgm:cxn modelId="{6C13991D-94A1-4AC7-B4DA-3B73DA133388}" type="presParOf" srcId="{4BEBAF09-0AE0-42E1-81D1-9799FDB6C2DC}" destId="{04362F04-6DE7-4F26-967C-65C9D05D6AC6}" srcOrd="4" destOrd="0" presId="urn:microsoft.com/office/officeart/2008/layout/LinedList"/>
    <dgm:cxn modelId="{28599277-363A-4E33-8D04-CAC709F8B431}" type="presParOf" srcId="{4BEBAF09-0AE0-42E1-81D1-9799FDB6C2DC}" destId="{C0F4D9BC-72C4-4F90-9591-031979A04AD0}" srcOrd="5" destOrd="0" presId="urn:microsoft.com/office/officeart/2008/layout/LinedList"/>
    <dgm:cxn modelId="{006A7343-268C-475E-8317-429D44961F57}" type="presParOf" srcId="{C0F4D9BC-72C4-4F90-9591-031979A04AD0}" destId="{CDADB7C4-1EF8-458C-AFB1-5C58E826F4D9}" srcOrd="0" destOrd="0" presId="urn:microsoft.com/office/officeart/2008/layout/LinedList"/>
    <dgm:cxn modelId="{D4711CA3-FED2-40DD-81D4-D64DD599E936}" type="presParOf" srcId="{C0F4D9BC-72C4-4F90-9591-031979A04AD0}" destId="{421EB8F4-24FF-4C09-963E-4A720752D1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9812E-FE8B-4D68-B0E5-81BBDF576E08}">
      <dsp:nvSpPr>
        <dsp:cNvPr id="0" name=""/>
        <dsp:cNvSpPr/>
      </dsp:nvSpPr>
      <dsp:spPr>
        <a:xfrm>
          <a:off x="5134" y="1519085"/>
          <a:ext cx="1591716" cy="1313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Feature Selection</a:t>
          </a:r>
        </a:p>
      </dsp:txBody>
      <dsp:txXfrm>
        <a:off x="43595" y="1557546"/>
        <a:ext cx="1514794" cy="1236244"/>
      </dsp:txXfrm>
    </dsp:sp>
    <dsp:sp modelId="{C153C5C6-64FD-4374-A587-CCD1CEE4B648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56023" y="2057245"/>
        <a:ext cx="236210" cy="236847"/>
      </dsp:txXfrm>
    </dsp:sp>
    <dsp:sp modelId="{D7A34CD7-10BF-4CBE-910A-845C0FFACE0C}">
      <dsp:nvSpPr>
        <dsp:cNvPr id="0" name=""/>
        <dsp:cNvSpPr/>
      </dsp:nvSpPr>
      <dsp:spPr>
        <a:xfrm>
          <a:off x="2233538" y="1519085"/>
          <a:ext cx="1591716" cy="1313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Cleaning</a:t>
          </a:r>
        </a:p>
      </dsp:txBody>
      <dsp:txXfrm>
        <a:off x="2271999" y="1557546"/>
        <a:ext cx="1514794" cy="1236244"/>
      </dsp:txXfrm>
    </dsp:sp>
    <dsp:sp modelId="{D3F11E1B-0C30-45FB-9497-A7145A142D7D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84426" y="2057245"/>
        <a:ext cx="236210" cy="236847"/>
      </dsp:txXfrm>
    </dsp:sp>
    <dsp:sp modelId="{4FBFFB7F-76A2-4853-BC3F-76F0AA509BCC}">
      <dsp:nvSpPr>
        <dsp:cNvPr id="0" name=""/>
        <dsp:cNvSpPr/>
      </dsp:nvSpPr>
      <dsp:spPr>
        <a:xfrm>
          <a:off x="4461941" y="1519085"/>
          <a:ext cx="1591716" cy="1313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Exploration</a:t>
          </a:r>
        </a:p>
      </dsp:txBody>
      <dsp:txXfrm>
        <a:off x="4500402" y="1557546"/>
        <a:ext cx="1514794" cy="1236244"/>
      </dsp:txXfrm>
    </dsp:sp>
    <dsp:sp modelId="{D5F49F5C-75CA-4AD3-B5D9-95F8BF9DA486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212830" y="2057245"/>
        <a:ext cx="236210" cy="236847"/>
      </dsp:txXfrm>
    </dsp:sp>
    <dsp:sp modelId="{7950E09F-5F7A-473C-8390-840C5ED6A5B0}">
      <dsp:nvSpPr>
        <dsp:cNvPr id="0" name=""/>
        <dsp:cNvSpPr/>
      </dsp:nvSpPr>
      <dsp:spPr>
        <a:xfrm>
          <a:off x="6690345" y="1519085"/>
          <a:ext cx="1591716" cy="1313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Select algorithm</a:t>
          </a:r>
        </a:p>
      </dsp:txBody>
      <dsp:txXfrm>
        <a:off x="6728806" y="1557546"/>
        <a:ext cx="1514794" cy="1236244"/>
      </dsp:txXfrm>
    </dsp:sp>
    <dsp:sp modelId="{4CB31D9A-AACC-4118-A4BC-C9A44CC7D70D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441233" y="2057245"/>
        <a:ext cx="236210" cy="236847"/>
      </dsp:txXfrm>
    </dsp:sp>
    <dsp:sp modelId="{4D9B8886-BCE1-4B3F-838D-AFEF4143CD29}">
      <dsp:nvSpPr>
        <dsp:cNvPr id="0" name=""/>
        <dsp:cNvSpPr/>
      </dsp:nvSpPr>
      <dsp:spPr>
        <a:xfrm>
          <a:off x="8918748" y="1519085"/>
          <a:ext cx="1591716" cy="1313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Training and Evaluation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Drop Low Value Variables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Remove outliers</a:t>
          </a:r>
        </a:p>
      </dsp:txBody>
      <dsp:txXfrm>
        <a:off x="8957209" y="1557546"/>
        <a:ext cx="1514794" cy="12362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60AAE-F6A4-4559-8523-39CDD59EE957}">
      <dsp:nvSpPr>
        <dsp:cNvPr id="0" name=""/>
        <dsp:cNvSpPr/>
      </dsp:nvSpPr>
      <dsp:spPr>
        <a:xfrm>
          <a:off x="1663821" y="313"/>
          <a:ext cx="1180361" cy="118036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3D4C4EA-9839-44C4-AEA0-4C0895A61D6E}">
      <dsp:nvSpPr>
        <dsp:cNvPr id="0" name=""/>
        <dsp:cNvSpPr/>
      </dsp:nvSpPr>
      <dsp:spPr>
        <a:xfrm>
          <a:off x="2254001" y="313"/>
          <a:ext cx="6297662" cy="1180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0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Baths</a:t>
          </a:r>
        </a:p>
      </dsp:txBody>
      <dsp:txXfrm>
        <a:off x="2254001" y="313"/>
        <a:ext cx="6297662" cy="1180361"/>
      </dsp:txXfrm>
    </dsp:sp>
    <dsp:sp modelId="{BF33462B-36A0-4C8F-AB26-75A8337E412E}">
      <dsp:nvSpPr>
        <dsp:cNvPr id="0" name=""/>
        <dsp:cNvSpPr/>
      </dsp:nvSpPr>
      <dsp:spPr>
        <a:xfrm>
          <a:off x="1663821" y="1180675"/>
          <a:ext cx="1180361" cy="118036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7802ACC-DCBD-4F6C-A8B2-48C8FB357C4E}">
      <dsp:nvSpPr>
        <dsp:cNvPr id="0" name=""/>
        <dsp:cNvSpPr/>
      </dsp:nvSpPr>
      <dsp:spPr>
        <a:xfrm>
          <a:off x="2254001" y="1180675"/>
          <a:ext cx="6297662" cy="1180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0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Lot Size</a:t>
          </a:r>
        </a:p>
      </dsp:txBody>
      <dsp:txXfrm>
        <a:off x="2254001" y="1180675"/>
        <a:ext cx="6297662" cy="1180361"/>
      </dsp:txXfrm>
    </dsp:sp>
    <dsp:sp modelId="{ECD48A1D-037A-4E0B-8C28-B0928F6087A9}">
      <dsp:nvSpPr>
        <dsp:cNvPr id="0" name=""/>
        <dsp:cNvSpPr/>
      </dsp:nvSpPr>
      <dsp:spPr>
        <a:xfrm>
          <a:off x="1663821" y="2361036"/>
          <a:ext cx="1180361" cy="118036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B07D47F-AEE0-4D26-807A-99FA12D46605}">
      <dsp:nvSpPr>
        <dsp:cNvPr id="0" name=""/>
        <dsp:cNvSpPr/>
      </dsp:nvSpPr>
      <dsp:spPr>
        <a:xfrm>
          <a:off x="2254001" y="2361036"/>
          <a:ext cx="6297662" cy="1180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0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Age</a:t>
          </a:r>
        </a:p>
      </dsp:txBody>
      <dsp:txXfrm>
        <a:off x="2254001" y="2361036"/>
        <a:ext cx="6297662" cy="11803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F731A-DBD2-4AB9-98E8-469C1AFFA2D0}">
      <dsp:nvSpPr>
        <dsp:cNvPr id="0" name=""/>
        <dsp:cNvSpPr/>
      </dsp:nvSpPr>
      <dsp:spPr>
        <a:xfrm>
          <a:off x="5187" y="1564688"/>
          <a:ext cx="1608278" cy="1281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Base Model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All variables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81.7%</a:t>
          </a:r>
        </a:p>
      </dsp:txBody>
      <dsp:txXfrm>
        <a:off x="42724" y="1602225"/>
        <a:ext cx="1533204" cy="1206523"/>
      </dsp:txXfrm>
    </dsp:sp>
    <dsp:sp modelId="{B8F84134-D612-4E36-B358-064191CF449F}">
      <dsp:nvSpPr>
        <dsp:cNvPr id="0" name=""/>
        <dsp:cNvSpPr/>
      </dsp:nvSpPr>
      <dsp:spPr>
        <a:xfrm>
          <a:off x="1774294" y="2006060"/>
          <a:ext cx="340955" cy="3988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74294" y="2085831"/>
        <a:ext cx="238669" cy="239311"/>
      </dsp:txXfrm>
    </dsp:sp>
    <dsp:sp modelId="{81723DCA-D194-4197-931F-ADC0528BF2E8}">
      <dsp:nvSpPr>
        <dsp:cNvPr id="0" name=""/>
        <dsp:cNvSpPr/>
      </dsp:nvSpPr>
      <dsp:spPr>
        <a:xfrm>
          <a:off x="2256778" y="1564688"/>
          <a:ext cx="1608278" cy="1281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Removed Lot Size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81.6%</a:t>
          </a:r>
        </a:p>
      </dsp:txBody>
      <dsp:txXfrm>
        <a:off x="2294315" y="1602225"/>
        <a:ext cx="1533204" cy="1206523"/>
      </dsp:txXfrm>
    </dsp:sp>
    <dsp:sp modelId="{BCEEE4E8-301C-4A94-936B-EC86F6D18141}">
      <dsp:nvSpPr>
        <dsp:cNvPr id="0" name=""/>
        <dsp:cNvSpPr/>
      </dsp:nvSpPr>
      <dsp:spPr>
        <a:xfrm>
          <a:off x="4025885" y="2006060"/>
          <a:ext cx="340955" cy="3988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025885" y="2085831"/>
        <a:ext cx="238669" cy="239311"/>
      </dsp:txXfrm>
    </dsp:sp>
    <dsp:sp modelId="{9996FF4E-B79F-4C04-8357-6784BE82ECFF}">
      <dsp:nvSpPr>
        <dsp:cNvPr id="0" name=""/>
        <dsp:cNvSpPr/>
      </dsp:nvSpPr>
      <dsp:spPr>
        <a:xfrm>
          <a:off x="4508369" y="1564688"/>
          <a:ext cx="1608278" cy="1281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3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Removed 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81.5%</a:t>
          </a:r>
        </a:p>
      </dsp:txBody>
      <dsp:txXfrm>
        <a:off x="4545906" y="1602225"/>
        <a:ext cx="1533204" cy="1206523"/>
      </dsp:txXfrm>
    </dsp:sp>
    <dsp:sp modelId="{390AA579-0513-423E-89AE-9CE227B6C797}">
      <dsp:nvSpPr>
        <dsp:cNvPr id="0" name=""/>
        <dsp:cNvSpPr/>
      </dsp:nvSpPr>
      <dsp:spPr>
        <a:xfrm>
          <a:off x="6277475" y="2006060"/>
          <a:ext cx="340955" cy="3988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277475" y="2085831"/>
        <a:ext cx="238669" cy="239311"/>
      </dsp:txXfrm>
    </dsp:sp>
    <dsp:sp modelId="{6A8DCE58-0667-4DAE-BA49-23726EA38771}">
      <dsp:nvSpPr>
        <dsp:cNvPr id="0" name=""/>
        <dsp:cNvSpPr/>
      </dsp:nvSpPr>
      <dsp:spPr>
        <a:xfrm>
          <a:off x="6759959" y="1564688"/>
          <a:ext cx="1608278" cy="1281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4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Removed Baths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81.4%</a:t>
          </a:r>
        </a:p>
      </dsp:txBody>
      <dsp:txXfrm>
        <a:off x="6797496" y="1602225"/>
        <a:ext cx="1533204" cy="1206523"/>
      </dsp:txXfrm>
    </dsp:sp>
    <dsp:sp modelId="{DE6583A5-A53B-4E2A-87A7-5B7FAFFACEF3}">
      <dsp:nvSpPr>
        <dsp:cNvPr id="0" name=""/>
        <dsp:cNvSpPr/>
      </dsp:nvSpPr>
      <dsp:spPr>
        <a:xfrm>
          <a:off x="8529066" y="2006060"/>
          <a:ext cx="340955" cy="3988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529066" y="2085831"/>
        <a:ext cx="238669" cy="239311"/>
      </dsp:txXfrm>
    </dsp:sp>
    <dsp:sp modelId="{9262D6A6-2188-43A3-9FC1-D4A7758317C5}">
      <dsp:nvSpPr>
        <dsp:cNvPr id="0" name=""/>
        <dsp:cNvSpPr/>
      </dsp:nvSpPr>
      <dsp:spPr>
        <a:xfrm>
          <a:off x="9011550" y="1564688"/>
          <a:ext cx="1608278" cy="1281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Final Model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Square Feet and Beds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Removed outliers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85.6%</a:t>
          </a:r>
        </a:p>
      </dsp:txBody>
      <dsp:txXfrm>
        <a:off x="9049087" y="1602225"/>
        <a:ext cx="1533204" cy="12065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1ECDA-6B87-44FA-9C01-ECF6A60F3E37}">
      <dsp:nvSpPr>
        <dsp:cNvPr id="0" name=""/>
        <dsp:cNvSpPr/>
      </dsp:nvSpPr>
      <dsp:spPr>
        <a:xfrm>
          <a:off x="765" y="696893"/>
          <a:ext cx="2984527" cy="417833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685" tIns="330200" rIns="23268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Further improving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Removing additional outlier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other predictive variables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Increase observations</a:t>
          </a:r>
        </a:p>
      </dsp:txBody>
      <dsp:txXfrm>
        <a:off x="765" y="2284661"/>
        <a:ext cx="2984527" cy="2507002"/>
      </dsp:txXfrm>
    </dsp:sp>
    <dsp:sp modelId="{F52BC71A-220D-471A-A6D3-751DBFD5CDDC}">
      <dsp:nvSpPr>
        <dsp:cNvPr id="0" name=""/>
        <dsp:cNvSpPr/>
      </dsp:nvSpPr>
      <dsp:spPr>
        <a:xfrm>
          <a:off x="866278" y="1114727"/>
          <a:ext cx="1253501" cy="12535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728" tIns="12700" rIns="9772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049849" y="1298298"/>
        <a:ext cx="886359" cy="886359"/>
      </dsp:txXfrm>
    </dsp:sp>
    <dsp:sp modelId="{8BEB0FA4-2A92-4810-90BB-759A03EA6F79}">
      <dsp:nvSpPr>
        <dsp:cNvPr id="0" name=""/>
        <dsp:cNvSpPr/>
      </dsp:nvSpPr>
      <dsp:spPr>
        <a:xfrm>
          <a:off x="765" y="4875159"/>
          <a:ext cx="2984527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FC2B6-373A-41A2-9122-3AFB98975CF4}">
      <dsp:nvSpPr>
        <dsp:cNvPr id="0" name=""/>
        <dsp:cNvSpPr/>
      </dsp:nvSpPr>
      <dsp:spPr>
        <a:xfrm>
          <a:off x="3283745" y="696893"/>
          <a:ext cx="2984527" cy="417833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685" tIns="330200" rIns="23268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Deployment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Azure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AWS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3283745" y="2284661"/>
        <a:ext cx="2984527" cy="2507002"/>
      </dsp:txXfrm>
    </dsp:sp>
    <dsp:sp modelId="{00BA3A51-9B48-4BF2-99C8-20DCEE04B4A1}">
      <dsp:nvSpPr>
        <dsp:cNvPr id="0" name=""/>
        <dsp:cNvSpPr/>
      </dsp:nvSpPr>
      <dsp:spPr>
        <a:xfrm>
          <a:off x="4149258" y="1114727"/>
          <a:ext cx="1253501" cy="12535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728" tIns="12700" rIns="9772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332829" y="1298298"/>
        <a:ext cx="886359" cy="886359"/>
      </dsp:txXfrm>
    </dsp:sp>
    <dsp:sp modelId="{157042A9-BCC1-4CF6-B9DB-19E6F1E75B15}">
      <dsp:nvSpPr>
        <dsp:cNvPr id="0" name=""/>
        <dsp:cNvSpPr/>
      </dsp:nvSpPr>
      <dsp:spPr>
        <a:xfrm>
          <a:off x="3283745" y="4875159"/>
          <a:ext cx="2984527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3815E-CC9C-4321-906A-FA926CA5FABE}">
      <dsp:nvSpPr>
        <dsp:cNvPr id="0" name=""/>
        <dsp:cNvSpPr/>
      </dsp:nvSpPr>
      <dsp:spPr>
        <a:xfrm>
          <a:off x="0" y="2720"/>
          <a:ext cx="6269038" cy="0"/>
        </a:xfrm>
        <a:prstGeom prst="line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73D509-E9BF-450B-84BF-B49F80ADF1A1}">
      <dsp:nvSpPr>
        <dsp:cNvPr id="0" name=""/>
        <dsp:cNvSpPr/>
      </dsp:nvSpPr>
      <dsp:spPr>
        <a:xfrm>
          <a:off x="0" y="2720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Simplicity</a:t>
          </a:r>
        </a:p>
      </dsp:txBody>
      <dsp:txXfrm>
        <a:off x="0" y="2720"/>
        <a:ext cx="6269038" cy="1855561"/>
      </dsp:txXfrm>
    </dsp:sp>
    <dsp:sp modelId="{26A4FC09-0952-4F68-B604-CCC30D60CFF8}">
      <dsp:nvSpPr>
        <dsp:cNvPr id="0" name=""/>
        <dsp:cNvSpPr/>
      </dsp:nvSpPr>
      <dsp:spPr>
        <a:xfrm>
          <a:off x="0" y="1858281"/>
          <a:ext cx="6269038" cy="0"/>
        </a:xfrm>
        <a:prstGeom prst="line">
          <a:avLst/>
        </a:prstGeom>
        <a:gradFill rotWithShape="0">
          <a:gsLst>
            <a:gs pos="0">
              <a:schemeClr val="accent4">
                <a:shade val="80000"/>
                <a:hueOff val="-104536"/>
                <a:satOff val="2230"/>
                <a:lumOff val="1165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shade val="80000"/>
                <a:hueOff val="-104536"/>
                <a:satOff val="2230"/>
                <a:lumOff val="1165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shade val="80000"/>
              <a:hueOff val="-104536"/>
              <a:satOff val="2230"/>
              <a:lumOff val="116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CC160D-D34C-45BD-8457-7C24DC1E0994}">
      <dsp:nvSpPr>
        <dsp:cNvPr id="0" name=""/>
        <dsp:cNvSpPr/>
      </dsp:nvSpPr>
      <dsp:spPr>
        <a:xfrm>
          <a:off x="0" y="1858281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Easy to use</a:t>
          </a:r>
        </a:p>
      </dsp:txBody>
      <dsp:txXfrm>
        <a:off x="0" y="1858281"/>
        <a:ext cx="6269038" cy="1855561"/>
      </dsp:txXfrm>
    </dsp:sp>
    <dsp:sp modelId="{04362F04-6DE7-4F26-967C-65C9D05D6AC6}">
      <dsp:nvSpPr>
        <dsp:cNvPr id="0" name=""/>
        <dsp:cNvSpPr/>
      </dsp:nvSpPr>
      <dsp:spPr>
        <a:xfrm>
          <a:off x="0" y="3713843"/>
          <a:ext cx="6269038" cy="0"/>
        </a:xfrm>
        <a:prstGeom prst="line">
          <a:avLst/>
        </a:prstGeom>
        <a:gradFill rotWithShape="0">
          <a:gsLst>
            <a:gs pos="0">
              <a:schemeClr val="accent4">
                <a:shade val="80000"/>
                <a:hueOff val="-209072"/>
                <a:satOff val="4460"/>
                <a:lumOff val="2330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shade val="80000"/>
                <a:hueOff val="-209072"/>
                <a:satOff val="4460"/>
                <a:lumOff val="2330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shade val="80000"/>
              <a:hueOff val="-209072"/>
              <a:satOff val="4460"/>
              <a:lumOff val="233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ADB7C4-1EF8-458C-AFB1-5C58E826F4D9}">
      <dsp:nvSpPr>
        <dsp:cNvPr id="0" name=""/>
        <dsp:cNvSpPr/>
      </dsp:nvSpPr>
      <dsp:spPr>
        <a:xfrm>
          <a:off x="0" y="3713843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Easy to understand</a:t>
          </a:r>
        </a:p>
      </dsp:txBody>
      <dsp:txXfrm>
        <a:off x="0" y="3713843"/>
        <a:ext cx="6269038" cy="1855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DAEDF-CF3E-46E8-BF60-808C06DD551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CA5D7-C062-4B0E-84C4-0D3174D8F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68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CA5D7-C062-4B0E-84C4-0D3174D8F4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6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CA5D7-C062-4B0E-84C4-0D3174D8F4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7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CA5D7-C062-4B0E-84C4-0D3174D8F4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5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AB4A74-6290-4DF1-A0ED-0B0CE1230CF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D260E42-3884-4EFC-8480-8E1FF8B0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4A74-6290-4DF1-A0ED-0B0CE1230CF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0E42-3884-4EFC-8480-8E1FF8B0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9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4A74-6290-4DF1-A0ED-0B0CE1230CF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0E42-3884-4EFC-8480-8E1FF8B0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62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4A74-6290-4DF1-A0ED-0B0CE1230CF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0E42-3884-4EFC-8480-8E1FF8B0A1D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2704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4A74-6290-4DF1-A0ED-0B0CE1230CF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0E42-3884-4EFC-8480-8E1FF8B0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79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4A74-6290-4DF1-A0ED-0B0CE1230CF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0E42-3884-4EFC-8480-8E1FF8B0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60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4A74-6290-4DF1-A0ED-0B0CE1230CF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0E42-3884-4EFC-8480-8E1FF8B0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83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4A74-6290-4DF1-A0ED-0B0CE1230CF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0E42-3884-4EFC-8480-8E1FF8B0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28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4A74-6290-4DF1-A0ED-0B0CE1230CF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0E42-3884-4EFC-8480-8E1FF8B0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4A74-6290-4DF1-A0ED-0B0CE1230CF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0E42-3884-4EFC-8480-8E1FF8B0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8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4A74-6290-4DF1-A0ED-0B0CE1230CF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0E42-3884-4EFC-8480-8E1FF8B0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1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4A74-6290-4DF1-A0ED-0B0CE1230CF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0E42-3884-4EFC-8480-8E1FF8B0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4A74-6290-4DF1-A0ED-0B0CE1230CF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0E42-3884-4EFC-8480-8E1FF8B0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3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4A74-6290-4DF1-A0ED-0B0CE1230CF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0E42-3884-4EFC-8480-8E1FF8B0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4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4A74-6290-4DF1-A0ED-0B0CE1230CF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0E42-3884-4EFC-8480-8E1FF8B0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8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4A74-6290-4DF1-A0ED-0B0CE1230CF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0E42-3884-4EFC-8480-8E1FF8B0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7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4A74-6290-4DF1-A0ED-0B0CE1230CF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0E42-3884-4EFC-8480-8E1FF8B0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4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B4A74-6290-4DF1-A0ED-0B0CE1230CF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0E42-3884-4EFC-8480-8E1FF8B0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34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eattle housing">
            <a:extLst>
              <a:ext uri="{FF2B5EF4-FFF2-40B4-BE49-F238E27FC236}">
                <a16:creationId xmlns:a16="http://schemas.microsoft.com/office/drawing/2014/main" id="{232AF4E2-2CB2-4EEF-94A8-0C7E2C32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2" r="2" b="2"/>
          <a:stretch/>
        </p:blipFill>
        <p:spPr bwMode="auto">
          <a:xfrm>
            <a:off x="2694432" y="666497"/>
            <a:ext cx="6803136" cy="32735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AB166-E623-44D3-A94A-452F3354A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49" y="4445251"/>
            <a:ext cx="10901471" cy="1350712"/>
          </a:xfrm>
          <a:noFill/>
        </p:spPr>
        <p:txBody>
          <a:bodyPr>
            <a:normAutofit/>
          </a:bodyPr>
          <a:lstStyle/>
          <a:p>
            <a:pPr algn="r" fontAlgn="base"/>
            <a:r>
              <a:rPr lang="en-US" cap="all" dirty="0"/>
              <a:t>PREDICTING THE VALUE OF a 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CFF1F-FC9C-4B1B-976D-D97B52217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449" y="5795963"/>
            <a:ext cx="10901471" cy="560388"/>
          </a:xfrm>
          <a:noFill/>
        </p:spPr>
        <p:txBody>
          <a:bodyPr>
            <a:normAutofit/>
          </a:bodyPr>
          <a:lstStyle/>
          <a:p>
            <a:pPr algn="r"/>
            <a:r>
              <a:rPr lang="en-US" dirty="0"/>
              <a:t>Marjorie Blanco</a:t>
            </a:r>
          </a:p>
        </p:txBody>
      </p:sp>
    </p:spTree>
    <p:extLst>
      <p:ext uri="{BB962C8B-B14F-4D97-AF65-F5344CB8AC3E}">
        <p14:creationId xmlns:p14="http://schemas.microsoft.com/office/powerpoint/2010/main" val="313668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1BF9-38AA-4FEC-A1DC-8C723EBD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E0D505-F303-4CC1-A9F9-9C623E3EF4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299293"/>
              </p:ext>
            </p:extLst>
          </p:nvPr>
        </p:nvGraphicFramePr>
        <p:xfrm>
          <a:off x="1141412" y="1380226"/>
          <a:ext cx="10625017" cy="441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4880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407A-8165-4B32-AD6D-2574214F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6F2A83C-3270-4C16-8885-B83DE2FD3C5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70148562"/>
              </p:ext>
            </p:extLst>
          </p:nvPr>
        </p:nvGraphicFramePr>
        <p:xfrm>
          <a:off x="1141413" y="2249488"/>
          <a:ext cx="4878387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C44451A-8D65-43DB-BEE6-E340CAD63D2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26111879"/>
              </p:ext>
            </p:extLst>
          </p:nvPr>
        </p:nvGraphicFramePr>
        <p:xfrm>
          <a:off x="6172200" y="2249488"/>
          <a:ext cx="4875213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619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040 170th Ave SE, Bellevue, WA 98008">
            <a:extLst>
              <a:ext uri="{FF2B5EF4-FFF2-40B4-BE49-F238E27FC236}">
                <a16:creationId xmlns:a16="http://schemas.microsoft.com/office/drawing/2014/main" id="{FAA3E4AB-29EA-4438-B1FE-4A0F75879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0" b="-2"/>
          <a:stretch/>
        </p:blipFill>
        <p:spPr bwMode="auto">
          <a:xfrm>
            <a:off x="838200" y="1904281"/>
            <a:ext cx="6233160" cy="427268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83395D-D774-4664-A68F-AF1A5479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Demo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E73D2-BDCC-4D8B-9207-C7DA631214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2944" y="1825625"/>
                <a:ext cx="3800856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2000" dirty="0"/>
                  <a:t>Beds: 3</a:t>
                </a:r>
              </a:p>
              <a:p>
                <a:r>
                  <a:rPr lang="en-US" sz="2000" dirty="0"/>
                  <a:t>Square Feet: 2,490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𝑃𝑅𝐼𝐶𝐸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=32267.44−154666∗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𝐵𝐸𝐷𝑆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+ 700.8764 ∗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𝑆𝑄𝑈𝐴𝑅𝐸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𝐹𝐸𝐸𝑇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Model:   $1,313,452</a:t>
                </a:r>
              </a:p>
              <a:p>
                <a:r>
                  <a:rPr lang="en-US" sz="2000" dirty="0"/>
                  <a:t>Redfin: $891,375</a:t>
                </a:r>
              </a:p>
              <a:p>
                <a:r>
                  <a:rPr lang="en-US" sz="2000" dirty="0"/>
                  <a:t>Zillow: $904,453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E73D2-BDCC-4D8B-9207-C7DA631214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2944" y="1825625"/>
                <a:ext cx="3800856" cy="4351338"/>
              </a:xfrm>
              <a:blipFill>
                <a:blip r:embed="rId3"/>
                <a:stretch>
                  <a:fillRect l="-160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35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6161-E26A-453C-90FD-AECF4D01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23488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053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8E47-97B5-4375-AC68-087C538F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Benefits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69443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8756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D4A7-30C4-45D3-ABA5-ED6E6A7F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E56AA-77F3-40F7-A24E-82E99F2B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Zip code</a:t>
            </a:r>
          </a:p>
          <a:p>
            <a:r>
              <a:rPr lang="en-US" sz="2400" dirty="0"/>
              <a:t>Schools</a:t>
            </a:r>
          </a:p>
          <a:p>
            <a:r>
              <a:rPr lang="en-US" sz="2400" dirty="0"/>
              <a:t>Neighborhood</a:t>
            </a:r>
          </a:p>
          <a:p>
            <a:r>
              <a:rPr lang="en-US" sz="2400" dirty="0"/>
              <a:t>Parks and Green Spaces</a:t>
            </a:r>
          </a:p>
          <a:p>
            <a:r>
              <a:rPr lang="en-US" dirty="0"/>
              <a:t>Landmarks</a:t>
            </a:r>
          </a:p>
          <a:p>
            <a:r>
              <a:rPr lang="en-US" dirty="0"/>
              <a:t>Crime rate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2040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q&amp;a">
            <a:extLst>
              <a:ext uri="{FF2B5EF4-FFF2-40B4-BE49-F238E27FC236}">
                <a16:creationId xmlns:a16="http://schemas.microsoft.com/office/drawing/2014/main" id="{6009766D-5B6E-428F-8FC7-C6BFB40314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60" y="1247987"/>
            <a:ext cx="10235962" cy="409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06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2245-2262-4C5A-A2FE-280501EB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 and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3324-1D4E-4074-9B90-7BCB35ABB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Bellevue is one of the hottest housing market in the country</a:t>
            </a:r>
          </a:p>
          <a:p>
            <a:pPr fontAlgn="base"/>
            <a:r>
              <a:rPr lang="en-US" dirty="0"/>
              <a:t>Goal is to build a model to predict the real estate sales price of a house based upon various historical features about the house in Bellevue,  WA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2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FF5C-EA25-4213-86CE-56101A9E2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/>
              <a:t>Seattle marks a full year as America’s hottest housing market, with no end in sight</a:t>
            </a:r>
            <a:endParaRPr lang="en-US"/>
          </a:p>
        </p:txBody>
      </p:sp>
      <p:pic>
        <p:nvPicPr>
          <p:cNvPr id="3080" name="Picture 8" descr="https://static.seattletimes.com/wp-content/uploads/2017/10/1b44a332-be69-11e7-8bcc-ca96a5654732-780x520.jpg">
            <a:extLst>
              <a:ext uri="{FF2B5EF4-FFF2-40B4-BE49-F238E27FC236}">
                <a16:creationId xmlns:a16="http://schemas.microsoft.com/office/drawing/2014/main" id="{7007ED1F-76DD-4FB7-B215-0E32101AA40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240383" y="1930097"/>
            <a:ext cx="6213591" cy="41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BEEC3-B8E8-41FF-9543-52925A0BB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0966" y="1930097"/>
            <a:ext cx="3800856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Now, Seattle is an outlier — everywhere else is experiencing growth that’s slightly or moderately above average for that region, while prices here are increasing nearly three times as fast as the historical average.</a:t>
            </a:r>
          </a:p>
        </p:txBody>
      </p:sp>
    </p:spTree>
    <p:extLst>
      <p:ext uri="{BB962C8B-B14F-4D97-AF65-F5344CB8AC3E}">
        <p14:creationId xmlns:p14="http://schemas.microsoft.com/office/powerpoint/2010/main" val="292347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8E1DDAD8-1D10-4640-A034-BE90015E37B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03" name="Picture 2" descr="A picture containing electronics&#10;&#10;Description generated with high confidence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8" name="Picture 2" descr="Image result for predict home">
            <a:extLst>
              <a:ext uri="{FF2B5EF4-FFF2-40B4-BE49-F238E27FC236}">
                <a16:creationId xmlns:a16="http://schemas.microsoft.com/office/drawing/2014/main" id="{65874A7D-406A-412B-AE85-BC4B4E53FF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" r="19072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FD642FB6-2808-4BC5-AE0B-7302C24B78A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04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05" name="Rectangle 115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B849E-6F57-40B0-9F5B-37B190DC5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Stakeholders</a:t>
            </a:r>
          </a:p>
          <a:p>
            <a:r>
              <a:rPr lang="en-US" dirty="0"/>
              <a:t>Prospective home buyers/sellers</a:t>
            </a:r>
          </a:p>
          <a:p>
            <a:r>
              <a:rPr lang="en-US" dirty="0"/>
              <a:t>Real estate agents</a:t>
            </a:r>
          </a:p>
          <a:p>
            <a:r>
              <a:rPr lang="en-US" dirty="0"/>
              <a:t>Real estate investors</a:t>
            </a:r>
          </a:p>
          <a:p>
            <a:r>
              <a:rPr lang="en-US" dirty="0"/>
              <a:t>Banks</a:t>
            </a:r>
          </a:p>
        </p:txBody>
      </p:sp>
    </p:spTree>
    <p:extLst>
      <p:ext uri="{BB962C8B-B14F-4D97-AF65-F5344CB8AC3E}">
        <p14:creationId xmlns:p14="http://schemas.microsoft.com/office/powerpoint/2010/main" val="262933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1712-AA4D-41B9-9549-E322D7D1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Preprocessing, Data Exploration &amp; Modeling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BAB087-C916-4576-85D6-5EE2766B4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807085"/>
              </p:ext>
            </p:extLst>
          </p:nvPr>
        </p:nvGraphicFramePr>
        <p:xfrm>
          <a:off x="838200" y="187325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310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77">
            <a:extLst>
              <a:ext uri="{FF2B5EF4-FFF2-40B4-BE49-F238E27FC236}">
                <a16:creationId xmlns:a16="http://schemas.microsoft.com/office/drawing/2014/main" id="{6697F791-5FFA-4164-899F-EB52EA72B0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4E28A1A9-FB81-4816-AAEA-C3B4309469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Rectangle 81">
            <a:extLst>
              <a:ext uri="{FF2B5EF4-FFF2-40B4-BE49-F238E27FC236}">
                <a16:creationId xmlns:a16="http://schemas.microsoft.com/office/drawing/2014/main" id="{B773AB25-A422-41AA-9737-5E04C1966D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AF0552B8-DE8C-40DF-B29F-1728E6A106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4" descr="Image result for predict home">
            <a:extLst>
              <a:ext uri="{FF2B5EF4-FFF2-40B4-BE49-F238E27FC236}">
                <a16:creationId xmlns:a16="http://schemas.microsoft.com/office/drawing/2014/main" id="{40450A6B-8A03-48C4-9491-80510CB3FE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2" r="6909" b="1"/>
          <a:stretch/>
        </p:blipFill>
        <p:spPr bwMode="auto">
          <a:xfrm>
            <a:off x="4711778" y="1081019"/>
            <a:ext cx="6844045" cy="469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6AD0D387-1584-4477-B5F8-52B50D4F220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7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9921EF-EDE3-4D3D-A948-6649AC5D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Feature Selection</a:t>
            </a:r>
          </a:p>
        </p:txBody>
      </p:sp>
      <p:sp>
        <p:nvSpPr>
          <p:cNvPr id="2057" name="Content Placeholder 2056"/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Dependent Variables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PRICE</a:t>
            </a:r>
          </a:p>
          <a:p>
            <a:r>
              <a:rPr lang="en-US" sz="2600" dirty="0">
                <a:solidFill>
                  <a:srgbClr val="FFFFFF"/>
                </a:solidFill>
              </a:rPr>
              <a:t>Explanatory Variables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BEDS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BATHS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SQUARE FEET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LOT SIZE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AGE </a:t>
            </a:r>
          </a:p>
        </p:txBody>
      </p:sp>
    </p:spTree>
    <p:extLst>
      <p:ext uri="{BB962C8B-B14F-4D97-AF65-F5344CB8AC3E}">
        <p14:creationId xmlns:p14="http://schemas.microsoft.com/office/powerpoint/2010/main" val="2333540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2395E94-9CF6-41AE-BDEB-C2D3BE93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Price vs. number of Beds</a:t>
            </a:r>
          </a:p>
        </p:txBody>
      </p:sp>
      <p:pic>
        <p:nvPicPr>
          <p:cNvPr id="6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C641D70-FE0B-4340-83D4-665F53EF6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939" y="1903805"/>
            <a:ext cx="9720472" cy="4738984"/>
          </a:xfrm>
        </p:spPr>
      </p:pic>
    </p:spTree>
    <p:extLst>
      <p:ext uri="{BB962C8B-B14F-4D97-AF65-F5344CB8AC3E}">
        <p14:creationId xmlns:p14="http://schemas.microsoft.com/office/powerpoint/2010/main" val="344402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23FE-3358-44FC-9E75-457CB81E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Price vs. Square Feet</a:t>
            </a:r>
          </a:p>
        </p:txBody>
      </p:sp>
      <p:pic>
        <p:nvPicPr>
          <p:cNvPr id="7" name="Content Placeholder 6" descr="A close up of a map&#10;&#10;Description generated with high confidence">
            <a:extLst>
              <a:ext uri="{FF2B5EF4-FFF2-40B4-BE49-F238E27FC236}">
                <a16:creationId xmlns:a16="http://schemas.microsoft.com/office/drawing/2014/main" id="{D7D3C509-1D86-4EE1-8372-7E19FF825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672" y="1803979"/>
            <a:ext cx="9455739" cy="4718041"/>
          </a:xfrm>
        </p:spPr>
      </p:pic>
    </p:spTree>
    <p:extLst>
      <p:ext uri="{BB962C8B-B14F-4D97-AF65-F5344CB8AC3E}">
        <p14:creationId xmlns:p14="http://schemas.microsoft.com/office/powerpoint/2010/main" val="345375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51D1-B9A5-4037-9BD8-EF5E4362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/>
              <a:t>Low Predictiv</a:t>
            </a:r>
            <a:r>
              <a:rPr lang="en-US" b="1" dirty="0"/>
              <a:t>e </a:t>
            </a:r>
            <a:r>
              <a:rPr lang="en-US" b="1" i="0" dirty="0"/>
              <a:t>Value Variables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5F1D01-D6AA-43A7-B372-0234BD6D93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571111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Image result for delete">
            <a:extLst>
              <a:ext uri="{FF2B5EF4-FFF2-40B4-BE49-F238E27FC236}">
                <a16:creationId xmlns:a16="http://schemas.microsoft.com/office/drawing/2014/main" id="{BBD425FE-4523-4D85-8396-D1F93ACB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043906"/>
            <a:ext cx="48768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65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674</TotalTime>
  <Words>295</Words>
  <Application>Microsoft Office PowerPoint</Application>
  <PresentationFormat>Widescreen</PresentationFormat>
  <Paragraphs>90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Trebuchet MS</vt:lpstr>
      <vt:lpstr>Tw Cen MT</vt:lpstr>
      <vt:lpstr>Circuit</vt:lpstr>
      <vt:lpstr>PREDICTING THE VALUE OF a HOUSE</vt:lpstr>
      <vt:lpstr>Situation and Target</vt:lpstr>
      <vt:lpstr>Seattle marks a full year as America’s hottest housing market, with no end in sight</vt:lpstr>
      <vt:lpstr>PowerPoint Presentation</vt:lpstr>
      <vt:lpstr>Preprocessing, Data Exploration &amp; Modeling</vt:lpstr>
      <vt:lpstr>Feature Selection</vt:lpstr>
      <vt:lpstr>List Price vs. number of Beds</vt:lpstr>
      <vt:lpstr>List Price vs. Square Feet</vt:lpstr>
      <vt:lpstr>Low Predictive Value Variables</vt:lpstr>
      <vt:lpstr>Modeling</vt:lpstr>
      <vt:lpstr>Model Evaluation</vt:lpstr>
      <vt:lpstr>Predictive Demo</vt:lpstr>
      <vt:lpstr>Next Steps</vt:lpstr>
      <vt:lpstr>Benefits</vt:lpstr>
      <vt:lpstr>Additional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Marjorie Blanco</dc:creator>
  <cp:lastModifiedBy>Marjorie Blanco</cp:lastModifiedBy>
  <cp:revision>46</cp:revision>
  <dcterms:created xsi:type="dcterms:W3CDTF">2017-11-30T01:10:22Z</dcterms:created>
  <dcterms:modified xsi:type="dcterms:W3CDTF">2017-12-01T04:36:52Z</dcterms:modified>
</cp:coreProperties>
</file>