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3" r:id="rId6"/>
    <p:sldId id="270" r:id="rId7"/>
    <p:sldId id="262" r:id="rId8"/>
    <p:sldId id="264" r:id="rId9"/>
    <p:sldId id="265" r:id="rId10"/>
    <p:sldId id="269" r:id="rId11"/>
    <p:sldId id="267" r:id="rId12"/>
    <p:sldId id="268" r:id="rId13"/>
    <p:sldId id="266" r:id="rId14"/>
    <p:sldId id="271" r:id="rId15"/>
    <p:sldId id="25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14494-8862-4DCF-A52D-188C42502382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9946B6-FF64-4EBB-BE0F-31B9B706500C}">
      <dgm:prSet/>
      <dgm:spPr/>
      <dgm:t>
        <a:bodyPr/>
        <a:lstStyle/>
        <a:p>
          <a:r>
            <a:rPr lang="en-US"/>
            <a:t>R is a programming language for statistics and data visualization.</a:t>
          </a:r>
        </a:p>
      </dgm:t>
    </dgm:pt>
    <dgm:pt modelId="{FBD2E67D-4296-4036-9DDD-57E09821B2D9}" type="parTrans" cxnId="{22E194E1-3503-486E-8CF0-DE43E0F0856D}">
      <dgm:prSet/>
      <dgm:spPr/>
      <dgm:t>
        <a:bodyPr/>
        <a:lstStyle/>
        <a:p>
          <a:endParaRPr lang="en-US"/>
        </a:p>
      </dgm:t>
    </dgm:pt>
    <dgm:pt modelId="{A17626B7-3D1D-49DB-B589-D9FEACF2C718}" type="sibTrans" cxnId="{22E194E1-3503-486E-8CF0-DE43E0F0856D}">
      <dgm:prSet/>
      <dgm:spPr/>
      <dgm:t>
        <a:bodyPr/>
        <a:lstStyle/>
        <a:p>
          <a:endParaRPr lang="en-US"/>
        </a:p>
      </dgm:t>
    </dgm:pt>
    <dgm:pt modelId="{2AABCE56-9CE3-47D9-90DE-154BBC749DBB}">
      <dgm:prSet/>
      <dgm:spPr/>
      <dgm:t>
        <a:bodyPr/>
        <a:lstStyle/>
        <a:p>
          <a:r>
            <a:rPr lang="en-US" dirty="0"/>
            <a:t>R is commonly used for computation, statistics, data mining, data analysis, and data discovery.</a:t>
          </a:r>
        </a:p>
      </dgm:t>
    </dgm:pt>
    <dgm:pt modelId="{CD6BAA43-773C-47E7-8305-A3E8080FA7F0}" type="parTrans" cxnId="{1F2DA208-12EF-4392-A9C3-4BDAF279B76A}">
      <dgm:prSet/>
      <dgm:spPr/>
      <dgm:t>
        <a:bodyPr/>
        <a:lstStyle/>
        <a:p>
          <a:endParaRPr lang="en-US"/>
        </a:p>
      </dgm:t>
    </dgm:pt>
    <dgm:pt modelId="{8104913C-25C2-4848-A49A-8B7EEDF8EBFC}" type="sibTrans" cxnId="{1F2DA208-12EF-4392-A9C3-4BDAF279B76A}">
      <dgm:prSet/>
      <dgm:spPr/>
      <dgm:t>
        <a:bodyPr/>
        <a:lstStyle/>
        <a:p>
          <a:endParaRPr lang="en-US"/>
        </a:p>
      </dgm:t>
    </dgm:pt>
    <dgm:pt modelId="{C32C8C85-C6A2-4E40-8F80-7F8B6C487A53}" type="pres">
      <dgm:prSet presAssocID="{74614494-8862-4DCF-A52D-188C42502382}" presName="vert0" presStyleCnt="0">
        <dgm:presLayoutVars>
          <dgm:dir/>
          <dgm:animOne val="branch"/>
          <dgm:animLvl val="lvl"/>
        </dgm:presLayoutVars>
      </dgm:prSet>
      <dgm:spPr/>
    </dgm:pt>
    <dgm:pt modelId="{A7FC405C-5667-4FEF-B4BA-B0497530BDA9}" type="pres">
      <dgm:prSet presAssocID="{CF9946B6-FF64-4EBB-BE0F-31B9B706500C}" presName="thickLine" presStyleLbl="alignNode1" presStyleIdx="0" presStyleCnt="2"/>
      <dgm:spPr/>
    </dgm:pt>
    <dgm:pt modelId="{2E40FE2A-9EFF-4F0D-A36B-DB833D6C3CB6}" type="pres">
      <dgm:prSet presAssocID="{CF9946B6-FF64-4EBB-BE0F-31B9B706500C}" presName="horz1" presStyleCnt="0"/>
      <dgm:spPr/>
    </dgm:pt>
    <dgm:pt modelId="{4D3D47DF-E029-4451-B001-3087FE1F7D49}" type="pres">
      <dgm:prSet presAssocID="{CF9946B6-FF64-4EBB-BE0F-31B9B706500C}" presName="tx1" presStyleLbl="revTx" presStyleIdx="0" presStyleCnt="2"/>
      <dgm:spPr/>
    </dgm:pt>
    <dgm:pt modelId="{ACC04302-D104-407E-ACD7-DE06C779C1BD}" type="pres">
      <dgm:prSet presAssocID="{CF9946B6-FF64-4EBB-BE0F-31B9B706500C}" presName="vert1" presStyleCnt="0"/>
      <dgm:spPr/>
    </dgm:pt>
    <dgm:pt modelId="{07DA344E-146F-4F14-AB27-0238019AE0D7}" type="pres">
      <dgm:prSet presAssocID="{2AABCE56-9CE3-47D9-90DE-154BBC749DBB}" presName="thickLine" presStyleLbl="alignNode1" presStyleIdx="1" presStyleCnt="2"/>
      <dgm:spPr/>
    </dgm:pt>
    <dgm:pt modelId="{B588448A-486E-4CBA-A295-EE45DFBC28F9}" type="pres">
      <dgm:prSet presAssocID="{2AABCE56-9CE3-47D9-90DE-154BBC749DBB}" presName="horz1" presStyleCnt="0"/>
      <dgm:spPr/>
    </dgm:pt>
    <dgm:pt modelId="{6F51FB5C-65C6-4CCF-968C-301D52E00A18}" type="pres">
      <dgm:prSet presAssocID="{2AABCE56-9CE3-47D9-90DE-154BBC749DBB}" presName="tx1" presStyleLbl="revTx" presStyleIdx="1" presStyleCnt="2"/>
      <dgm:spPr/>
    </dgm:pt>
    <dgm:pt modelId="{D65A67A1-A7E9-453C-88D3-7A644131D295}" type="pres">
      <dgm:prSet presAssocID="{2AABCE56-9CE3-47D9-90DE-154BBC749DBB}" presName="vert1" presStyleCnt="0"/>
      <dgm:spPr/>
    </dgm:pt>
  </dgm:ptLst>
  <dgm:cxnLst>
    <dgm:cxn modelId="{1F2DA208-12EF-4392-A9C3-4BDAF279B76A}" srcId="{74614494-8862-4DCF-A52D-188C42502382}" destId="{2AABCE56-9CE3-47D9-90DE-154BBC749DBB}" srcOrd="1" destOrd="0" parTransId="{CD6BAA43-773C-47E7-8305-A3E8080FA7F0}" sibTransId="{8104913C-25C2-4848-A49A-8B7EEDF8EBFC}"/>
    <dgm:cxn modelId="{953EB859-95EE-40A9-B94C-8E277F196048}" type="presOf" srcId="{74614494-8862-4DCF-A52D-188C42502382}" destId="{C32C8C85-C6A2-4E40-8F80-7F8B6C487A53}" srcOrd="0" destOrd="0" presId="urn:microsoft.com/office/officeart/2008/layout/LinedList"/>
    <dgm:cxn modelId="{50EAB88C-4622-47DE-89DF-93DE0D6BE6EA}" type="presOf" srcId="{2AABCE56-9CE3-47D9-90DE-154BBC749DBB}" destId="{6F51FB5C-65C6-4CCF-968C-301D52E00A18}" srcOrd="0" destOrd="0" presId="urn:microsoft.com/office/officeart/2008/layout/LinedList"/>
    <dgm:cxn modelId="{FFA979D3-CFF8-40D0-9929-4473DF1C2E59}" type="presOf" srcId="{CF9946B6-FF64-4EBB-BE0F-31B9B706500C}" destId="{4D3D47DF-E029-4451-B001-3087FE1F7D49}" srcOrd="0" destOrd="0" presId="urn:microsoft.com/office/officeart/2008/layout/LinedList"/>
    <dgm:cxn modelId="{22E194E1-3503-486E-8CF0-DE43E0F0856D}" srcId="{74614494-8862-4DCF-A52D-188C42502382}" destId="{CF9946B6-FF64-4EBB-BE0F-31B9B706500C}" srcOrd="0" destOrd="0" parTransId="{FBD2E67D-4296-4036-9DDD-57E09821B2D9}" sibTransId="{A17626B7-3D1D-49DB-B589-D9FEACF2C718}"/>
    <dgm:cxn modelId="{40E4727A-C738-42D5-A9ED-E2FD0C5F1488}" type="presParOf" srcId="{C32C8C85-C6A2-4E40-8F80-7F8B6C487A53}" destId="{A7FC405C-5667-4FEF-B4BA-B0497530BDA9}" srcOrd="0" destOrd="0" presId="urn:microsoft.com/office/officeart/2008/layout/LinedList"/>
    <dgm:cxn modelId="{6A6885BD-8433-46B4-82E2-9FA97836B8CA}" type="presParOf" srcId="{C32C8C85-C6A2-4E40-8F80-7F8B6C487A53}" destId="{2E40FE2A-9EFF-4F0D-A36B-DB833D6C3CB6}" srcOrd="1" destOrd="0" presId="urn:microsoft.com/office/officeart/2008/layout/LinedList"/>
    <dgm:cxn modelId="{E1AB2F22-AC6D-4446-92FB-0244005C8280}" type="presParOf" srcId="{2E40FE2A-9EFF-4F0D-A36B-DB833D6C3CB6}" destId="{4D3D47DF-E029-4451-B001-3087FE1F7D49}" srcOrd="0" destOrd="0" presId="urn:microsoft.com/office/officeart/2008/layout/LinedList"/>
    <dgm:cxn modelId="{1DF6DE7B-4CAB-4686-A29E-1F4716058CF7}" type="presParOf" srcId="{2E40FE2A-9EFF-4F0D-A36B-DB833D6C3CB6}" destId="{ACC04302-D104-407E-ACD7-DE06C779C1BD}" srcOrd="1" destOrd="0" presId="urn:microsoft.com/office/officeart/2008/layout/LinedList"/>
    <dgm:cxn modelId="{0A0FA9AF-FF6B-44C3-8487-0855AAEDE5E0}" type="presParOf" srcId="{C32C8C85-C6A2-4E40-8F80-7F8B6C487A53}" destId="{07DA344E-146F-4F14-AB27-0238019AE0D7}" srcOrd="2" destOrd="0" presId="urn:microsoft.com/office/officeart/2008/layout/LinedList"/>
    <dgm:cxn modelId="{B5DACD8C-7748-402C-9702-964807EA745C}" type="presParOf" srcId="{C32C8C85-C6A2-4E40-8F80-7F8B6C487A53}" destId="{B588448A-486E-4CBA-A295-EE45DFBC28F9}" srcOrd="3" destOrd="0" presId="urn:microsoft.com/office/officeart/2008/layout/LinedList"/>
    <dgm:cxn modelId="{B86B228A-DDEE-4CA8-AFEB-E700FED2331C}" type="presParOf" srcId="{B588448A-486E-4CBA-A295-EE45DFBC28F9}" destId="{6F51FB5C-65C6-4CCF-968C-301D52E00A18}" srcOrd="0" destOrd="0" presId="urn:microsoft.com/office/officeart/2008/layout/LinedList"/>
    <dgm:cxn modelId="{0E504CD9-73C6-4A53-BA13-8BDAF547AAB9}" type="presParOf" srcId="{B588448A-486E-4CBA-A295-EE45DFBC28F9}" destId="{D65A67A1-A7E9-453C-88D3-7A644131D2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7775F-971F-4E6A-B45B-3F37085C2F42}" type="doc">
      <dgm:prSet loTypeId="urn:microsoft.com/office/officeart/2005/8/layout/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AFB2CC2-A072-45F5-ABB6-1441082D5091}">
      <dgm:prSet/>
      <dgm:spPr/>
      <dgm:t>
        <a:bodyPr/>
        <a:lstStyle/>
        <a:p>
          <a:r>
            <a:rPr lang="en-US"/>
            <a:t>R is free, open source</a:t>
          </a:r>
        </a:p>
      </dgm:t>
    </dgm:pt>
    <dgm:pt modelId="{21A8B981-8AF0-4A89-8A45-0A43B4024B20}" type="parTrans" cxnId="{1880BFF6-9EF8-4FB1-BBCB-5CA948D6C519}">
      <dgm:prSet/>
      <dgm:spPr/>
      <dgm:t>
        <a:bodyPr/>
        <a:lstStyle/>
        <a:p>
          <a:endParaRPr lang="en-US"/>
        </a:p>
      </dgm:t>
    </dgm:pt>
    <dgm:pt modelId="{B9A25D1A-83A6-44B4-AFF5-1F1028BDCC94}" type="sibTrans" cxnId="{1880BFF6-9EF8-4FB1-BBCB-5CA948D6C519}">
      <dgm:prSet/>
      <dgm:spPr/>
      <dgm:t>
        <a:bodyPr/>
        <a:lstStyle/>
        <a:p>
          <a:endParaRPr lang="en-US"/>
        </a:p>
      </dgm:t>
    </dgm:pt>
    <dgm:pt modelId="{0FCBFF0F-B656-43EF-94AF-30693DFBAF68}">
      <dgm:prSet/>
      <dgm:spPr/>
      <dgm:t>
        <a:bodyPr/>
        <a:lstStyle/>
        <a:p>
          <a:r>
            <a:rPr lang="en-US"/>
            <a:t>Easy to use</a:t>
          </a:r>
        </a:p>
      </dgm:t>
    </dgm:pt>
    <dgm:pt modelId="{11EB74E4-0D68-41C3-BB1B-9EFB82023A28}" type="parTrans" cxnId="{2C23C7EE-ACE1-4287-9648-D6E049497DF0}">
      <dgm:prSet/>
      <dgm:spPr/>
      <dgm:t>
        <a:bodyPr/>
        <a:lstStyle/>
        <a:p>
          <a:endParaRPr lang="en-US"/>
        </a:p>
      </dgm:t>
    </dgm:pt>
    <dgm:pt modelId="{F281DF4B-6D4A-49AF-9E8A-D0ADEBCDC28C}" type="sibTrans" cxnId="{2C23C7EE-ACE1-4287-9648-D6E049497DF0}">
      <dgm:prSet/>
      <dgm:spPr/>
      <dgm:t>
        <a:bodyPr/>
        <a:lstStyle/>
        <a:p>
          <a:endParaRPr lang="en-US"/>
        </a:p>
      </dgm:t>
    </dgm:pt>
    <dgm:pt modelId="{D45521D5-A650-4992-9814-8ABF0DC75CE0}">
      <dgm:prSet/>
      <dgm:spPr/>
      <dgm:t>
        <a:bodyPr/>
        <a:lstStyle/>
        <a:p>
          <a:r>
            <a:rPr lang="en-US"/>
            <a:t>Interactive</a:t>
          </a:r>
        </a:p>
      </dgm:t>
    </dgm:pt>
    <dgm:pt modelId="{9A7BA596-6D77-4421-A5D8-9D5BB550E363}" type="parTrans" cxnId="{10DF4264-2C24-4B39-9AF1-C78519BB06FF}">
      <dgm:prSet/>
      <dgm:spPr/>
      <dgm:t>
        <a:bodyPr/>
        <a:lstStyle/>
        <a:p>
          <a:endParaRPr lang="en-US"/>
        </a:p>
      </dgm:t>
    </dgm:pt>
    <dgm:pt modelId="{EE87C109-D907-4F7B-A3D3-6813BF945C2F}" type="sibTrans" cxnId="{10DF4264-2C24-4B39-9AF1-C78519BB06FF}">
      <dgm:prSet/>
      <dgm:spPr/>
      <dgm:t>
        <a:bodyPr/>
        <a:lstStyle/>
        <a:p>
          <a:endParaRPr lang="en-US"/>
        </a:p>
      </dgm:t>
    </dgm:pt>
    <dgm:pt modelId="{C176BB3D-A7AB-4324-A5D9-536A9BAE5F45}">
      <dgm:prSet/>
      <dgm:spPr/>
      <dgm:t>
        <a:bodyPr/>
        <a:lstStyle/>
        <a:p>
          <a:r>
            <a:rPr lang="en-US"/>
            <a:t>Flexible</a:t>
          </a:r>
        </a:p>
      </dgm:t>
    </dgm:pt>
    <dgm:pt modelId="{8B5B2906-9746-4BF2-AA66-C7F64A1F1695}" type="parTrans" cxnId="{B801C00D-C5DF-4144-AEA9-5BC6076B8CC2}">
      <dgm:prSet/>
      <dgm:spPr/>
      <dgm:t>
        <a:bodyPr/>
        <a:lstStyle/>
        <a:p>
          <a:endParaRPr lang="en-US"/>
        </a:p>
      </dgm:t>
    </dgm:pt>
    <dgm:pt modelId="{318F379E-ED86-4A38-9211-78013159C4A6}" type="sibTrans" cxnId="{B801C00D-C5DF-4144-AEA9-5BC6076B8CC2}">
      <dgm:prSet/>
      <dgm:spPr/>
      <dgm:t>
        <a:bodyPr/>
        <a:lstStyle/>
        <a:p>
          <a:endParaRPr lang="en-US"/>
        </a:p>
      </dgm:t>
    </dgm:pt>
    <dgm:pt modelId="{CACACB9E-8249-4E9F-B8BA-6D2ACE543AC7}">
      <dgm:prSet/>
      <dgm:spPr/>
      <dgm:t>
        <a:bodyPr/>
        <a:lstStyle/>
        <a:p>
          <a:r>
            <a:rPr lang="en-US"/>
            <a:t>Fast</a:t>
          </a:r>
        </a:p>
      </dgm:t>
    </dgm:pt>
    <dgm:pt modelId="{8A501242-90AF-46FD-8DB2-F4C1ADAD0200}" type="parTrans" cxnId="{CD33D03D-0E57-442B-BCB2-64ED347E5CA1}">
      <dgm:prSet/>
      <dgm:spPr/>
      <dgm:t>
        <a:bodyPr/>
        <a:lstStyle/>
        <a:p>
          <a:endParaRPr lang="en-US"/>
        </a:p>
      </dgm:t>
    </dgm:pt>
    <dgm:pt modelId="{42BC261B-76F1-4630-8D40-B74CC3D18A73}" type="sibTrans" cxnId="{CD33D03D-0E57-442B-BCB2-64ED347E5CA1}">
      <dgm:prSet/>
      <dgm:spPr/>
      <dgm:t>
        <a:bodyPr/>
        <a:lstStyle/>
        <a:p>
          <a:endParaRPr lang="en-US"/>
        </a:p>
      </dgm:t>
    </dgm:pt>
    <dgm:pt modelId="{FC571739-E326-4274-AB2B-9EEF4A9F508A}">
      <dgm:prSet/>
      <dgm:spPr/>
      <dgm:t>
        <a:bodyPr/>
        <a:lstStyle/>
        <a:p>
          <a:r>
            <a:rPr lang="en-US" dirty="0"/>
            <a:t>Active and helpful community</a:t>
          </a:r>
        </a:p>
      </dgm:t>
    </dgm:pt>
    <dgm:pt modelId="{BE29EDE6-FE90-4015-BAC2-B50F1BC17A8A}" type="parTrans" cxnId="{66317E83-E7DE-424E-BEE8-128702DFF27D}">
      <dgm:prSet/>
      <dgm:spPr/>
      <dgm:t>
        <a:bodyPr/>
        <a:lstStyle/>
        <a:p>
          <a:endParaRPr lang="en-US"/>
        </a:p>
      </dgm:t>
    </dgm:pt>
    <dgm:pt modelId="{1391EA9F-ECD9-42B8-A69D-90C5B61D9FEC}" type="sibTrans" cxnId="{66317E83-E7DE-424E-BEE8-128702DFF27D}">
      <dgm:prSet/>
      <dgm:spPr/>
      <dgm:t>
        <a:bodyPr/>
        <a:lstStyle/>
        <a:p>
          <a:endParaRPr lang="en-US"/>
        </a:p>
      </dgm:t>
    </dgm:pt>
    <dgm:pt modelId="{26F83DFA-BB58-487C-B7E3-474CF39792AA}">
      <dgm:prSet/>
      <dgm:spPr/>
      <dgm:t>
        <a:bodyPr/>
        <a:lstStyle/>
        <a:p>
          <a:r>
            <a:rPr lang="en-US"/>
            <a:t>Thousands of free add-on packages</a:t>
          </a:r>
        </a:p>
      </dgm:t>
    </dgm:pt>
    <dgm:pt modelId="{4D76F141-D633-4E26-994A-92B7307E66E5}" type="parTrans" cxnId="{83D98409-062E-4B96-B4FE-BC3D6415F521}">
      <dgm:prSet/>
      <dgm:spPr/>
      <dgm:t>
        <a:bodyPr/>
        <a:lstStyle/>
        <a:p>
          <a:endParaRPr lang="en-US"/>
        </a:p>
      </dgm:t>
    </dgm:pt>
    <dgm:pt modelId="{3F06F9B9-1DD7-499D-ABCA-9A8FD2ACC897}" type="sibTrans" cxnId="{83D98409-062E-4B96-B4FE-BC3D6415F521}">
      <dgm:prSet/>
      <dgm:spPr/>
      <dgm:t>
        <a:bodyPr/>
        <a:lstStyle/>
        <a:p>
          <a:endParaRPr lang="en-US"/>
        </a:p>
      </dgm:t>
    </dgm:pt>
    <dgm:pt modelId="{03FD5558-4617-46EC-AE92-64D0FBDDD00A}">
      <dgm:prSet/>
      <dgm:spPr/>
      <dgm:t>
        <a:bodyPr/>
        <a:lstStyle/>
        <a:p>
          <a:r>
            <a:rPr lang="en-US"/>
            <a:t>Increased in popularity</a:t>
          </a:r>
        </a:p>
      </dgm:t>
    </dgm:pt>
    <dgm:pt modelId="{2AF75C0B-CE37-4B19-9439-2A70607EE1C4}" type="parTrans" cxnId="{B92D3029-ED41-485C-A7F9-7D7006DF98B6}">
      <dgm:prSet/>
      <dgm:spPr/>
      <dgm:t>
        <a:bodyPr/>
        <a:lstStyle/>
        <a:p>
          <a:endParaRPr lang="en-US"/>
        </a:p>
      </dgm:t>
    </dgm:pt>
    <dgm:pt modelId="{0885849D-6055-4421-8962-D5645424AF0D}" type="sibTrans" cxnId="{B92D3029-ED41-485C-A7F9-7D7006DF98B6}">
      <dgm:prSet/>
      <dgm:spPr/>
      <dgm:t>
        <a:bodyPr/>
        <a:lstStyle/>
        <a:p>
          <a:endParaRPr lang="en-US"/>
        </a:p>
      </dgm:t>
    </dgm:pt>
    <dgm:pt modelId="{5CC1B310-C7FC-4147-9030-6E97CD0D1424}">
      <dgm:prSet/>
      <dgm:spPr/>
      <dgm:t>
        <a:bodyPr/>
        <a:lstStyle/>
        <a:p>
          <a:r>
            <a:rPr lang="en-US" dirty="0"/>
            <a:t>Widely used in academia</a:t>
          </a:r>
        </a:p>
      </dgm:t>
    </dgm:pt>
    <dgm:pt modelId="{708C57DC-D9BD-4708-A8B6-18A7DD546D73}" type="parTrans" cxnId="{B96C37BE-1138-41BB-948F-E90E2625C4C6}">
      <dgm:prSet/>
      <dgm:spPr/>
      <dgm:t>
        <a:bodyPr/>
        <a:lstStyle/>
        <a:p>
          <a:endParaRPr lang="en-US"/>
        </a:p>
      </dgm:t>
    </dgm:pt>
    <dgm:pt modelId="{B18123F5-7987-48C5-AD15-22991B9CD324}" type="sibTrans" cxnId="{B96C37BE-1138-41BB-948F-E90E2625C4C6}">
      <dgm:prSet/>
      <dgm:spPr/>
      <dgm:t>
        <a:bodyPr/>
        <a:lstStyle/>
        <a:p>
          <a:endParaRPr lang="en-US"/>
        </a:p>
      </dgm:t>
    </dgm:pt>
    <dgm:pt modelId="{7B7D5184-B2FE-4CD2-A686-BD2E44F23E88}">
      <dgm:prSet/>
      <dgm:spPr/>
      <dgm:t>
        <a:bodyPr/>
        <a:lstStyle/>
        <a:p>
          <a:r>
            <a:rPr lang="en-US" dirty="0"/>
            <a:t>Growing in professional</a:t>
          </a:r>
        </a:p>
      </dgm:t>
    </dgm:pt>
    <dgm:pt modelId="{2CB74CC5-328D-4D04-AAFF-CCE58203F023}" type="parTrans" cxnId="{35117805-0576-47A6-8547-3236799FB74F}">
      <dgm:prSet/>
      <dgm:spPr/>
      <dgm:t>
        <a:bodyPr/>
        <a:lstStyle/>
        <a:p>
          <a:endParaRPr lang="en-US"/>
        </a:p>
      </dgm:t>
    </dgm:pt>
    <dgm:pt modelId="{C660D0FC-F339-4183-96CB-551E43D13BFD}" type="sibTrans" cxnId="{35117805-0576-47A6-8547-3236799FB74F}">
      <dgm:prSet/>
      <dgm:spPr/>
      <dgm:t>
        <a:bodyPr/>
        <a:lstStyle/>
        <a:p>
          <a:endParaRPr lang="en-US"/>
        </a:p>
      </dgm:t>
    </dgm:pt>
    <dgm:pt modelId="{AAC2725B-5275-47BB-B2F2-EEDFD1C7706E}" type="pres">
      <dgm:prSet presAssocID="{98E7775F-971F-4E6A-B45B-3F37085C2F42}" presName="linear" presStyleCnt="0">
        <dgm:presLayoutVars>
          <dgm:dir/>
          <dgm:animLvl val="lvl"/>
          <dgm:resizeHandles val="exact"/>
        </dgm:presLayoutVars>
      </dgm:prSet>
      <dgm:spPr/>
    </dgm:pt>
    <dgm:pt modelId="{4EF59EB7-C7E3-4AC3-B60C-F20B23663481}" type="pres">
      <dgm:prSet presAssocID="{AAFB2CC2-A072-45F5-ABB6-1441082D5091}" presName="parentLin" presStyleCnt="0"/>
      <dgm:spPr/>
    </dgm:pt>
    <dgm:pt modelId="{28A90845-FD0E-40AB-8129-E8DD811CF5EA}" type="pres">
      <dgm:prSet presAssocID="{AAFB2CC2-A072-45F5-ABB6-1441082D5091}" presName="parentLeftMargin" presStyleLbl="node1" presStyleIdx="0" presStyleCnt="4"/>
      <dgm:spPr/>
    </dgm:pt>
    <dgm:pt modelId="{B79B8279-B460-4999-9E04-40F616CFDBA3}" type="pres">
      <dgm:prSet presAssocID="{AAFB2CC2-A072-45F5-ABB6-1441082D50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32FE1F-F1B1-4D27-B536-EF6F84E84B4D}" type="pres">
      <dgm:prSet presAssocID="{AAFB2CC2-A072-45F5-ABB6-1441082D5091}" presName="negativeSpace" presStyleCnt="0"/>
      <dgm:spPr/>
    </dgm:pt>
    <dgm:pt modelId="{194867AF-E78C-4D2B-B1C7-B4F7D9074D21}" type="pres">
      <dgm:prSet presAssocID="{AAFB2CC2-A072-45F5-ABB6-1441082D5091}" presName="childText" presStyleLbl="conFgAcc1" presStyleIdx="0" presStyleCnt="4">
        <dgm:presLayoutVars>
          <dgm:bulletEnabled val="1"/>
        </dgm:presLayoutVars>
      </dgm:prSet>
      <dgm:spPr/>
    </dgm:pt>
    <dgm:pt modelId="{B2C9DFCB-3074-4F84-9C3C-707346D7BAD2}" type="pres">
      <dgm:prSet presAssocID="{B9A25D1A-83A6-44B4-AFF5-1F1028BDCC94}" presName="spaceBetweenRectangles" presStyleCnt="0"/>
      <dgm:spPr/>
    </dgm:pt>
    <dgm:pt modelId="{4B40AD87-F9F1-4749-9E9B-AE927E5AF5DE}" type="pres">
      <dgm:prSet presAssocID="{0FCBFF0F-B656-43EF-94AF-30693DFBAF68}" presName="parentLin" presStyleCnt="0"/>
      <dgm:spPr/>
    </dgm:pt>
    <dgm:pt modelId="{D96CCFA1-2812-498A-A615-EB39E5ACF206}" type="pres">
      <dgm:prSet presAssocID="{0FCBFF0F-B656-43EF-94AF-30693DFBAF68}" presName="parentLeftMargin" presStyleLbl="node1" presStyleIdx="0" presStyleCnt="4"/>
      <dgm:spPr/>
    </dgm:pt>
    <dgm:pt modelId="{022A3B91-32E1-40BD-BF1F-7D2E0F82A295}" type="pres">
      <dgm:prSet presAssocID="{0FCBFF0F-B656-43EF-94AF-30693DFBAF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0423AA-8EB2-4AB2-9E6F-B7A50C7A3919}" type="pres">
      <dgm:prSet presAssocID="{0FCBFF0F-B656-43EF-94AF-30693DFBAF68}" presName="negativeSpace" presStyleCnt="0"/>
      <dgm:spPr/>
    </dgm:pt>
    <dgm:pt modelId="{767141A6-6ED6-49C6-900C-39CB2C626DDE}" type="pres">
      <dgm:prSet presAssocID="{0FCBFF0F-B656-43EF-94AF-30693DFBAF68}" presName="childText" presStyleLbl="conFgAcc1" presStyleIdx="1" presStyleCnt="4">
        <dgm:presLayoutVars>
          <dgm:bulletEnabled val="1"/>
        </dgm:presLayoutVars>
      </dgm:prSet>
      <dgm:spPr/>
    </dgm:pt>
    <dgm:pt modelId="{772EA160-52CC-4EFD-A4D6-BE47A34F743D}" type="pres">
      <dgm:prSet presAssocID="{F281DF4B-6D4A-49AF-9E8A-D0ADEBCDC28C}" presName="spaceBetweenRectangles" presStyleCnt="0"/>
      <dgm:spPr/>
    </dgm:pt>
    <dgm:pt modelId="{E2DFD7CB-75A9-4C43-9225-B0828F18A2E2}" type="pres">
      <dgm:prSet presAssocID="{FC571739-E326-4274-AB2B-9EEF4A9F508A}" presName="parentLin" presStyleCnt="0"/>
      <dgm:spPr/>
    </dgm:pt>
    <dgm:pt modelId="{728B7D78-40F6-43B9-B849-F037AF2C4D52}" type="pres">
      <dgm:prSet presAssocID="{FC571739-E326-4274-AB2B-9EEF4A9F508A}" presName="parentLeftMargin" presStyleLbl="node1" presStyleIdx="1" presStyleCnt="4"/>
      <dgm:spPr/>
    </dgm:pt>
    <dgm:pt modelId="{E4C8076C-8397-4601-ADB7-44D24995F42B}" type="pres">
      <dgm:prSet presAssocID="{FC571739-E326-4274-AB2B-9EEF4A9F50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7A563F-A9D6-49ED-8FC5-75339BCD22E1}" type="pres">
      <dgm:prSet presAssocID="{FC571739-E326-4274-AB2B-9EEF4A9F508A}" presName="negativeSpace" presStyleCnt="0"/>
      <dgm:spPr/>
    </dgm:pt>
    <dgm:pt modelId="{59B8C1F8-3DB7-474E-B91B-1DE1C9D43B5D}" type="pres">
      <dgm:prSet presAssocID="{FC571739-E326-4274-AB2B-9EEF4A9F508A}" presName="childText" presStyleLbl="conFgAcc1" presStyleIdx="2" presStyleCnt="4">
        <dgm:presLayoutVars>
          <dgm:bulletEnabled val="1"/>
        </dgm:presLayoutVars>
      </dgm:prSet>
      <dgm:spPr/>
    </dgm:pt>
    <dgm:pt modelId="{E7B8932B-477E-4F98-B877-3628965C1C16}" type="pres">
      <dgm:prSet presAssocID="{1391EA9F-ECD9-42B8-A69D-90C5B61D9FEC}" presName="spaceBetweenRectangles" presStyleCnt="0"/>
      <dgm:spPr/>
    </dgm:pt>
    <dgm:pt modelId="{C1379B26-392A-408F-B0EE-A876DE6EF432}" type="pres">
      <dgm:prSet presAssocID="{03FD5558-4617-46EC-AE92-64D0FBDDD00A}" presName="parentLin" presStyleCnt="0"/>
      <dgm:spPr/>
    </dgm:pt>
    <dgm:pt modelId="{4100065E-24DF-4370-929D-01FA684140E8}" type="pres">
      <dgm:prSet presAssocID="{03FD5558-4617-46EC-AE92-64D0FBDDD00A}" presName="parentLeftMargin" presStyleLbl="node1" presStyleIdx="2" presStyleCnt="4"/>
      <dgm:spPr/>
    </dgm:pt>
    <dgm:pt modelId="{C56DE421-0EEB-444E-9356-A983C53D2E9B}" type="pres">
      <dgm:prSet presAssocID="{03FD5558-4617-46EC-AE92-64D0FBDDD0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B272A7B-830A-4EA0-A912-84A9E14E0039}" type="pres">
      <dgm:prSet presAssocID="{03FD5558-4617-46EC-AE92-64D0FBDDD00A}" presName="negativeSpace" presStyleCnt="0"/>
      <dgm:spPr/>
    </dgm:pt>
    <dgm:pt modelId="{90B97BCF-FC81-4A3B-BC03-5DE239D3B2CC}" type="pres">
      <dgm:prSet presAssocID="{03FD5558-4617-46EC-AE92-64D0FBDDD00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30B6C01-CF15-48E9-A02A-F228090D2578}" type="presOf" srcId="{7B7D5184-B2FE-4CD2-A686-BD2E44F23E88}" destId="{90B97BCF-FC81-4A3B-BC03-5DE239D3B2CC}" srcOrd="0" destOrd="1" presId="urn:microsoft.com/office/officeart/2005/8/layout/list1"/>
    <dgm:cxn modelId="{065B2B02-0FAB-4E52-A626-FC8F4D913258}" type="presOf" srcId="{98E7775F-971F-4E6A-B45B-3F37085C2F42}" destId="{AAC2725B-5275-47BB-B2F2-EEDFD1C7706E}" srcOrd="0" destOrd="0" presId="urn:microsoft.com/office/officeart/2005/8/layout/list1"/>
    <dgm:cxn modelId="{35117805-0576-47A6-8547-3236799FB74F}" srcId="{03FD5558-4617-46EC-AE92-64D0FBDDD00A}" destId="{7B7D5184-B2FE-4CD2-A686-BD2E44F23E88}" srcOrd="1" destOrd="0" parTransId="{2CB74CC5-328D-4D04-AAFF-CCE58203F023}" sibTransId="{C660D0FC-F339-4183-96CB-551E43D13BFD}"/>
    <dgm:cxn modelId="{97C01E06-3DC0-4AE5-AE22-A9FE91601D23}" type="presOf" srcId="{5CC1B310-C7FC-4147-9030-6E97CD0D1424}" destId="{90B97BCF-FC81-4A3B-BC03-5DE239D3B2CC}" srcOrd="0" destOrd="0" presId="urn:microsoft.com/office/officeart/2005/8/layout/list1"/>
    <dgm:cxn modelId="{83D98409-062E-4B96-B4FE-BC3D6415F521}" srcId="{FC571739-E326-4274-AB2B-9EEF4A9F508A}" destId="{26F83DFA-BB58-487C-B7E3-474CF39792AA}" srcOrd="0" destOrd="0" parTransId="{4D76F141-D633-4E26-994A-92B7307E66E5}" sibTransId="{3F06F9B9-1DD7-499D-ABCA-9A8FD2ACC897}"/>
    <dgm:cxn modelId="{B801C00D-C5DF-4144-AEA9-5BC6076B8CC2}" srcId="{0FCBFF0F-B656-43EF-94AF-30693DFBAF68}" destId="{C176BB3D-A7AB-4324-A5D9-536A9BAE5F45}" srcOrd="1" destOrd="0" parTransId="{8B5B2906-9746-4BF2-AA66-C7F64A1F1695}" sibTransId="{318F379E-ED86-4A38-9211-78013159C4A6}"/>
    <dgm:cxn modelId="{DF461F11-889C-495A-BBBC-39995E411D6F}" type="presOf" srcId="{0FCBFF0F-B656-43EF-94AF-30693DFBAF68}" destId="{022A3B91-32E1-40BD-BF1F-7D2E0F82A295}" srcOrd="1" destOrd="0" presId="urn:microsoft.com/office/officeart/2005/8/layout/list1"/>
    <dgm:cxn modelId="{6FCC561A-0818-4D8C-9E35-ED7F00ED52B0}" type="presOf" srcId="{AAFB2CC2-A072-45F5-ABB6-1441082D5091}" destId="{B79B8279-B460-4999-9E04-40F616CFDBA3}" srcOrd="1" destOrd="0" presId="urn:microsoft.com/office/officeart/2005/8/layout/list1"/>
    <dgm:cxn modelId="{28F67425-B2B0-4E10-8153-1F33BF8DD569}" type="presOf" srcId="{AAFB2CC2-A072-45F5-ABB6-1441082D5091}" destId="{28A90845-FD0E-40AB-8129-E8DD811CF5EA}" srcOrd="0" destOrd="0" presId="urn:microsoft.com/office/officeart/2005/8/layout/list1"/>
    <dgm:cxn modelId="{B92D3029-ED41-485C-A7F9-7D7006DF98B6}" srcId="{98E7775F-971F-4E6A-B45B-3F37085C2F42}" destId="{03FD5558-4617-46EC-AE92-64D0FBDDD00A}" srcOrd="3" destOrd="0" parTransId="{2AF75C0B-CE37-4B19-9439-2A70607EE1C4}" sibTransId="{0885849D-6055-4421-8962-D5645424AF0D}"/>
    <dgm:cxn modelId="{BCE11B3C-7CC8-4A6C-9BE5-A74D118F2B8E}" type="presOf" srcId="{CACACB9E-8249-4E9F-B8BA-6D2ACE543AC7}" destId="{767141A6-6ED6-49C6-900C-39CB2C626DDE}" srcOrd="0" destOrd="2" presId="urn:microsoft.com/office/officeart/2005/8/layout/list1"/>
    <dgm:cxn modelId="{CD33D03D-0E57-442B-BCB2-64ED347E5CA1}" srcId="{0FCBFF0F-B656-43EF-94AF-30693DFBAF68}" destId="{CACACB9E-8249-4E9F-B8BA-6D2ACE543AC7}" srcOrd="2" destOrd="0" parTransId="{8A501242-90AF-46FD-8DB2-F4C1ADAD0200}" sibTransId="{42BC261B-76F1-4630-8D40-B74CC3D18A73}"/>
    <dgm:cxn modelId="{C9D1983E-24EF-402F-8769-E6D57930EAEA}" type="presOf" srcId="{C176BB3D-A7AB-4324-A5D9-536A9BAE5F45}" destId="{767141A6-6ED6-49C6-900C-39CB2C626DDE}" srcOrd="0" destOrd="1" presId="urn:microsoft.com/office/officeart/2005/8/layout/list1"/>
    <dgm:cxn modelId="{10DF4264-2C24-4B39-9AF1-C78519BB06FF}" srcId="{0FCBFF0F-B656-43EF-94AF-30693DFBAF68}" destId="{D45521D5-A650-4992-9814-8ABF0DC75CE0}" srcOrd="0" destOrd="0" parTransId="{9A7BA596-6D77-4421-A5D8-9D5BB550E363}" sibTransId="{EE87C109-D907-4F7B-A3D3-6813BF945C2F}"/>
    <dgm:cxn modelId="{E947866B-A7B2-4F58-92BD-36DFADB48E1C}" type="presOf" srcId="{FC571739-E326-4274-AB2B-9EEF4A9F508A}" destId="{E4C8076C-8397-4601-ADB7-44D24995F42B}" srcOrd="1" destOrd="0" presId="urn:microsoft.com/office/officeart/2005/8/layout/list1"/>
    <dgm:cxn modelId="{1EEC0550-7CB8-4B85-A3FC-295D2CC84660}" type="presOf" srcId="{26F83DFA-BB58-487C-B7E3-474CF39792AA}" destId="{59B8C1F8-3DB7-474E-B91B-1DE1C9D43B5D}" srcOrd="0" destOrd="0" presId="urn:microsoft.com/office/officeart/2005/8/layout/list1"/>
    <dgm:cxn modelId="{2852DD81-5B21-4E2A-BFE0-921B3652B113}" type="presOf" srcId="{03FD5558-4617-46EC-AE92-64D0FBDDD00A}" destId="{C56DE421-0EEB-444E-9356-A983C53D2E9B}" srcOrd="1" destOrd="0" presId="urn:microsoft.com/office/officeart/2005/8/layout/list1"/>
    <dgm:cxn modelId="{66317E83-E7DE-424E-BEE8-128702DFF27D}" srcId="{98E7775F-971F-4E6A-B45B-3F37085C2F42}" destId="{FC571739-E326-4274-AB2B-9EEF4A9F508A}" srcOrd="2" destOrd="0" parTransId="{BE29EDE6-FE90-4015-BAC2-B50F1BC17A8A}" sibTransId="{1391EA9F-ECD9-42B8-A69D-90C5B61D9FEC}"/>
    <dgm:cxn modelId="{DE3E019C-5E20-4833-9C0C-50675B1F342A}" type="presOf" srcId="{FC571739-E326-4274-AB2B-9EEF4A9F508A}" destId="{728B7D78-40F6-43B9-B849-F037AF2C4D52}" srcOrd="0" destOrd="0" presId="urn:microsoft.com/office/officeart/2005/8/layout/list1"/>
    <dgm:cxn modelId="{B96C37BE-1138-41BB-948F-E90E2625C4C6}" srcId="{03FD5558-4617-46EC-AE92-64D0FBDDD00A}" destId="{5CC1B310-C7FC-4147-9030-6E97CD0D1424}" srcOrd="0" destOrd="0" parTransId="{708C57DC-D9BD-4708-A8B6-18A7DD546D73}" sibTransId="{B18123F5-7987-48C5-AD15-22991B9CD324}"/>
    <dgm:cxn modelId="{6D98FECD-F912-4FD8-99ED-42C39A458831}" type="presOf" srcId="{D45521D5-A650-4992-9814-8ABF0DC75CE0}" destId="{767141A6-6ED6-49C6-900C-39CB2C626DDE}" srcOrd="0" destOrd="0" presId="urn:microsoft.com/office/officeart/2005/8/layout/list1"/>
    <dgm:cxn modelId="{E34694DE-B8D9-4662-B81E-654EF265A49A}" type="presOf" srcId="{03FD5558-4617-46EC-AE92-64D0FBDDD00A}" destId="{4100065E-24DF-4370-929D-01FA684140E8}" srcOrd="0" destOrd="0" presId="urn:microsoft.com/office/officeart/2005/8/layout/list1"/>
    <dgm:cxn modelId="{2C23C7EE-ACE1-4287-9648-D6E049497DF0}" srcId="{98E7775F-971F-4E6A-B45B-3F37085C2F42}" destId="{0FCBFF0F-B656-43EF-94AF-30693DFBAF68}" srcOrd="1" destOrd="0" parTransId="{11EB74E4-0D68-41C3-BB1B-9EFB82023A28}" sibTransId="{F281DF4B-6D4A-49AF-9E8A-D0ADEBCDC28C}"/>
    <dgm:cxn modelId="{470647F6-3345-4201-B03F-394CDA02F7D4}" type="presOf" srcId="{0FCBFF0F-B656-43EF-94AF-30693DFBAF68}" destId="{D96CCFA1-2812-498A-A615-EB39E5ACF206}" srcOrd="0" destOrd="0" presId="urn:microsoft.com/office/officeart/2005/8/layout/list1"/>
    <dgm:cxn modelId="{1880BFF6-9EF8-4FB1-BBCB-5CA948D6C519}" srcId="{98E7775F-971F-4E6A-B45B-3F37085C2F42}" destId="{AAFB2CC2-A072-45F5-ABB6-1441082D5091}" srcOrd="0" destOrd="0" parTransId="{21A8B981-8AF0-4A89-8A45-0A43B4024B20}" sibTransId="{B9A25D1A-83A6-44B4-AFF5-1F1028BDCC94}"/>
    <dgm:cxn modelId="{912F3004-0DAE-436F-A14D-60B8FBF24071}" type="presParOf" srcId="{AAC2725B-5275-47BB-B2F2-EEDFD1C7706E}" destId="{4EF59EB7-C7E3-4AC3-B60C-F20B23663481}" srcOrd="0" destOrd="0" presId="urn:microsoft.com/office/officeart/2005/8/layout/list1"/>
    <dgm:cxn modelId="{78E2AC4A-0C7C-4456-8BFA-A750B3AC8508}" type="presParOf" srcId="{4EF59EB7-C7E3-4AC3-B60C-F20B23663481}" destId="{28A90845-FD0E-40AB-8129-E8DD811CF5EA}" srcOrd="0" destOrd="0" presId="urn:microsoft.com/office/officeart/2005/8/layout/list1"/>
    <dgm:cxn modelId="{FC0A99B4-C1E3-4A8A-9ED5-4A024C9BC9A3}" type="presParOf" srcId="{4EF59EB7-C7E3-4AC3-B60C-F20B23663481}" destId="{B79B8279-B460-4999-9E04-40F616CFDBA3}" srcOrd="1" destOrd="0" presId="urn:microsoft.com/office/officeart/2005/8/layout/list1"/>
    <dgm:cxn modelId="{354508D4-A745-4871-8268-56B5527E1F07}" type="presParOf" srcId="{AAC2725B-5275-47BB-B2F2-EEDFD1C7706E}" destId="{9732FE1F-F1B1-4D27-B536-EF6F84E84B4D}" srcOrd="1" destOrd="0" presId="urn:microsoft.com/office/officeart/2005/8/layout/list1"/>
    <dgm:cxn modelId="{7399FF45-8798-4B6B-BF20-84C6B371EBD6}" type="presParOf" srcId="{AAC2725B-5275-47BB-B2F2-EEDFD1C7706E}" destId="{194867AF-E78C-4D2B-B1C7-B4F7D9074D21}" srcOrd="2" destOrd="0" presId="urn:microsoft.com/office/officeart/2005/8/layout/list1"/>
    <dgm:cxn modelId="{6FD7613E-39B3-4C91-8FFE-7F07826CEF23}" type="presParOf" srcId="{AAC2725B-5275-47BB-B2F2-EEDFD1C7706E}" destId="{B2C9DFCB-3074-4F84-9C3C-707346D7BAD2}" srcOrd="3" destOrd="0" presId="urn:microsoft.com/office/officeart/2005/8/layout/list1"/>
    <dgm:cxn modelId="{EF7F2CEC-340A-47FD-8798-74A48F06943D}" type="presParOf" srcId="{AAC2725B-5275-47BB-B2F2-EEDFD1C7706E}" destId="{4B40AD87-F9F1-4749-9E9B-AE927E5AF5DE}" srcOrd="4" destOrd="0" presId="urn:microsoft.com/office/officeart/2005/8/layout/list1"/>
    <dgm:cxn modelId="{48C800D8-C771-4CAF-BD93-3D2E3CEBE697}" type="presParOf" srcId="{4B40AD87-F9F1-4749-9E9B-AE927E5AF5DE}" destId="{D96CCFA1-2812-498A-A615-EB39E5ACF206}" srcOrd="0" destOrd="0" presId="urn:microsoft.com/office/officeart/2005/8/layout/list1"/>
    <dgm:cxn modelId="{01BF668F-735D-4FBF-9987-E6A19E8A8BFC}" type="presParOf" srcId="{4B40AD87-F9F1-4749-9E9B-AE927E5AF5DE}" destId="{022A3B91-32E1-40BD-BF1F-7D2E0F82A295}" srcOrd="1" destOrd="0" presId="urn:microsoft.com/office/officeart/2005/8/layout/list1"/>
    <dgm:cxn modelId="{679C6086-8F5E-49DA-A160-8716D34ABF27}" type="presParOf" srcId="{AAC2725B-5275-47BB-B2F2-EEDFD1C7706E}" destId="{030423AA-8EB2-4AB2-9E6F-B7A50C7A3919}" srcOrd="5" destOrd="0" presId="urn:microsoft.com/office/officeart/2005/8/layout/list1"/>
    <dgm:cxn modelId="{20F63ED2-D109-408E-A9E7-8934E04C296D}" type="presParOf" srcId="{AAC2725B-5275-47BB-B2F2-EEDFD1C7706E}" destId="{767141A6-6ED6-49C6-900C-39CB2C626DDE}" srcOrd="6" destOrd="0" presId="urn:microsoft.com/office/officeart/2005/8/layout/list1"/>
    <dgm:cxn modelId="{9ACB6919-1D04-47CE-A92F-9C846CFA8C68}" type="presParOf" srcId="{AAC2725B-5275-47BB-B2F2-EEDFD1C7706E}" destId="{772EA160-52CC-4EFD-A4D6-BE47A34F743D}" srcOrd="7" destOrd="0" presId="urn:microsoft.com/office/officeart/2005/8/layout/list1"/>
    <dgm:cxn modelId="{5ECDAE57-92BE-4878-AFE6-06C1CCE3CB5A}" type="presParOf" srcId="{AAC2725B-5275-47BB-B2F2-EEDFD1C7706E}" destId="{E2DFD7CB-75A9-4C43-9225-B0828F18A2E2}" srcOrd="8" destOrd="0" presId="urn:microsoft.com/office/officeart/2005/8/layout/list1"/>
    <dgm:cxn modelId="{F837033F-B460-48E6-837F-6C145787F98C}" type="presParOf" srcId="{E2DFD7CB-75A9-4C43-9225-B0828F18A2E2}" destId="{728B7D78-40F6-43B9-B849-F037AF2C4D52}" srcOrd="0" destOrd="0" presId="urn:microsoft.com/office/officeart/2005/8/layout/list1"/>
    <dgm:cxn modelId="{730E5A54-05AD-4A41-BFAD-C7B70C233FB8}" type="presParOf" srcId="{E2DFD7CB-75A9-4C43-9225-B0828F18A2E2}" destId="{E4C8076C-8397-4601-ADB7-44D24995F42B}" srcOrd="1" destOrd="0" presId="urn:microsoft.com/office/officeart/2005/8/layout/list1"/>
    <dgm:cxn modelId="{CCAC29F0-E9D5-42E0-8B06-2465F50974F3}" type="presParOf" srcId="{AAC2725B-5275-47BB-B2F2-EEDFD1C7706E}" destId="{E17A563F-A9D6-49ED-8FC5-75339BCD22E1}" srcOrd="9" destOrd="0" presId="urn:microsoft.com/office/officeart/2005/8/layout/list1"/>
    <dgm:cxn modelId="{52BC39EE-50EC-4CE4-A4CF-24A64436DECF}" type="presParOf" srcId="{AAC2725B-5275-47BB-B2F2-EEDFD1C7706E}" destId="{59B8C1F8-3DB7-474E-B91B-1DE1C9D43B5D}" srcOrd="10" destOrd="0" presId="urn:microsoft.com/office/officeart/2005/8/layout/list1"/>
    <dgm:cxn modelId="{926FE784-F4C8-41EE-B586-7276931039D3}" type="presParOf" srcId="{AAC2725B-5275-47BB-B2F2-EEDFD1C7706E}" destId="{E7B8932B-477E-4F98-B877-3628965C1C16}" srcOrd="11" destOrd="0" presId="urn:microsoft.com/office/officeart/2005/8/layout/list1"/>
    <dgm:cxn modelId="{1741F095-1C56-44E7-A44B-7216D2FC630F}" type="presParOf" srcId="{AAC2725B-5275-47BB-B2F2-EEDFD1C7706E}" destId="{C1379B26-392A-408F-B0EE-A876DE6EF432}" srcOrd="12" destOrd="0" presId="urn:microsoft.com/office/officeart/2005/8/layout/list1"/>
    <dgm:cxn modelId="{2AD8A634-AD2A-4C0C-9971-9AAB340AEDE4}" type="presParOf" srcId="{C1379B26-392A-408F-B0EE-A876DE6EF432}" destId="{4100065E-24DF-4370-929D-01FA684140E8}" srcOrd="0" destOrd="0" presId="urn:microsoft.com/office/officeart/2005/8/layout/list1"/>
    <dgm:cxn modelId="{C6990D9E-D0F7-4979-A908-78076A6BCD17}" type="presParOf" srcId="{C1379B26-392A-408F-B0EE-A876DE6EF432}" destId="{C56DE421-0EEB-444E-9356-A983C53D2E9B}" srcOrd="1" destOrd="0" presId="urn:microsoft.com/office/officeart/2005/8/layout/list1"/>
    <dgm:cxn modelId="{448A8EC6-8D16-4238-A4F7-378A0028DB27}" type="presParOf" srcId="{AAC2725B-5275-47BB-B2F2-EEDFD1C7706E}" destId="{5B272A7B-830A-4EA0-A912-84A9E14E0039}" srcOrd="13" destOrd="0" presId="urn:microsoft.com/office/officeart/2005/8/layout/list1"/>
    <dgm:cxn modelId="{97BA1014-C9C7-415B-B20D-D32D110BD674}" type="presParOf" srcId="{AAC2725B-5275-47BB-B2F2-EEDFD1C7706E}" destId="{90B97BCF-FC81-4A3B-BC03-5DE239D3B2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0A5F5-FE57-4689-A87A-D26C129940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AD13653-0487-4921-9386-522C16BDC416}">
      <dgm:prSet/>
      <dgm:spPr/>
      <dgm:t>
        <a:bodyPr/>
        <a:lstStyle/>
        <a:p>
          <a:r>
            <a:rPr lang="en-US"/>
            <a:t>Most common</a:t>
          </a:r>
        </a:p>
      </dgm:t>
    </dgm:pt>
    <dgm:pt modelId="{B7F00FB8-581B-4B97-92C8-25DF58EF62E7}" type="parTrans" cxnId="{047D99A2-FB41-406D-A859-8E61C601960E}">
      <dgm:prSet/>
      <dgm:spPr/>
      <dgm:t>
        <a:bodyPr/>
        <a:lstStyle/>
        <a:p>
          <a:endParaRPr lang="en-US"/>
        </a:p>
      </dgm:t>
    </dgm:pt>
    <dgm:pt modelId="{2EC35ED0-F4BD-448B-BEDF-71DC487C5902}" type="sibTrans" cxnId="{047D99A2-FB41-406D-A859-8E61C601960E}">
      <dgm:prSet/>
      <dgm:spPr/>
      <dgm:t>
        <a:bodyPr/>
        <a:lstStyle/>
        <a:p>
          <a:endParaRPr lang="en-US"/>
        </a:p>
      </dgm:t>
    </dgm:pt>
    <dgm:pt modelId="{8CBB9BED-9ADE-4F43-9A65-8DE174FB5D9B}">
      <dgm:prSet/>
      <dgm:spPr/>
      <dgm:t>
        <a:bodyPr/>
        <a:lstStyle/>
        <a:p>
          <a:r>
            <a:rPr lang="en-US" dirty="0"/>
            <a:t>Conceptually simple</a:t>
          </a:r>
        </a:p>
      </dgm:t>
    </dgm:pt>
    <dgm:pt modelId="{9D81129D-9D30-40BF-A353-ABE8DA4D9F04}" type="parTrans" cxnId="{B2EE31D3-8DD1-469D-9D97-FA5EBA1448B6}">
      <dgm:prSet/>
      <dgm:spPr/>
      <dgm:t>
        <a:bodyPr/>
        <a:lstStyle/>
        <a:p>
          <a:endParaRPr lang="en-US"/>
        </a:p>
      </dgm:t>
    </dgm:pt>
    <dgm:pt modelId="{94147347-BEFE-4B10-A209-ED16DD254C52}" type="sibTrans" cxnId="{B2EE31D3-8DD1-469D-9D97-FA5EBA1448B6}">
      <dgm:prSet/>
      <dgm:spPr/>
      <dgm:t>
        <a:bodyPr/>
        <a:lstStyle/>
        <a:p>
          <a:endParaRPr lang="en-US"/>
        </a:p>
      </dgm:t>
    </dgm:pt>
    <dgm:pt modelId="{42A828EC-CD71-426E-AB5B-47A70899C832}">
      <dgm:prSet/>
      <dgm:spPr/>
      <dgm:t>
        <a:bodyPr/>
        <a:lstStyle/>
        <a:p>
          <a:r>
            <a:rPr lang="en-US" dirty="0"/>
            <a:t>Building plots reflects thought process</a:t>
          </a:r>
        </a:p>
      </dgm:t>
    </dgm:pt>
    <dgm:pt modelId="{6710FA20-6E13-49DE-B2BC-4FD0AD41FCBC}" type="parTrans" cxnId="{D6BE3E36-B30B-4488-891F-7727CDE9B76D}">
      <dgm:prSet/>
      <dgm:spPr/>
      <dgm:t>
        <a:bodyPr/>
        <a:lstStyle/>
        <a:p>
          <a:endParaRPr lang="en-US"/>
        </a:p>
      </dgm:t>
    </dgm:pt>
    <dgm:pt modelId="{E8AB3D6D-9012-4F5E-AD56-2BE51C3B4F36}" type="sibTrans" cxnId="{D6BE3E36-B30B-4488-891F-7727CDE9B76D}">
      <dgm:prSet/>
      <dgm:spPr/>
      <dgm:t>
        <a:bodyPr/>
        <a:lstStyle/>
        <a:p>
          <a:endParaRPr lang="en-US"/>
        </a:p>
      </dgm:t>
    </dgm:pt>
    <dgm:pt modelId="{2E1DD35E-BA1D-4DB1-A30B-04FDEC07F72D}">
      <dgm:prSet/>
      <dgm:spPr/>
      <dgm:t>
        <a:bodyPr/>
        <a:lstStyle/>
        <a:p>
          <a:r>
            <a:rPr lang="en-US" dirty="0"/>
            <a:t>Constructed step by step through function calls</a:t>
          </a:r>
        </a:p>
      </dgm:t>
    </dgm:pt>
    <dgm:pt modelId="{9F404CBC-71D9-47BA-B956-036DAF3789B1}" type="parTrans" cxnId="{E9122A3A-4F2F-4C7B-BD2C-C4DBF667ED3A}">
      <dgm:prSet/>
      <dgm:spPr/>
      <dgm:t>
        <a:bodyPr/>
        <a:lstStyle/>
        <a:p>
          <a:endParaRPr lang="en-US"/>
        </a:p>
      </dgm:t>
    </dgm:pt>
    <dgm:pt modelId="{ACDED28F-E23B-453C-9291-F09B3BE8900B}" type="sibTrans" cxnId="{E9122A3A-4F2F-4C7B-BD2C-C4DBF667ED3A}">
      <dgm:prSet/>
      <dgm:spPr/>
      <dgm:t>
        <a:bodyPr/>
        <a:lstStyle/>
        <a:p>
          <a:endParaRPr lang="en-US"/>
        </a:p>
      </dgm:t>
    </dgm:pt>
    <dgm:pt modelId="{6DE0DA9B-149C-44D4-B03B-9866D62EBF61}" type="pres">
      <dgm:prSet presAssocID="{AD70A5F5-FE57-4689-A87A-D26C1299401B}" presName="linear" presStyleCnt="0">
        <dgm:presLayoutVars>
          <dgm:animLvl val="lvl"/>
          <dgm:resizeHandles val="exact"/>
        </dgm:presLayoutVars>
      </dgm:prSet>
      <dgm:spPr/>
    </dgm:pt>
    <dgm:pt modelId="{89920FCF-1A8A-41B2-BA29-70E7F59AA63E}" type="pres">
      <dgm:prSet presAssocID="{0AD13653-0487-4921-9386-522C16BDC4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BD79D0-4801-4CC0-8C68-D8891732281D}" type="pres">
      <dgm:prSet presAssocID="{2EC35ED0-F4BD-448B-BEDF-71DC487C5902}" presName="spacer" presStyleCnt="0"/>
      <dgm:spPr/>
    </dgm:pt>
    <dgm:pt modelId="{5A617CF1-9A5C-4D5F-89AF-27E34BF4D391}" type="pres">
      <dgm:prSet presAssocID="{8CBB9BED-9ADE-4F43-9A65-8DE174FB5D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55094B-1318-4FCE-9941-1AAC1DE02060}" type="pres">
      <dgm:prSet presAssocID="{94147347-BEFE-4B10-A209-ED16DD254C52}" presName="spacer" presStyleCnt="0"/>
      <dgm:spPr/>
    </dgm:pt>
    <dgm:pt modelId="{CDC70501-9A36-41D3-B37C-6614A6BA816A}" type="pres">
      <dgm:prSet presAssocID="{42A828EC-CD71-426E-AB5B-47A70899C8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42D607-AFF1-4785-A897-9E7AC9989B80}" type="pres">
      <dgm:prSet presAssocID="{E8AB3D6D-9012-4F5E-AD56-2BE51C3B4F36}" presName="spacer" presStyleCnt="0"/>
      <dgm:spPr/>
    </dgm:pt>
    <dgm:pt modelId="{29AD3F94-DD61-4AF2-8FAE-DF531193AC1C}" type="pres">
      <dgm:prSet presAssocID="{2E1DD35E-BA1D-4DB1-A30B-04FDEC07F7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17B10E-087A-474A-92C2-E945854ED130}" type="presOf" srcId="{AD70A5F5-FE57-4689-A87A-D26C1299401B}" destId="{6DE0DA9B-149C-44D4-B03B-9866D62EBF61}" srcOrd="0" destOrd="0" presId="urn:microsoft.com/office/officeart/2005/8/layout/vList2"/>
    <dgm:cxn modelId="{1FE67B1A-0977-4A1D-A624-9DDB66A0ACE3}" type="presOf" srcId="{0AD13653-0487-4921-9386-522C16BDC416}" destId="{89920FCF-1A8A-41B2-BA29-70E7F59AA63E}" srcOrd="0" destOrd="0" presId="urn:microsoft.com/office/officeart/2005/8/layout/vList2"/>
    <dgm:cxn modelId="{D6BE3E36-B30B-4488-891F-7727CDE9B76D}" srcId="{AD70A5F5-FE57-4689-A87A-D26C1299401B}" destId="{42A828EC-CD71-426E-AB5B-47A70899C832}" srcOrd="2" destOrd="0" parTransId="{6710FA20-6E13-49DE-B2BC-4FD0AD41FCBC}" sibTransId="{E8AB3D6D-9012-4F5E-AD56-2BE51C3B4F36}"/>
    <dgm:cxn modelId="{E9122A3A-4F2F-4C7B-BD2C-C4DBF667ED3A}" srcId="{AD70A5F5-FE57-4689-A87A-D26C1299401B}" destId="{2E1DD35E-BA1D-4DB1-A30B-04FDEC07F72D}" srcOrd="3" destOrd="0" parTransId="{9F404CBC-71D9-47BA-B956-036DAF3789B1}" sibTransId="{ACDED28F-E23B-453C-9291-F09B3BE8900B}"/>
    <dgm:cxn modelId="{6F520B64-562A-4D89-8B3F-188142152169}" type="presOf" srcId="{2E1DD35E-BA1D-4DB1-A30B-04FDEC07F72D}" destId="{29AD3F94-DD61-4AF2-8FAE-DF531193AC1C}" srcOrd="0" destOrd="0" presId="urn:microsoft.com/office/officeart/2005/8/layout/vList2"/>
    <dgm:cxn modelId="{34281D4B-80B4-4D95-8AF0-C41160844BBA}" type="presOf" srcId="{42A828EC-CD71-426E-AB5B-47A70899C832}" destId="{CDC70501-9A36-41D3-B37C-6614A6BA816A}" srcOrd="0" destOrd="0" presId="urn:microsoft.com/office/officeart/2005/8/layout/vList2"/>
    <dgm:cxn modelId="{1E36644D-69D1-41CC-B500-5E1792EF44FB}" type="presOf" srcId="{8CBB9BED-9ADE-4F43-9A65-8DE174FB5D9B}" destId="{5A617CF1-9A5C-4D5F-89AF-27E34BF4D391}" srcOrd="0" destOrd="0" presId="urn:microsoft.com/office/officeart/2005/8/layout/vList2"/>
    <dgm:cxn modelId="{047D99A2-FB41-406D-A859-8E61C601960E}" srcId="{AD70A5F5-FE57-4689-A87A-D26C1299401B}" destId="{0AD13653-0487-4921-9386-522C16BDC416}" srcOrd="0" destOrd="0" parTransId="{B7F00FB8-581B-4B97-92C8-25DF58EF62E7}" sibTransId="{2EC35ED0-F4BD-448B-BEDF-71DC487C5902}"/>
    <dgm:cxn modelId="{B2EE31D3-8DD1-469D-9D97-FA5EBA1448B6}" srcId="{AD70A5F5-FE57-4689-A87A-D26C1299401B}" destId="{8CBB9BED-9ADE-4F43-9A65-8DE174FB5D9B}" srcOrd="1" destOrd="0" parTransId="{9D81129D-9D30-40BF-A353-ABE8DA4D9F04}" sibTransId="{94147347-BEFE-4B10-A209-ED16DD254C52}"/>
    <dgm:cxn modelId="{4AD76873-6A49-4DE5-BE99-CD75A3C8E86C}" type="presParOf" srcId="{6DE0DA9B-149C-44D4-B03B-9866D62EBF61}" destId="{89920FCF-1A8A-41B2-BA29-70E7F59AA63E}" srcOrd="0" destOrd="0" presId="urn:microsoft.com/office/officeart/2005/8/layout/vList2"/>
    <dgm:cxn modelId="{1BD67337-6C4D-46C4-864C-8A7EA59EBA90}" type="presParOf" srcId="{6DE0DA9B-149C-44D4-B03B-9866D62EBF61}" destId="{BDBD79D0-4801-4CC0-8C68-D8891732281D}" srcOrd="1" destOrd="0" presId="urn:microsoft.com/office/officeart/2005/8/layout/vList2"/>
    <dgm:cxn modelId="{20F135F4-F606-42C4-82E5-EB846499E0D7}" type="presParOf" srcId="{6DE0DA9B-149C-44D4-B03B-9866D62EBF61}" destId="{5A617CF1-9A5C-4D5F-89AF-27E34BF4D391}" srcOrd="2" destOrd="0" presId="urn:microsoft.com/office/officeart/2005/8/layout/vList2"/>
    <dgm:cxn modelId="{94331E26-84E7-4D2E-A28E-FDB2E6DD589A}" type="presParOf" srcId="{6DE0DA9B-149C-44D4-B03B-9866D62EBF61}" destId="{3C55094B-1318-4FCE-9941-1AAC1DE02060}" srcOrd="3" destOrd="0" presId="urn:microsoft.com/office/officeart/2005/8/layout/vList2"/>
    <dgm:cxn modelId="{5DC3D41A-DA31-45DC-B5B7-B598C649206B}" type="presParOf" srcId="{6DE0DA9B-149C-44D4-B03B-9866D62EBF61}" destId="{CDC70501-9A36-41D3-B37C-6614A6BA816A}" srcOrd="4" destOrd="0" presId="urn:microsoft.com/office/officeart/2005/8/layout/vList2"/>
    <dgm:cxn modelId="{E7207DE6-E35F-4E64-A7BE-FCE526482F2E}" type="presParOf" srcId="{6DE0DA9B-149C-44D4-B03B-9866D62EBF61}" destId="{2342D607-AFF1-4785-A897-9E7AC9989B80}" srcOrd="5" destOrd="0" presId="urn:microsoft.com/office/officeart/2005/8/layout/vList2"/>
    <dgm:cxn modelId="{488B7108-94E4-4846-9948-F0C04A467521}" type="presParOf" srcId="{6DE0DA9B-149C-44D4-B03B-9866D62EBF61}" destId="{29AD3F94-DD61-4AF2-8FAE-DF531193AC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C405C-5667-4FEF-B4BA-B0497530BDA9}">
      <dsp:nvSpPr>
        <dsp:cNvPr id="0" name=""/>
        <dsp:cNvSpPr/>
      </dsp:nvSpPr>
      <dsp:spPr>
        <a:xfrm>
          <a:off x="0" y="0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3D47DF-E029-4451-B001-3087FE1F7D49}">
      <dsp:nvSpPr>
        <dsp:cNvPr id="0" name=""/>
        <dsp:cNvSpPr/>
      </dsp:nvSpPr>
      <dsp:spPr>
        <a:xfrm>
          <a:off x="0" y="0"/>
          <a:ext cx="9906000" cy="1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 is a programming language for statistics and data visualization.</a:t>
          </a:r>
        </a:p>
      </dsp:txBody>
      <dsp:txXfrm>
        <a:off x="0" y="0"/>
        <a:ext cx="9906000" cy="1571360"/>
      </dsp:txXfrm>
    </dsp:sp>
    <dsp:sp modelId="{07DA344E-146F-4F14-AB27-0238019AE0D7}">
      <dsp:nvSpPr>
        <dsp:cNvPr id="0" name=""/>
        <dsp:cNvSpPr/>
      </dsp:nvSpPr>
      <dsp:spPr>
        <a:xfrm>
          <a:off x="0" y="1571360"/>
          <a:ext cx="99060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51FB5C-65C6-4CCF-968C-301D52E00A18}">
      <dsp:nvSpPr>
        <dsp:cNvPr id="0" name=""/>
        <dsp:cNvSpPr/>
      </dsp:nvSpPr>
      <dsp:spPr>
        <a:xfrm>
          <a:off x="0" y="1571360"/>
          <a:ext cx="9906000" cy="157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 is commonly used for computation, statistics, data mining, data analysis, and data discovery.</a:t>
          </a:r>
        </a:p>
      </dsp:txBody>
      <dsp:txXfrm>
        <a:off x="0" y="1571360"/>
        <a:ext cx="9906000" cy="157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867AF-E78C-4D2B-B1C7-B4F7D9074D21}">
      <dsp:nvSpPr>
        <dsp:cNvPr id="0" name=""/>
        <dsp:cNvSpPr/>
      </dsp:nvSpPr>
      <dsp:spPr>
        <a:xfrm>
          <a:off x="0" y="343486"/>
          <a:ext cx="669274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B8279-B460-4999-9E04-40F616CFDBA3}">
      <dsp:nvSpPr>
        <dsp:cNvPr id="0" name=""/>
        <dsp:cNvSpPr/>
      </dsp:nvSpPr>
      <dsp:spPr>
        <a:xfrm>
          <a:off x="334637" y="122086"/>
          <a:ext cx="4684923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 is free, open source</a:t>
          </a:r>
        </a:p>
      </dsp:txBody>
      <dsp:txXfrm>
        <a:off x="356253" y="143702"/>
        <a:ext cx="4641691" cy="399568"/>
      </dsp:txXfrm>
    </dsp:sp>
    <dsp:sp modelId="{767141A6-6ED6-49C6-900C-39CB2C626DDE}">
      <dsp:nvSpPr>
        <dsp:cNvPr id="0" name=""/>
        <dsp:cNvSpPr/>
      </dsp:nvSpPr>
      <dsp:spPr>
        <a:xfrm>
          <a:off x="0" y="1023886"/>
          <a:ext cx="6692748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312420" rIns="51943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Interactive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Flexible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Fast</a:t>
          </a:r>
        </a:p>
      </dsp:txBody>
      <dsp:txXfrm>
        <a:off x="0" y="1023886"/>
        <a:ext cx="6692748" cy="1063125"/>
      </dsp:txXfrm>
    </dsp:sp>
    <dsp:sp modelId="{022A3B91-32E1-40BD-BF1F-7D2E0F82A295}">
      <dsp:nvSpPr>
        <dsp:cNvPr id="0" name=""/>
        <dsp:cNvSpPr/>
      </dsp:nvSpPr>
      <dsp:spPr>
        <a:xfrm>
          <a:off x="334637" y="802486"/>
          <a:ext cx="4684923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Easy to use</a:t>
          </a:r>
        </a:p>
      </dsp:txBody>
      <dsp:txXfrm>
        <a:off x="356253" y="824102"/>
        <a:ext cx="4641691" cy="399568"/>
      </dsp:txXfrm>
    </dsp:sp>
    <dsp:sp modelId="{59B8C1F8-3DB7-474E-B91B-1DE1C9D43B5D}">
      <dsp:nvSpPr>
        <dsp:cNvPr id="0" name=""/>
        <dsp:cNvSpPr/>
      </dsp:nvSpPr>
      <dsp:spPr>
        <a:xfrm>
          <a:off x="0" y="2389411"/>
          <a:ext cx="6692748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312420" rIns="51943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Thousands of free add-on packages</a:t>
          </a:r>
        </a:p>
      </dsp:txBody>
      <dsp:txXfrm>
        <a:off x="0" y="2389411"/>
        <a:ext cx="6692748" cy="614250"/>
      </dsp:txXfrm>
    </dsp:sp>
    <dsp:sp modelId="{E4C8076C-8397-4601-ADB7-44D24995F42B}">
      <dsp:nvSpPr>
        <dsp:cNvPr id="0" name=""/>
        <dsp:cNvSpPr/>
      </dsp:nvSpPr>
      <dsp:spPr>
        <a:xfrm>
          <a:off x="334637" y="2168012"/>
          <a:ext cx="4684923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Active and helpful community</a:t>
          </a:r>
        </a:p>
      </dsp:txBody>
      <dsp:txXfrm>
        <a:off x="356253" y="2189628"/>
        <a:ext cx="4641691" cy="399568"/>
      </dsp:txXfrm>
    </dsp:sp>
    <dsp:sp modelId="{90B97BCF-FC81-4A3B-BC03-5DE239D3B2CC}">
      <dsp:nvSpPr>
        <dsp:cNvPr id="0" name=""/>
        <dsp:cNvSpPr/>
      </dsp:nvSpPr>
      <dsp:spPr>
        <a:xfrm>
          <a:off x="0" y="3306062"/>
          <a:ext cx="6692748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2" tIns="312420" rIns="51943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Widely used in academia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Growing in professional</a:t>
          </a:r>
        </a:p>
      </dsp:txBody>
      <dsp:txXfrm>
        <a:off x="0" y="3306062"/>
        <a:ext cx="6692748" cy="826875"/>
      </dsp:txXfrm>
    </dsp:sp>
    <dsp:sp modelId="{C56DE421-0EEB-444E-9356-A983C53D2E9B}">
      <dsp:nvSpPr>
        <dsp:cNvPr id="0" name=""/>
        <dsp:cNvSpPr/>
      </dsp:nvSpPr>
      <dsp:spPr>
        <a:xfrm>
          <a:off x="334637" y="3084662"/>
          <a:ext cx="4684923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079" tIns="0" rIns="17707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Increased in popularity</a:t>
          </a:r>
        </a:p>
      </dsp:txBody>
      <dsp:txXfrm>
        <a:off x="356253" y="3106278"/>
        <a:ext cx="4641691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20FCF-1A8A-41B2-BA29-70E7F59AA63E}">
      <dsp:nvSpPr>
        <dsp:cNvPr id="0" name=""/>
        <dsp:cNvSpPr/>
      </dsp:nvSpPr>
      <dsp:spPr>
        <a:xfrm>
          <a:off x="0" y="778862"/>
          <a:ext cx="669274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Most common</a:t>
          </a:r>
        </a:p>
      </dsp:txBody>
      <dsp:txXfrm>
        <a:off x="30071" y="808933"/>
        <a:ext cx="6632606" cy="555862"/>
      </dsp:txXfrm>
    </dsp:sp>
    <dsp:sp modelId="{5A617CF1-9A5C-4D5F-89AF-27E34BF4D391}">
      <dsp:nvSpPr>
        <dsp:cNvPr id="0" name=""/>
        <dsp:cNvSpPr/>
      </dsp:nvSpPr>
      <dsp:spPr>
        <a:xfrm>
          <a:off x="0" y="1472627"/>
          <a:ext cx="669274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Conceptually simple</a:t>
          </a:r>
        </a:p>
      </dsp:txBody>
      <dsp:txXfrm>
        <a:off x="30071" y="1502698"/>
        <a:ext cx="6632606" cy="555862"/>
      </dsp:txXfrm>
    </dsp:sp>
    <dsp:sp modelId="{CDC70501-9A36-41D3-B37C-6614A6BA816A}">
      <dsp:nvSpPr>
        <dsp:cNvPr id="0" name=""/>
        <dsp:cNvSpPr/>
      </dsp:nvSpPr>
      <dsp:spPr>
        <a:xfrm>
          <a:off x="0" y="2166392"/>
          <a:ext cx="669274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Building plots reflects thought process</a:t>
          </a:r>
        </a:p>
      </dsp:txBody>
      <dsp:txXfrm>
        <a:off x="30071" y="2196463"/>
        <a:ext cx="6632606" cy="555862"/>
      </dsp:txXfrm>
    </dsp:sp>
    <dsp:sp modelId="{29AD3F94-DD61-4AF2-8FAE-DF531193AC1C}">
      <dsp:nvSpPr>
        <dsp:cNvPr id="0" name=""/>
        <dsp:cNvSpPr/>
      </dsp:nvSpPr>
      <dsp:spPr>
        <a:xfrm>
          <a:off x="0" y="2860157"/>
          <a:ext cx="6692748" cy="6160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Constructed step by step through function calls</a:t>
          </a:r>
        </a:p>
      </dsp:txBody>
      <dsp:txXfrm>
        <a:off x="30071" y="2890228"/>
        <a:ext cx="6632606" cy="55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E2501-DEB8-438F-838D-CB4391BE3627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01F6A-3C66-46D8-9752-993EF28F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7D1230-AFBF-4E21-9C18-F937204AA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9FAC-C5F5-4D07-8A86-126FD2D7E61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66018" name="Rectangle 2">
            <a:extLst>
              <a:ext uri="{FF2B5EF4-FFF2-40B4-BE49-F238E27FC236}">
                <a16:creationId xmlns:a16="http://schemas.microsoft.com/office/drawing/2014/main" id="{84A84822-5CEA-40FA-A82E-5CF3AC4F6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>
            <a:extLst>
              <a:ext uri="{FF2B5EF4-FFF2-40B4-BE49-F238E27FC236}">
                <a16:creationId xmlns:a16="http://schemas.microsoft.com/office/drawing/2014/main" id="{52D99F60-4E1C-4026-996F-78F10796A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38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48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4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2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6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D2DA-B236-4C1C-8DCE-A96C728FFF6F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BAF9-ECFB-4454-9165-00BED6C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4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ran.r-project.org/doc/manuals/R-intro.pdf" TargetMode="External"/><Relationship Id="rId3" Type="http://schemas.openxmlformats.org/officeDocument/2006/relationships/hyperlink" Target="http://cran.r-project.org/doc/contrib/Kuhnert+Venables-R_Course_Notes.zip" TargetMode="External"/><Relationship Id="rId7" Type="http://schemas.openxmlformats.org/officeDocument/2006/relationships/hyperlink" Target="http://cran.r-project.org/doc/contrib/Rossiter-RIntro-ITC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n.r-project.org/doc/contrib/Owen-TheRGuide.pdf" TargetMode="External"/><Relationship Id="rId5" Type="http://schemas.openxmlformats.org/officeDocument/2006/relationships/hyperlink" Target="http://rforsasandspssusers.googlepages.com/RforSASSPSSusers.pdf" TargetMode="External"/><Relationship Id="rId4" Type="http://schemas.openxmlformats.org/officeDocument/2006/relationships/hyperlink" Target="http://cran.r-project.org/doc/contrib/usingR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oderndive.com/3-viz.html" TargetMode="External"/><Relationship Id="rId2" Type="http://schemas.openxmlformats.org/officeDocument/2006/relationships/hyperlink" Target="https://www.betterbuys.com/bi/tableau-vs-power-b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okbook-r.com/Graphs/" TargetMode="External"/><Relationship Id="rId5" Type="http://schemas.openxmlformats.org/officeDocument/2006/relationships/hyperlink" Target="http://ggplot2.org/resources/2007-past-present-future.pdf" TargetMode="External"/><Relationship Id="rId4" Type="http://schemas.openxmlformats.org/officeDocument/2006/relationships/hyperlink" Target="https://www.rstudio.com/wp-content/uploads/2015/03/ggplot2-cheatshee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E666-9426-423F-A3AC-00E97B004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C9646-E38C-467F-89A5-AF402586B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Marjorie Blanco</a:t>
            </a:r>
          </a:p>
          <a:p>
            <a:r>
              <a:rPr lang="en-US" dirty="0"/>
              <a:t>DA 320</a:t>
            </a:r>
          </a:p>
          <a:p>
            <a:r>
              <a:rPr lang="en-US" dirty="0"/>
              <a:t>W. Li and T. Kim</a:t>
            </a:r>
          </a:p>
        </p:txBody>
      </p:sp>
    </p:spTree>
    <p:extLst>
      <p:ext uri="{BB962C8B-B14F-4D97-AF65-F5344CB8AC3E}">
        <p14:creationId xmlns:p14="http://schemas.microsoft.com/office/powerpoint/2010/main" val="111421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CEC9B9-433C-4DEE-90CA-76C9DA87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ggplot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C7DB-F026-4D0B-A77B-23BD32CB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Written by Hadley Wickham when he was a graduate student at Iowa State</a:t>
            </a:r>
          </a:p>
          <a:p>
            <a:r>
              <a:rPr lang="en-US" dirty="0"/>
              <a:t>Automatically deals with spacings, text, titles but also allows you to annotate by adding</a:t>
            </a:r>
          </a:p>
          <a:p>
            <a:r>
              <a:rPr lang="en-US" dirty="0"/>
              <a:t>Generally easier and more intuitive</a:t>
            </a:r>
          </a:p>
          <a:p>
            <a:r>
              <a:rPr lang="en-US" dirty="0"/>
              <a:t>Plots are built up in layers – Plot the data, overlay a summary, metadata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3186858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B0497586-B4C0-43B6-B104-DBF98D25CB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1778" y="1501861"/>
            <a:ext cx="6844045" cy="3849774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566FF-3363-409F-9811-E684F583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63F3-0C05-4D4E-8377-E52FE026F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600" dirty="0" err="1"/>
              <a:t>install.packages</a:t>
            </a:r>
            <a:r>
              <a:rPr lang="en-US" sz="1600" dirty="0"/>
              <a:t>("ggplot2")</a:t>
            </a:r>
          </a:p>
          <a:p>
            <a:pPr marL="0" indent="0">
              <a:buNone/>
            </a:pPr>
            <a:r>
              <a:rPr lang="en-US" sz="1600" dirty="0"/>
              <a:t>library(“ggplot2”)</a:t>
            </a:r>
          </a:p>
          <a:p>
            <a:pPr marL="0" indent="0">
              <a:buNone/>
            </a:pPr>
            <a:r>
              <a:rPr lang="en-US" sz="1600" dirty="0" err="1"/>
              <a:t>ggplot</a:t>
            </a:r>
            <a:r>
              <a:rPr lang="en-US" sz="1600" dirty="0"/>
              <a:t>(iris, </a:t>
            </a:r>
            <a:r>
              <a:rPr lang="en-US" sz="1600" dirty="0" err="1"/>
              <a:t>aes</a:t>
            </a:r>
            <a:r>
              <a:rPr lang="en-US" sz="1600" dirty="0"/>
              <a:t>(x = </a:t>
            </a:r>
            <a:r>
              <a:rPr lang="en-US" sz="1600" dirty="0" err="1"/>
              <a:t>Petal.Length</a:t>
            </a:r>
            <a:r>
              <a:rPr lang="en-US" sz="1600" dirty="0"/>
              <a:t>, y = </a:t>
            </a:r>
            <a:r>
              <a:rPr lang="en-US" sz="1600" dirty="0" err="1"/>
              <a:t>Sepal.Length</a:t>
            </a:r>
            <a:r>
              <a:rPr lang="en-US" sz="1600" dirty="0"/>
              <a:t>, </a:t>
            </a:r>
            <a:r>
              <a:rPr lang="en-US" sz="1600" dirty="0" err="1"/>
              <a:t>colour</a:t>
            </a:r>
            <a:r>
              <a:rPr lang="en-US" sz="1600" dirty="0"/>
              <a:t> = Species)) +</a:t>
            </a:r>
          </a:p>
          <a:p>
            <a:pPr marL="0" indent="0">
              <a:buNone/>
            </a:pPr>
            <a:r>
              <a:rPr lang="en-US" sz="1600" dirty="0" err="1"/>
              <a:t>geom_point</a:t>
            </a:r>
            <a:r>
              <a:rPr lang="en-US" sz="1600" dirty="0"/>
              <a:t>() +</a:t>
            </a:r>
          </a:p>
          <a:p>
            <a:pPr marL="0" indent="0">
              <a:buNone/>
            </a:pPr>
            <a:r>
              <a:rPr lang="en-US" sz="1600" dirty="0" err="1"/>
              <a:t>ggtitle</a:t>
            </a:r>
            <a:r>
              <a:rPr lang="en-US" sz="1600" dirty="0"/>
              <a:t>('Iris Species by Petal and Sepal Length')</a:t>
            </a:r>
          </a:p>
        </p:txBody>
      </p:sp>
    </p:spTree>
    <p:extLst>
      <p:ext uri="{BB962C8B-B14F-4D97-AF65-F5344CB8AC3E}">
        <p14:creationId xmlns:p14="http://schemas.microsoft.com/office/powerpoint/2010/main" val="1345360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B2C146AA-1B98-439E-85A7-7A0F00AAB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1778" y="1689969"/>
            <a:ext cx="6844045" cy="3473558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A19296-1FC7-4810-90DA-F799F7D0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03AE-53C7-4696-93B6-2590ADC90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>
                <a:solidFill>
                  <a:srgbClr val="FFFFFF"/>
                </a:solidFill>
              </a:rPr>
              <a:t>iris[['Is.Versicolor']] &lt;- as.numeric(iris[['Species']] == 'versicolor')</a:t>
            </a:r>
          </a:p>
          <a:p>
            <a:pPr marL="0"/>
            <a:r>
              <a:rPr lang="en-US" sz="1400">
                <a:solidFill>
                  <a:srgbClr val="FFFFFF"/>
                </a:solidFill>
              </a:rPr>
              <a:t>fit.lm &lt;- lm(Is.Versicolor ~ Petal.Length + Sepal.Length, data = iris)</a:t>
            </a:r>
          </a:p>
          <a:p>
            <a:pPr marL="0"/>
            <a:r>
              <a:rPr lang="en-US" sz="1400">
                <a:solidFill>
                  <a:srgbClr val="FFFFFF"/>
                </a:solidFill>
              </a:rPr>
              <a:t>summary(fit.lm)</a:t>
            </a:r>
          </a:p>
        </p:txBody>
      </p:sp>
    </p:spTree>
    <p:extLst>
      <p:ext uri="{BB962C8B-B14F-4D97-AF65-F5344CB8AC3E}">
        <p14:creationId xmlns:p14="http://schemas.microsoft.com/office/powerpoint/2010/main" val="365148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5DA4-5D09-4CB4-A569-3A234D5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70830"/>
            <a:ext cx="9905998" cy="147857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8C83FD-62E8-4E88-B06A-596933337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00699"/>
              </p:ext>
            </p:extLst>
          </p:nvPr>
        </p:nvGraphicFramePr>
        <p:xfrm>
          <a:off x="795131" y="1549400"/>
          <a:ext cx="1114508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70">
                  <a:extLst>
                    <a:ext uri="{9D8B030D-6E8A-4147-A177-3AD203B41FA5}">
                      <a16:colId xmlns:a16="http://schemas.microsoft.com/office/drawing/2014/main" val="2893759140"/>
                    </a:ext>
                  </a:extLst>
                </a:gridCol>
                <a:gridCol w="2786270">
                  <a:extLst>
                    <a:ext uri="{9D8B030D-6E8A-4147-A177-3AD203B41FA5}">
                      <a16:colId xmlns:a16="http://schemas.microsoft.com/office/drawing/2014/main" val="1576172371"/>
                    </a:ext>
                  </a:extLst>
                </a:gridCol>
                <a:gridCol w="2786270">
                  <a:extLst>
                    <a:ext uri="{9D8B030D-6E8A-4147-A177-3AD203B41FA5}">
                      <a16:colId xmlns:a16="http://schemas.microsoft.com/office/drawing/2014/main" val="2748958050"/>
                    </a:ext>
                  </a:extLst>
                </a:gridCol>
                <a:gridCol w="2786270">
                  <a:extLst>
                    <a:ext uri="{9D8B030D-6E8A-4147-A177-3AD203B41FA5}">
                      <a16:colId xmlns:a16="http://schemas.microsoft.com/office/drawing/2014/main" val="3095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6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for hundreds of data 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Basic</a:t>
                      </a:r>
                    </a:p>
                    <a:p>
                      <a:r>
                        <a:rPr lang="en-US" dirty="0" err="1"/>
                        <a:t>ggplot</a:t>
                      </a:r>
                      <a:endParaRPr lang="en-US" dirty="0"/>
                    </a:p>
                    <a:p>
                      <a:r>
                        <a:rPr lang="en-US" dirty="0"/>
                        <a:t>lattice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plotly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/>
                        <a:t>and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Fee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Desktop Free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(starting at $9.99)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for hundreds of data connector</a:t>
                      </a:r>
                    </a:p>
                    <a:p>
                      <a:r>
                        <a:rPr lang="en-US" dirty="0"/>
                        <a:t>Heavily integrated with Microsoft’s 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visualizations by asking queries with natural language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 the Cortana personal digital assistant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6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Fee</a:t>
                      </a:r>
                    </a:p>
                    <a:p>
                      <a:r>
                        <a:rPr lang="en-US" dirty="0"/>
                        <a:t>Personal and Server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(starting at $35)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Professional Edition (starting at $70)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Online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(starting at $42)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for hundreds of data connector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Offers better support for connecting to a distinct data warehouse,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different types of baseline visualization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5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0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>
            <a:extLst>
              <a:ext uri="{FF2B5EF4-FFF2-40B4-BE49-F238E27FC236}">
                <a16:creationId xmlns:a16="http://schemas.microsoft.com/office/drawing/2014/main" id="{91116266-B0DC-4244-A2C6-E25EA9A61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Tutorials</a:t>
            </a:r>
            <a:endParaRPr lang="en-US" altLang="en-US" dirty="0"/>
          </a:p>
        </p:txBody>
      </p:sp>
      <p:sp>
        <p:nvSpPr>
          <p:cNvPr id="1364995" name="Rectangle 3">
            <a:extLst>
              <a:ext uri="{FF2B5EF4-FFF2-40B4-BE49-F238E27FC236}">
                <a16:creationId xmlns:a16="http://schemas.microsoft.com/office/drawing/2014/main" id="{A98D640D-2EEE-41C5-A1BB-8C01C9F96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00100" lvl="1" indent="-342900"/>
            <a:r>
              <a:rPr lang="en-US" altLang="en-US" sz="2400" dirty="0"/>
              <a:t>P. Kuhnert &amp; B. </a:t>
            </a:r>
            <a:r>
              <a:rPr lang="en-US" altLang="en-US" sz="2400" dirty="0" err="1"/>
              <a:t>Venables</a:t>
            </a:r>
            <a:r>
              <a:rPr lang="en-US" altLang="en-US" sz="2400" dirty="0"/>
              <a:t>, </a:t>
            </a:r>
            <a:r>
              <a:rPr lang="en-US" altLang="en-US" sz="2400" dirty="0">
                <a:hlinkClick r:id="rId3"/>
              </a:rPr>
              <a:t>An Introduction to R: Software for Statistical Modeling &amp; Computing</a:t>
            </a:r>
            <a:r>
              <a:rPr lang="en-US" altLang="en-US" sz="2400" dirty="0"/>
              <a:t> </a:t>
            </a:r>
          </a:p>
          <a:p>
            <a:pPr marL="800100" lvl="1" indent="-342900"/>
            <a:r>
              <a:rPr lang="en-US" altLang="en-US" sz="2400" dirty="0"/>
              <a:t>J.H. </a:t>
            </a:r>
            <a:r>
              <a:rPr lang="en-US" altLang="en-US" sz="2400" dirty="0" err="1"/>
              <a:t>Maindonald</a:t>
            </a:r>
            <a:r>
              <a:rPr lang="en-US" altLang="en-US" sz="2400" dirty="0"/>
              <a:t>, </a:t>
            </a:r>
            <a:r>
              <a:rPr lang="en-US" altLang="en-US" sz="2400" dirty="0">
                <a:hlinkClick r:id="rId4"/>
              </a:rPr>
              <a:t>Using R for Data Analysis and Graphics</a:t>
            </a:r>
            <a:r>
              <a:rPr lang="en-US" altLang="en-US" sz="2400" dirty="0"/>
              <a:t> </a:t>
            </a:r>
          </a:p>
          <a:p>
            <a:pPr marL="800100" lvl="1" indent="-342900"/>
            <a:r>
              <a:rPr lang="en-US" altLang="en-US" sz="2400" dirty="0"/>
              <a:t>B. </a:t>
            </a:r>
            <a:r>
              <a:rPr lang="en-US" altLang="en-US" sz="2400" dirty="0" err="1"/>
              <a:t>Muenchen</a:t>
            </a:r>
            <a:r>
              <a:rPr lang="en-US" altLang="en-US" sz="2400" dirty="0"/>
              <a:t>, </a:t>
            </a:r>
            <a:r>
              <a:rPr lang="en-US" altLang="en-US" sz="2400" dirty="0">
                <a:hlinkClick r:id="rId5"/>
              </a:rPr>
              <a:t>R for SAS and SPSS Users</a:t>
            </a:r>
            <a:r>
              <a:rPr lang="en-US" altLang="en-US" sz="2400" dirty="0"/>
              <a:t> </a:t>
            </a:r>
          </a:p>
          <a:p>
            <a:pPr marL="800100" lvl="1" indent="-342900"/>
            <a:r>
              <a:rPr lang="en-US" altLang="en-US" sz="2400" dirty="0"/>
              <a:t>W.J. Owen, </a:t>
            </a:r>
            <a:r>
              <a:rPr lang="en-US" altLang="en-US" sz="2400" dirty="0">
                <a:hlinkClick r:id="rId6"/>
              </a:rPr>
              <a:t>The R Guide</a:t>
            </a:r>
            <a:r>
              <a:rPr lang="en-US" altLang="en-US" sz="2400" dirty="0"/>
              <a:t> </a:t>
            </a:r>
          </a:p>
          <a:p>
            <a:pPr marL="800100" lvl="1" indent="-342900"/>
            <a:r>
              <a:rPr lang="en-US" altLang="en-US" sz="2400" dirty="0"/>
              <a:t>D. Rossiter, </a:t>
            </a:r>
            <a:r>
              <a:rPr lang="en-US" altLang="en-US" sz="2400" dirty="0">
                <a:hlinkClick r:id="rId7"/>
              </a:rPr>
              <a:t>Introduction to the R Project for Statistical Computing for Use at the ITC</a:t>
            </a:r>
            <a:r>
              <a:rPr lang="en-US" altLang="en-US" sz="2400" dirty="0"/>
              <a:t> </a:t>
            </a:r>
          </a:p>
          <a:p>
            <a:pPr marL="800100" lvl="1" indent="-342900"/>
            <a:r>
              <a:rPr lang="en-US" altLang="en-US" sz="2400" dirty="0"/>
              <a:t>W.N. </a:t>
            </a:r>
            <a:r>
              <a:rPr lang="en-US" altLang="en-US" sz="2400" dirty="0" err="1"/>
              <a:t>Venebles</a:t>
            </a:r>
            <a:r>
              <a:rPr lang="en-US" altLang="en-US" sz="2400" dirty="0"/>
              <a:t> &amp; D. M. Smith, </a:t>
            </a:r>
            <a:r>
              <a:rPr lang="en-US" altLang="en-US" sz="2400" dirty="0">
                <a:hlinkClick r:id="rId8"/>
              </a:rPr>
              <a:t>An Introduction to R</a:t>
            </a:r>
            <a:endParaRPr lang="en-US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47CE-37BB-46E1-A40B-49BF14BA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C218-62FD-4266-B314-2152127F5A5A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7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171C-0B64-4E2B-890A-A4421B1A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Recommended books</a:t>
            </a:r>
            <a:endParaRPr lang="en-US" dirty="0"/>
          </a:p>
        </p:txBody>
      </p:sp>
      <p:pic>
        <p:nvPicPr>
          <p:cNvPr id="1026" name="Picture 2" descr="https://images-na.ssl-images-amazon.com/images/I/51v-r8eRMOL._SX381_BO1,204,203,200_.jpg">
            <a:extLst>
              <a:ext uri="{FF2B5EF4-FFF2-40B4-BE49-F238E27FC236}">
                <a16:creationId xmlns:a16="http://schemas.microsoft.com/office/drawing/2014/main" id="{112FF3A3-A8B4-4756-9EB3-C41CADB4E4E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12" y="2249488"/>
            <a:ext cx="271838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images-na.ssl-images-amazon.com/images/I/316gMUL-01L._SX328_BO1,204,203,200_.jpg">
            <a:extLst>
              <a:ext uri="{FF2B5EF4-FFF2-40B4-BE49-F238E27FC236}">
                <a16:creationId xmlns:a16="http://schemas.microsoft.com/office/drawing/2014/main" id="{F1CC4DB2-E988-45C3-86E5-2DE3F7BCC28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99" y="2249488"/>
            <a:ext cx="234221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4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E035BE-9FF4-43D3-BC25-CF582D7FF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5ECEC0-FF5D-4348-92C7-1EA7C61E77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B22DAF-7234-4800-8144-9006ED7E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FC18-D978-4E18-AD07-866A970D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>
                <a:hlinkClick r:id="rId2"/>
              </a:rPr>
              <a:t>https://www.betterbuys.com/bi/tableau-vs-power-bi/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http://moderndive.com/3-viz.html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https://www.rstudio.com/wp-content/uploads/2015/03/ggplot2-cheatsheet.pdf</a:t>
            </a:r>
            <a:endParaRPr lang="en-US" sz="1800" dirty="0"/>
          </a:p>
          <a:p>
            <a:r>
              <a:rPr lang="en-US" sz="1800" dirty="0">
                <a:hlinkClick r:id="rId5"/>
              </a:rPr>
              <a:t>http://ggplot2.org/resources/2007-past-present-future.pdf</a:t>
            </a:r>
            <a:endParaRPr lang="en-US" sz="1800" dirty="0"/>
          </a:p>
          <a:p>
            <a:r>
              <a:rPr lang="en-US" sz="1800" dirty="0">
                <a:hlinkClick r:id="rId6"/>
              </a:rPr>
              <a:t>http://www.cookbook-r.com/Graphs/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13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D6D1-9FC5-49F5-9981-E4788889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What is R?</a:t>
            </a:r>
          </a:p>
        </p:txBody>
      </p:sp>
      <p:graphicFrame>
        <p:nvGraphicFramePr>
          <p:cNvPr id="512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0271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297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54B9C16B-AC4A-44ED-9075-F76549B46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2A2FEB6-F419-4684-9ABC-9E32E012E8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5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7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3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3E94A106-9341-485C-9057-9D62B2BD08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Rectangle 234">
            <a:extLst>
              <a:ext uri="{FF2B5EF4-FFF2-40B4-BE49-F238E27FC236}">
                <a16:creationId xmlns:a16="http://schemas.microsoft.com/office/drawing/2014/main" id="{B53044DC-4918-43DA-B49D-91673C6C94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DCE6B36-1420-43AB-86CF-4E653A517B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8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0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5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66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9BE36DBF-0333-4D36-A5BF-81FDA2406F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21414-8A40-4EEC-9FCA-6CE424D1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Why R?</a:t>
            </a:r>
          </a:p>
        </p:txBody>
      </p:sp>
      <p:graphicFrame>
        <p:nvGraphicFramePr>
          <p:cNvPr id="614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1986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2892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r studio">
            <a:extLst>
              <a:ext uri="{FF2B5EF4-FFF2-40B4-BE49-F238E27FC236}">
                <a16:creationId xmlns:a16="http://schemas.microsoft.com/office/drawing/2014/main" id="{4A0445D6-1913-4F12-854E-AEB8F7392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5805-DF57-4975-AEBC-E7CD25FC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iris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88D4-7FCD-4804-B10B-6499DA332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IRIS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Visualization with Basic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Scatterplot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Histogram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Visualization with </a:t>
            </a:r>
            <a:r>
              <a:rPr lang="en-US" dirty="0" err="1"/>
              <a:t>ggplot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F29A0-DE08-41DC-96AD-5412B4DE5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install.packages</a:t>
            </a:r>
            <a:r>
              <a:rPr lang="en-US" dirty="0">
                <a:solidFill>
                  <a:schemeClr val="bg2"/>
                </a:solidFill>
              </a:rPr>
              <a:t>("datasets")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library(datasets)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data(iris)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summary(iris)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8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D2E17-752D-492B-9CE5-6981C0F8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 Base graphics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32829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67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AEDCA6-7B61-4757-96BD-9C79E0C1D4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1778" y="903007"/>
            <a:ext cx="6844045" cy="5047482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37F089-62EF-424A-8BC5-6B47F6B1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Visualization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70C4-4173-4A51-9EF1-D3B038DDB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Plot is a generic function for plotting of R objects. 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/>
              <a:t>plot(iris)</a:t>
            </a:r>
          </a:p>
        </p:txBody>
      </p:sp>
    </p:spTree>
    <p:extLst>
      <p:ext uri="{BB962C8B-B14F-4D97-AF65-F5344CB8AC3E}">
        <p14:creationId xmlns:p14="http://schemas.microsoft.com/office/powerpoint/2010/main" val="1637133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0C065C3-0FE3-4452-B765-CB05BBB2A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95E515-5F57-431F-9A0D-3A0419DF75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0BC53-5873-40F9-A3DB-C023E10A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9FBD-96CC-4317-947D-904C0B675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plot(</a:t>
            </a:r>
            <a:r>
              <a:rPr lang="en-US" dirty="0" err="1">
                <a:solidFill>
                  <a:schemeClr val="bg1"/>
                </a:solidFill>
              </a:rPr>
              <a:t>iris$Sepal.Width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iris$Sepal.Length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487201-F9EF-46D9-8279-853791F4F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52" y="1486143"/>
            <a:ext cx="5885192" cy="41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02BB23-5D6C-44E6-935C-9097998B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1237-C001-4012-9551-61A1A197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iris$Sepal.Width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C6055E-3577-4E0E-A72C-5FE459CFAF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29897" y="618517"/>
            <a:ext cx="7340609" cy="51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117</TotalTime>
  <Words>558</Words>
  <Application>Microsoft Office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Circuit</vt:lpstr>
      <vt:lpstr>R Introduction</vt:lpstr>
      <vt:lpstr>What is R?</vt:lpstr>
      <vt:lpstr>Why R?</vt:lpstr>
      <vt:lpstr>PowerPoint Presentation</vt:lpstr>
      <vt:lpstr>Demo: iris dataset</vt:lpstr>
      <vt:lpstr>R Base graphics</vt:lpstr>
      <vt:lpstr>Visualization </vt:lpstr>
      <vt:lpstr>Scatterplot</vt:lpstr>
      <vt:lpstr>Histogram</vt:lpstr>
      <vt:lpstr>ggplot</vt:lpstr>
      <vt:lpstr>Scatterplot</vt:lpstr>
      <vt:lpstr>regression</vt:lpstr>
      <vt:lpstr>Comparison</vt:lpstr>
      <vt:lpstr>Tutorials</vt:lpstr>
      <vt:lpstr>Recommended books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Introduction</dc:title>
  <dc:creator>Marjorie N. Blanco</dc:creator>
  <cp:lastModifiedBy>Marjorie N. Blanco</cp:lastModifiedBy>
  <cp:revision>14</cp:revision>
  <dcterms:created xsi:type="dcterms:W3CDTF">2018-02-19T02:41:30Z</dcterms:created>
  <dcterms:modified xsi:type="dcterms:W3CDTF">2018-02-24T05:53:56Z</dcterms:modified>
</cp:coreProperties>
</file>