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68" r:id="rId4"/>
    <p:sldId id="261" r:id="rId5"/>
    <p:sldId id="258" r:id="rId6"/>
    <p:sldId id="259" r:id="rId7"/>
    <p:sldId id="265" r:id="rId8"/>
    <p:sldId id="264" r:id="rId9"/>
    <p:sldId id="266" r:id="rId10"/>
    <p:sldId id="267" r:id="rId11"/>
    <p:sldId id="26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8" d="100"/>
          <a:sy n="68" d="100"/>
        </p:scale>
        <p:origin x="81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B94259-E695-4990-8A58-6A1534BA894B}" type="doc">
      <dgm:prSet loTypeId="urn:microsoft.com/office/officeart/2005/8/layout/vList2" loCatId="list" qsTypeId="urn:microsoft.com/office/officeart/2005/8/quickstyle/simple5" qsCatId="simple" csTypeId="urn:microsoft.com/office/officeart/2005/8/colors/accent3_1" csCatId="accent3" phldr="1"/>
      <dgm:spPr/>
      <dgm:t>
        <a:bodyPr/>
        <a:lstStyle/>
        <a:p>
          <a:endParaRPr lang="en-US"/>
        </a:p>
      </dgm:t>
    </dgm:pt>
    <dgm:pt modelId="{AD5BDF0C-E6D9-4228-AF33-A14C819A5035}">
      <dgm:prSet/>
      <dgm:spPr/>
      <dgm:t>
        <a:bodyPr/>
        <a:lstStyle/>
        <a:p>
          <a:r>
            <a:rPr lang="en-US" dirty="0"/>
            <a:t>What is </a:t>
          </a:r>
          <a:r>
            <a:rPr lang="en-US" dirty="0" err="1"/>
            <a:t>Tensorflow</a:t>
          </a:r>
          <a:r>
            <a:rPr lang="en-US" dirty="0"/>
            <a:t>?</a:t>
          </a:r>
        </a:p>
      </dgm:t>
    </dgm:pt>
    <dgm:pt modelId="{D06F8CDE-D4E8-48A5-B553-48999311F538}" type="parTrans" cxnId="{F2432FBC-FAFE-445B-B9D2-E59902BD58D4}">
      <dgm:prSet/>
      <dgm:spPr/>
      <dgm:t>
        <a:bodyPr/>
        <a:lstStyle/>
        <a:p>
          <a:endParaRPr lang="en-US"/>
        </a:p>
      </dgm:t>
    </dgm:pt>
    <dgm:pt modelId="{7ABEA577-50D3-4CD8-BB72-979B1D7A26F6}" type="sibTrans" cxnId="{F2432FBC-FAFE-445B-B9D2-E59902BD58D4}">
      <dgm:prSet/>
      <dgm:spPr/>
      <dgm:t>
        <a:bodyPr/>
        <a:lstStyle/>
        <a:p>
          <a:endParaRPr lang="en-US"/>
        </a:p>
      </dgm:t>
    </dgm:pt>
    <dgm:pt modelId="{526DDDD9-0872-4312-B559-0B7C34B94C60}">
      <dgm:prSet/>
      <dgm:spPr/>
      <dgm:t>
        <a:bodyPr/>
        <a:lstStyle/>
        <a:p>
          <a:r>
            <a:rPr lang="en-US" dirty="0"/>
            <a:t>A python-based toolkit for neural networks developed by Google.</a:t>
          </a:r>
        </a:p>
      </dgm:t>
    </dgm:pt>
    <dgm:pt modelId="{83610A9A-F490-4C83-8EC6-D455138F33D4}" type="parTrans" cxnId="{27D22A26-4C9F-4671-8591-0C9F7F1D5D6B}">
      <dgm:prSet/>
      <dgm:spPr/>
      <dgm:t>
        <a:bodyPr/>
        <a:lstStyle/>
        <a:p>
          <a:endParaRPr lang="en-US"/>
        </a:p>
      </dgm:t>
    </dgm:pt>
    <dgm:pt modelId="{5E6CC4A9-C4AD-4C7F-ACAB-3DA1043AC1D5}" type="sibTrans" cxnId="{27D22A26-4C9F-4671-8591-0C9F7F1D5D6B}">
      <dgm:prSet/>
      <dgm:spPr/>
      <dgm:t>
        <a:bodyPr/>
        <a:lstStyle/>
        <a:p>
          <a:endParaRPr lang="en-US"/>
        </a:p>
      </dgm:t>
    </dgm:pt>
    <dgm:pt modelId="{37426BCC-ECC0-44CC-B08C-7A70F6A42363}">
      <dgm:prSet/>
      <dgm:spPr/>
      <dgm:t>
        <a:bodyPr/>
        <a:lstStyle/>
        <a:p>
          <a:r>
            <a:rPr lang="en-US" dirty="0"/>
            <a:t>Advantages?</a:t>
          </a:r>
        </a:p>
      </dgm:t>
    </dgm:pt>
    <dgm:pt modelId="{B938D290-BEEF-490F-9DBC-8C32548C94A1}" type="parTrans" cxnId="{2669BFBD-D8E5-4422-ABF3-8A8D0CC38FEA}">
      <dgm:prSet/>
      <dgm:spPr/>
      <dgm:t>
        <a:bodyPr/>
        <a:lstStyle/>
        <a:p>
          <a:endParaRPr lang="en-US"/>
        </a:p>
      </dgm:t>
    </dgm:pt>
    <dgm:pt modelId="{5FD9F1D5-3C50-46F0-B8B3-C3DF07612E83}" type="sibTrans" cxnId="{2669BFBD-D8E5-4422-ABF3-8A8D0CC38FEA}">
      <dgm:prSet/>
      <dgm:spPr/>
      <dgm:t>
        <a:bodyPr/>
        <a:lstStyle/>
        <a:p>
          <a:endParaRPr lang="en-US"/>
        </a:p>
      </dgm:t>
    </dgm:pt>
    <dgm:pt modelId="{DDB797E5-E6D3-4D27-836F-F8069AF189F3}">
      <dgm:prSet/>
      <dgm:spPr/>
      <dgm:t>
        <a:bodyPr/>
        <a:lstStyle/>
        <a:p>
          <a:r>
            <a:rPr lang="en-US" b="0" i="0" u="none" dirty="0"/>
            <a:t>Open source, </a:t>
          </a:r>
          <a:r>
            <a:rPr lang="en-US" b="0" i="0" u="none" dirty="0" err="1"/>
            <a:t>visualizable</a:t>
          </a:r>
          <a:r>
            <a:rPr lang="en-US" b="0" i="0" u="none" dirty="0"/>
            <a:t>, and many </a:t>
          </a:r>
          <a:r>
            <a:rPr lang="en-US" b="0" i="0" u="none" dirty="0" err="1"/>
            <a:t>metaframeworks</a:t>
          </a:r>
          <a:r>
            <a:rPr lang="en-US" b="0" i="0" u="none" dirty="0"/>
            <a:t>.</a:t>
          </a:r>
          <a:endParaRPr lang="en-US" dirty="0"/>
        </a:p>
      </dgm:t>
    </dgm:pt>
    <dgm:pt modelId="{9EB947F5-1A70-4261-A73A-931659AD1E8B}" type="parTrans" cxnId="{06580811-E716-4531-AB04-E71C01671E43}">
      <dgm:prSet/>
      <dgm:spPr/>
      <dgm:t>
        <a:bodyPr/>
        <a:lstStyle/>
        <a:p>
          <a:endParaRPr lang="en-US"/>
        </a:p>
      </dgm:t>
    </dgm:pt>
    <dgm:pt modelId="{D554E57D-6AE6-4C7F-9D9E-3CC3E5ADB29F}" type="sibTrans" cxnId="{06580811-E716-4531-AB04-E71C01671E43}">
      <dgm:prSet/>
      <dgm:spPr/>
      <dgm:t>
        <a:bodyPr/>
        <a:lstStyle/>
        <a:p>
          <a:endParaRPr lang="en-US"/>
        </a:p>
      </dgm:t>
    </dgm:pt>
    <dgm:pt modelId="{5944AD99-A625-4728-838B-744DDB8C31E5}" type="pres">
      <dgm:prSet presAssocID="{9FB94259-E695-4990-8A58-6A1534BA894B}" presName="linear" presStyleCnt="0">
        <dgm:presLayoutVars>
          <dgm:animLvl val="lvl"/>
          <dgm:resizeHandles val="exact"/>
        </dgm:presLayoutVars>
      </dgm:prSet>
      <dgm:spPr/>
    </dgm:pt>
    <dgm:pt modelId="{16C2EC47-2732-4DF3-9300-98F589693224}" type="pres">
      <dgm:prSet presAssocID="{AD5BDF0C-E6D9-4228-AF33-A14C819A5035}" presName="parentText" presStyleLbl="node1" presStyleIdx="0" presStyleCnt="4">
        <dgm:presLayoutVars>
          <dgm:chMax val="0"/>
          <dgm:bulletEnabled val="1"/>
        </dgm:presLayoutVars>
      </dgm:prSet>
      <dgm:spPr/>
    </dgm:pt>
    <dgm:pt modelId="{C637EAB9-C7BE-4EE0-B13F-E522ECF00453}" type="pres">
      <dgm:prSet presAssocID="{7ABEA577-50D3-4CD8-BB72-979B1D7A26F6}" presName="spacer" presStyleCnt="0"/>
      <dgm:spPr/>
    </dgm:pt>
    <dgm:pt modelId="{3487A52B-0617-4D7F-BD9A-F895D20FDFFD}" type="pres">
      <dgm:prSet presAssocID="{526DDDD9-0872-4312-B559-0B7C34B94C60}" presName="parentText" presStyleLbl="node1" presStyleIdx="1" presStyleCnt="4">
        <dgm:presLayoutVars>
          <dgm:chMax val="0"/>
          <dgm:bulletEnabled val="1"/>
        </dgm:presLayoutVars>
      </dgm:prSet>
      <dgm:spPr/>
    </dgm:pt>
    <dgm:pt modelId="{E12C0CF3-C031-45FA-B739-6351D059CEBD}" type="pres">
      <dgm:prSet presAssocID="{5E6CC4A9-C4AD-4C7F-ACAB-3DA1043AC1D5}" presName="spacer" presStyleCnt="0"/>
      <dgm:spPr/>
    </dgm:pt>
    <dgm:pt modelId="{B23001D6-0B12-494D-80E3-F5764787AF69}" type="pres">
      <dgm:prSet presAssocID="{37426BCC-ECC0-44CC-B08C-7A70F6A42363}" presName="parentText" presStyleLbl="node1" presStyleIdx="2" presStyleCnt="4">
        <dgm:presLayoutVars>
          <dgm:chMax val="0"/>
          <dgm:bulletEnabled val="1"/>
        </dgm:presLayoutVars>
      </dgm:prSet>
      <dgm:spPr/>
    </dgm:pt>
    <dgm:pt modelId="{658CB8F7-C631-43DD-96DF-D2DFE1E8F043}" type="pres">
      <dgm:prSet presAssocID="{5FD9F1D5-3C50-46F0-B8B3-C3DF07612E83}" presName="spacer" presStyleCnt="0"/>
      <dgm:spPr/>
    </dgm:pt>
    <dgm:pt modelId="{4A767D29-2BCA-408F-8EF8-68F4CA95C77F}" type="pres">
      <dgm:prSet presAssocID="{DDB797E5-E6D3-4D27-836F-F8069AF189F3}" presName="parentText" presStyleLbl="node1" presStyleIdx="3" presStyleCnt="4">
        <dgm:presLayoutVars>
          <dgm:chMax val="0"/>
          <dgm:bulletEnabled val="1"/>
        </dgm:presLayoutVars>
      </dgm:prSet>
      <dgm:spPr/>
    </dgm:pt>
  </dgm:ptLst>
  <dgm:cxnLst>
    <dgm:cxn modelId="{06580811-E716-4531-AB04-E71C01671E43}" srcId="{9FB94259-E695-4990-8A58-6A1534BA894B}" destId="{DDB797E5-E6D3-4D27-836F-F8069AF189F3}" srcOrd="3" destOrd="0" parTransId="{9EB947F5-1A70-4261-A73A-931659AD1E8B}" sibTransId="{D554E57D-6AE6-4C7F-9D9E-3CC3E5ADB29F}"/>
    <dgm:cxn modelId="{27D22A26-4C9F-4671-8591-0C9F7F1D5D6B}" srcId="{9FB94259-E695-4990-8A58-6A1534BA894B}" destId="{526DDDD9-0872-4312-B559-0B7C34B94C60}" srcOrd="1" destOrd="0" parTransId="{83610A9A-F490-4C83-8EC6-D455138F33D4}" sibTransId="{5E6CC4A9-C4AD-4C7F-ACAB-3DA1043AC1D5}"/>
    <dgm:cxn modelId="{FD3D0464-1484-44AE-ACE2-50F0479AAA3A}" type="presOf" srcId="{DDB797E5-E6D3-4D27-836F-F8069AF189F3}" destId="{4A767D29-2BCA-408F-8EF8-68F4CA95C77F}" srcOrd="0" destOrd="0" presId="urn:microsoft.com/office/officeart/2005/8/layout/vList2"/>
    <dgm:cxn modelId="{84A88565-EAE2-4010-A8AA-EDF1B0F46A77}" type="presOf" srcId="{9FB94259-E695-4990-8A58-6A1534BA894B}" destId="{5944AD99-A625-4728-838B-744DDB8C31E5}" srcOrd="0" destOrd="0" presId="urn:microsoft.com/office/officeart/2005/8/layout/vList2"/>
    <dgm:cxn modelId="{C1158478-85A4-40A2-BD09-20874CB356BB}" type="presOf" srcId="{AD5BDF0C-E6D9-4228-AF33-A14C819A5035}" destId="{16C2EC47-2732-4DF3-9300-98F589693224}" srcOrd="0" destOrd="0" presId="urn:microsoft.com/office/officeart/2005/8/layout/vList2"/>
    <dgm:cxn modelId="{F2432FBC-FAFE-445B-B9D2-E59902BD58D4}" srcId="{9FB94259-E695-4990-8A58-6A1534BA894B}" destId="{AD5BDF0C-E6D9-4228-AF33-A14C819A5035}" srcOrd="0" destOrd="0" parTransId="{D06F8CDE-D4E8-48A5-B553-48999311F538}" sibTransId="{7ABEA577-50D3-4CD8-BB72-979B1D7A26F6}"/>
    <dgm:cxn modelId="{2669BFBD-D8E5-4422-ABF3-8A8D0CC38FEA}" srcId="{9FB94259-E695-4990-8A58-6A1534BA894B}" destId="{37426BCC-ECC0-44CC-B08C-7A70F6A42363}" srcOrd="2" destOrd="0" parTransId="{B938D290-BEEF-490F-9DBC-8C32548C94A1}" sibTransId="{5FD9F1D5-3C50-46F0-B8B3-C3DF07612E83}"/>
    <dgm:cxn modelId="{858A21C6-A677-4470-A4E8-D1B6A2C7D637}" type="presOf" srcId="{37426BCC-ECC0-44CC-B08C-7A70F6A42363}" destId="{B23001D6-0B12-494D-80E3-F5764787AF69}" srcOrd="0" destOrd="0" presId="urn:microsoft.com/office/officeart/2005/8/layout/vList2"/>
    <dgm:cxn modelId="{FF0832FF-DEAB-4BF4-AD2A-5C3383CF501A}" type="presOf" srcId="{526DDDD9-0872-4312-B559-0B7C34B94C60}" destId="{3487A52B-0617-4D7F-BD9A-F895D20FDFFD}" srcOrd="0" destOrd="0" presId="urn:microsoft.com/office/officeart/2005/8/layout/vList2"/>
    <dgm:cxn modelId="{F4BC2D85-CE30-4531-899F-A415C599D382}" type="presParOf" srcId="{5944AD99-A625-4728-838B-744DDB8C31E5}" destId="{16C2EC47-2732-4DF3-9300-98F589693224}" srcOrd="0" destOrd="0" presId="urn:microsoft.com/office/officeart/2005/8/layout/vList2"/>
    <dgm:cxn modelId="{D8F49754-14C6-4210-B883-5CD9406EB5A9}" type="presParOf" srcId="{5944AD99-A625-4728-838B-744DDB8C31E5}" destId="{C637EAB9-C7BE-4EE0-B13F-E522ECF00453}" srcOrd="1" destOrd="0" presId="urn:microsoft.com/office/officeart/2005/8/layout/vList2"/>
    <dgm:cxn modelId="{9ABC075D-018E-455D-8EA3-F0FC624E6B5A}" type="presParOf" srcId="{5944AD99-A625-4728-838B-744DDB8C31E5}" destId="{3487A52B-0617-4D7F-BD9A-F895D20FDFFD}" srcOrd="2" destOrd="0" presId="urn:microsoft.com/office/officeart/2005/8/layout/vList2"/>
    <dgm:cxn modelId="{B6775247-4744-4A8F-837C-4E47B352CD97}" type="presParOf" srcId="{5944AD99-A625-4728-838B-744DDB8C31E5}" destId="{E12C0CF3-C031-45FA-B739-6351D059CEBD}" srcOrd="3" destOrd="0" presId="urn:microsoft.com/office/officeart/2005/8/layout/vList2"/>
    <dgm:cxn modelId="{EA216F2A-CA12-4231-841C-6ABE3EBF9921}" type="presParOf" srcId="{5944AD99-A625-4728-838B-744DDB8C31E5}" destId="{B23001D6-0B12-494D-80E3-F5764787AF69}" srcOrd="4" destOrd="0" presId="urn:microsoft.com/office/officeart/2005/8/layout/vList2"/>
    <dgm:cxn modelId="{21CD676A-A51F-4A78-A570-C255E03FCDA1}" type="presParOf" srcId="{5944AD99-A625-4728-838B-744DDB8C31E5}" destId="{658CB8F7-C631-43DD-96DF-D2DFE1E8F043}" srcOrd="5" destOrd="0" presId="urn:microsoft.com/office/officeart/2005/8/layout/vList2"/>
    <dgm:cxn modelId="{E91217CF-6ED0-4C2B-ACC9-01262E5004BC}" type="presParOf" srcId="{5944AD99-A625-4728-838B-744DDB8C31E5}" destId="{4A767D29-2BCA-408F-8EF8-68F4CA95C77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CDEAA9-80E1-489D-8A9C-B64A34F912F6}" type="doc">
      <dgm:prSet loTypeId="urn:microsoft.com/office/officeart/2005/8/layout/list1" loCatId="list" qsTypeId="urn:microsoft.com/office/officeart/2005/8/quickstyle/simple3" qsCatId="simple" csTypeId="urn:microsoft.com/office/officeart/2005/8/colors/accent0_2" csCatId="mainScheme"/>
      <dgm:spPr/>
      <dgm:t>
        <a:bodyPr/>
        <a:lstStyle/>
        <a:p>
          <a:endParaRPr lang="en-US"/>
        </a:p>
      </dgm:t>
    </dgm:pt>
    <dgm:pt modelId="{C7927A0C-8E0D-43B2-9A0C-712E519C2591}">
      <dgm:prSet/>
      <dgm:spPr/>
      <dgm:t>
        <a:bodyPr/>
        <a:lstStyle/>
        <a:p>
          <a:r>
            <a:rPr lang="en-US"/>
            <a:t>To build a neural network with Tensorflow, you can follow the steps below:</a:t>
          </a:r>
        </a:p>
      </dgm:t>
    </dgm:pt>
    <dgm:pt modelId="{961C3956-F69D-4E66-9356-EE69278B26BF}" type="parTrans" cxnId="{D40BDDE7-7CF5-4680-8506-284D19E3C738}">
      <dgm:prSet/>
      <dgm:spPr/>
      <dgm:t>
        <a:bodyPr/>
        <a:lstStyle/>
        <a:p>
          <a:endParaRPr lang="en-US"/>
        </a:p>
      </dgm:t>
    </dgm:pt>
    <dgm:pt modelId="{8C4093B5-AA22-4EE3-B1B4-404645804C00}" type="sibTrans" cxnId="{D40BDDE7-7CF5-4680-8506-284D19E3C738}">
      <dgm:prSet/>
      <dgm:spPr/>
      <dgm:t>
        <a:bodyPr/>
        <a:lstStyle/>
        <a:p>
          <a:endParaRPr lang="en-US"/>
        </a:p>
      </dgm:t>
    </dgm:pt>
    <dgm:pt modelId="{8B0D27C7-8A80-47CF-87F3-CEBF33931AFC}">
      <dgm:prSet/>
      <dgm:spPr/>
      <dgm:t>
        <a:bodyPr/>
        <a:lstStyle/>
        <a:p>
          <a:r>
            <a:rPr lang="en-US"/>
            <a:t>1) Import the modules you need.</a:t>
          </a:r>
        </a:p>
      </dgm:t>
    </dgm:pt>
    <dgm:pt modelId="{AF6AAA9F-561B-40ED-8D57-D9CFEF59C866}" type="parTrans" cxnId="{633F7E57-585C-4EE3-B89E-F69F963E28FC}">
      <dgm:prSet/>
      <dgm:spPr/>
      <dgm:t>
        <a:bodyPr/>
        <a:lstStyle/>
        <a:p>
          <a:endParaRPr lang="en-US"/>
        </a:p>
      </dgm:t>
    </dgm:pt>
    <dgm:pt modelId="{96AF53EC-952C-435E-97EC-E0E061EF2157}" type="sibTrans" cxnId="{633F7E57-585C-4EE3-B89E-F69F963E28FC}">
      <dgm:prSet/>
      <dgm:spPr/>
      <dgm:t>
        <a:bodyPr/>
        <a:lstStyle/>
        <a:p>
          <a:endParaRPr lang="en-US"/>
        </a:p>
      </dgm:t>
    </dgm:pt>
    <dgm:pt modelId="{635500F4-FBDE-4695-AB95-9D096E0A8C77}">
      <dgm:prSet/>
      <dgm:spPr/>
      <dgm:t>
        <a:bodyPr/>
        <a:lstStyle/>
        <a:p>
          <a:r>
            <a:rPr lang="en-US"/>
            <a:t>2) Define an add_layer function to construct layers.</a:t>
          </a:r>
        </a:p>
      </dgm:t>
    </dgm:pt>
    <dgm:pt modelId="{C5DC8900-3E7D-4DE9-88C3-D4A917205280}" type="parTrans" cxnId="{FB44DDA5-7E49-4D3D-83EC-A1B0D453D1B5}">
      <dgm:prSet/>
      <dgm:spPr/>
      <dgm:t>
        <a:bodyPr/>
        <a:lstStyle/>
        <a:p>
          <a:endParaRPr lang="en-US"/>
        </a:p>
      </dgm:t>
    </dgm:pt>
    <dgm:pt modelId="{4ACB9AEA-9B9D-48D9-8F02-0B6DDEFFCF16}" type="sibTrans" cxnId="{FB44DDA5-7E49-4D3D-83EC-A1B0D453D1B5}">
      <dgm:prSet/>
      <dgm:spPr/>
      <dgm:t>
        <a:bodyPr/>
        <a:lstStyle/>
        <a:p>
          <a:endParaRPr lang="en-US"/>
        </a:p>
      </dgm:t>
    </dgm:pt>
    <dgm:pt modelId="{011193B4-EF2E-42C0-A3F0-3764A273FA2F}">
      <dgm:prSet/>
      <dgm:spPr/>
      <dgm:t>
        <a:bodyPr/>
        <a:lstStyle/>
        <a:p>
          <a:r>
            <a:rPr lang="en-US"/>
            <a:t>3) Define the variables and initialize them.</a:t>
          </a:r>
        </a:p>
      </dgm:t>
    </dgm:pt>
    <dgm:pt modelId="{59FD1BE1-5825-4F8D-A5A3-4A6AD1FBBA0B}" type="parTrans" cxnId="{A26F482A-49B5-459B-886B-9177C26604DF}">
      <dgm:prSet/>
      <dgm:spPr/>
      <dgm:t>
        <a:bodyPr/>
        <a:lstStyle/>
        <a:p>
          <a:endParaRPr lang="en-US"/>
        </a:p>
      </dgm:t>
    </dgm:pt>
    <dgm:pt modelId="{4F993118-035F-45B5-8F86-C4544AEC1279}" type="sibTrans" cxnId="{A26F482A-49B5-459B-886B-9177C26604DF}">
      <dgm:prSet/>
      <dgm:spPr/>
      <dgm:t>
        <a:bodyPr/>
        <a:lstStyle/>
        <a:p>
          <a:endParaRPr lang="en-US"/>
        </a:p>
      </dgm:t>
    </dgm:pt>
    <dgm:pt modelId="{DE99653B-F8DD-49B9-9C75-387A5B4E574D}">
      <dgm:prSet/>
      <dgm:spPr/>
      <dgm:t>
        <a:bodyPr/>
        <a:lstStyle/>
        <a:p>
          <a:r>
            <a:rPr lang="en-US"/>
            <a:t>4) Create a session to perform the operation.</a:t>
          </a:r>
        </a:p>
      </dgm:t>
    </dgm:pt>
    <dgm:pt modelId="{9504BA57-1641-48DA-A0A6-EA1F1CB84CBF}" type="parTrans" cxnId="{CDE501B9-5E08-442D-8BA2-13416D1EFA97}">
      <dgm:prSet/>
      <dgm:spPr/>
      <dgm:t>
        <a:bodyPr/>
        <a:lstStyle/>
        <a:p>
          <a:endParaRPr lang="en-US"/>
        </a:p>
      </dgm:t>
    </dgm:pt>
    <dgm:pt modelId="{6680FEBE-DDCF-44EC-AB25-619431CE931F}" type="sibTrans" cxnId="{CDE501B9-5E08-442D-8BA2-13416D1EFA97}">
      <dgm:prSet/>
      <dgm:spPr/>
      <dgm:t>
        <a:bodyPr/>
        <a:lstStyle/>
        <a:p>
          <a:endParaRPr lang="en-US"/>
        </a:p>
      </dgm:t>
    </dgm:pt>
    <dgm:pt modelId="{9C340795-5D08-484B-BE87-B742144A0C04}">
      <dgm:prSet/>
      <dgm:spPr/>
      <dgm:t>
        <a:bodyPr/>
        <a:lstStyle/>
        <a:p>
          <a:r>
            <a:rPr lang="en-US"/>
            <a:t>5) Build the NN, and send data with placeholders and feed_dict.</a:t>
          </a:r>
        </a:p>
      </dgm:t>
    </dgm:pt>
    <dgm:pt modelId="{2BE58C53-3C98-4F32-BEDC-476FA5F0921A}" type="parTrans" cxnId="{4DE6F05B-81CE-4449-9111-A1BBA7B81113}">
      <dgm:prSet/>
      <dgm:spPr/>
      <dgm:t>
        <a:bodyPr/>
        <a:lstStyle/>
        <a:p>
          <a:endParaRPr lang="en-US"/>
        </a:p>
      </dgm:t>
    </dgm:pt>
    <dgm:pt modelId="{670A75E3-3154-4A93-A3D9-1AC45AD74942}" type="sibTrans" cxnId="{4DE6F05B-81CE-4449-9111-A1BBA7B81113}">
      <dgm:prSet/>
      <dgm:spPr/>
      <dgm:t>
        <a:bodyPr/>
        <a:lstStyle/>
        <a:p>
          <a:endParaRPr lang="en-US"/>
        </a:p>
      </dgm:t>
    </dgm:pt>
    <dgm:pt modelId="{FF8EF7F8-A24F-4AE2-848C-504C3960089A}">
      <dgm:prSet/>
      <dgm:spPr/>
      <dgm:t>
        <a:bodyPr/>
        <a:lstStyle/>
        <a:p>
          <a:r>
            <a:rPr lang="en-US"/>
            <a:t>6) Train and test the NN, and observe the results with Tensorboard.</a:t>
          </a:r>
        </a:p>
      </dgm:t>
    </dgm:pt>
    <dgm:pt modelId="{425D06DA-B64A-4A43-A36A-A44F34488F24}" type="parTrans" cxnId="{8A7EC66D-E51F-4B27-BF2A-F5DA6C9D7930}">
      <dgm:prSet/>
      <dgm:spPr/>
      <dgm:t>
        <a:bodyPr/>
        <a:lstStyle/>
        <a:p>
          <a:endParaRPr lang="en-US"/>
        </a:p>
      </dgm:t>
    </dgm:pt>
    <dgm:pt modelId="{940078D0-4C15-4F36-A414-17EF82E876CE}" type="sibTrans" cxnId="{8A7EC66D-E51F-4B27-BF2A-F5DA6C9D7930}">
      <dgm:prSet/>
      <dgm:spPr/>
      <dgm:t>
        <a:bodyPr/>
        <a:lstStyle/>
        <a:p>
          <a:endParaRPr lang="en-US"/>
        </a:p>
      </dgm:t>
    </dgm:pt>
    <dgm:pt modelId="{9AB61537-914C-4730-83E9-391903B25DCA}" type="pres">
      <dgm:prSet presAssocID="{A3CDEAA9-80E1-489D-8A9C-B64A34F912F6}" presName="linear" presStyleCnt="0">
        <dgm:presLayoutVars>
          <dgm:dir/>
          <dgm:animLvl val="lvl"/>
          <dgm:resizeHandles val="exact"/>
        </dgm:presLayoutVars>
      </dgm:prSet>
      <dgm:spPr/>
    </dgm:pt>
    <dgm:pt modelId="{81011826-7A6C-4824-859D-9BEBD18E0AAD}" type="pres">
      <dgm:prSet presAssocID="{C7927A0C-8E0D-43B2-9A0C-712E519C2591}" presName="parentLin" presStyleCnt="0"/>
      <dgm:spPr/>
    </dgm:pt>
    <dgm:pt modelId="{E65CFA9C-A820-4B6A-B80A-0C14A1C6930D}" type="pres">
      <dgm:prSet presAssocID="{C7927A0C-8E0D-43B2-9A0C-712E519C2591}" presName="parentLeftMargin" presStyleLbl="node1" presStyleIdx="0" presStyleCnt="7"/>
      <dgm:spPr/>
    </dgm:pt>
    <dgm:pt modelId="{C4BD8C51-E1C8-4EF8-9915-9CAD5D7DDEA8}" type="pres">
      <dgm:prSet presAssocID="{C7927A0C-8E0D-43B2-9A0C-712E519C2591}" presName="parentText" presStyleLbl="node1" presStyleIdx="0" presStyleCnt="7">
        <dgm:presLayoutVars>
          <dgm:chMax val="0"/>
          <dgm:bulletEnabled val="1"/>
        </dgm:presLayoutVars>
      </dgm:prSet>
      <dgm:spPr/>
    </dgm:pt>
    <dgm:pt modelId="{AAB0F126-9787-4D01-88F2-8E8024D19194}" type="pres">
      <dgm:prSet presAssocID="{C7927A0C-8E0D-43B2-9A0C-712E519C2591}" presName="negativeSpace" presStyleCnt="0"/>
      <dgm:spPr/>
    </dgm:pt>
    <dgm:pt modelId="{60B3542C-C29A-4F55-8B39-ED332B16F61E}" type="pres">
      <dgm:prSet presAssocID="{C7927A0C-8E0D-43B2-9A0C-712E519C2591}" presName="childText" presStyleLbl="conFgAcc1" presStyleIdx="0" presStyleCnt="7">
        <dgm:presLayoutVars>
          <dgm:bulletEnabled val="1"/>
        </dgm:presLayoutVars>
      </dgm:prSet>
      <dgm:spPr/>
    </dgm:pt>
    <dgm:pt modelId="{4401EFAE-770B-46F2-8E9A-FF8F635B67E5}" type="pres">
      <dgm:prSet presAssocID="{8C4093B5-AA22-4EE3-B1B4-404645804C00}" presName="spaceBetweenRectangles" presStyleCnt="0"/>
      <dgm:spPr/>
    </dgm:pt>
    <dgm:pt modelId="{56E17B0F-8175-4F33-B303-6E106C4A8774}" type="pres">
      <dgm:prSet presAssocID="{8B0D27C7-8A80-47CF-87F3-CEBF33931AFC}" presName="parentLin" presStyleCnt="0"/>
      <dgm:spPr/>
    </dgm:pt>
    <dgm:pt modelId="{9E561D64-FDFF-4096-B857-0A7A039A4AA2}" type="pres">
      <dgm:prSet presAssocID="{8B0D27C7-8A80-47CF-87F3-CEBF33931AFC}" presName="parentLeftMargin" presStyleLbl="node1" presStyleIdx="0" presStyleCnt="7"/>
      <dgm:spPr/>
    </dgm:pt>
    <dgm:pt modelId="{BBD36357-C062-4BC2-9C90-4ACFB6061BE8}" type="pres">
      <dgm:prSet presAssocID="{8B0D27C7-8A80-47CF-87F3-CEBF33931AFC}" presName="parentText" presStyleLbl="node1" presStyleIdx="1" presStyleCnt="7">
        <dgm:presLayoutVars>
          <dgm:chMax val="0"/>
          <dgm:bulletEnabled val="1"/>
        </dgm:presLayoutVars>
      </dgm:prSet>
      <dgm:spPr/>
    </dgm:pt>
    <dgm:pt modelId="{BE0E3D9B-5F24-4B3B-B36E-7FB777C32B9A}" type="pres">
      <dgm:prSet presAssocID="{8B0D27C7-8A80-47CF-87F3-CEBF33931AFC}" presName="negativeSpace" presStyleCnt="0"/>
      <dgm:spPr/>
    </dgm:pt>
    <dgm:pt modelId="{9B25E65C-CD7C-4F4D-BB07-221092A06A29}" type="pres">
      <dgm:prSet presAssocID="{8B0D27C7-8A80-47CF-87F3-CEBF33931AFC}" presName="childText" presStyleLbl="conFgAcc1" presStyleIdx="1" presStyleCnt="7">
        <dgm:presLayoutVars>
          <dgm:bulletEnabled val="1"/>
        </dgm:presLayoutVars>
      </dgm:prSet>
      <dgm:spPr/>
    </dgm:pt>
    <dgm:pt modelId="{CDA80256-00CA-47E6-BEA5-AF8B138F8F71}" type="pres">
      <dgm:prSet presAssocID="{96AF53EC-952C-435E-97EC-E0E061EF2157}" presName="spaceBetweenRectangles" presStyleCnt="0"/>
      <dgm:spPr/>
    </dgm:pt>
    <dgm:pt modelId="{8EAFB915-7BC8-4F96-8447-2C7B84978A0B}" type="pres">
      <dgm:prSet presAssocID="{635500F4-FBDE-4695-AB95-9D096E0A8C77}" presName="parentLin" presStyleCnt="0"/>
      <dgm:spPr/>
    </dgm:pt>
    <dgm:pt modelId="{D43A341A-D404-4AD2-B554-BD7CB086B91A}" type="pres">
      <dgm:prSet presAssocID="{635500F4-FBDE-4695-AB95-9D096E0A8C77}" presName="parentLeftMargin" presStyleLbl="node1" presStyleIdx="1" presStyleCnt="7"/>
      <dgm:spPr/>
    </dgm:pt>
    <dgm:pt modelId="{7196F143-045C-43AA-B4B0-D4FBD2E66EE7}" type="pres">
      <dgm:prSet presAssocID="{635500F4-FBDE-4695-AB95-9D096E0A8C77}" presName="parentText" presStyleLbl="node1" presStyleIdx="2" presStyleCnt="7">
        <dgm:presLayoutVars>
          <dgm:chMax val="0"/>
          <dgm:bulletEnabled val="1"/>
        </dgm:presLayoutVars>
      </dgm:prSet>
      <dgm:spPr/>
    </dgm:pt>
    <dgm:pt modelId="{BA1BA0A4-1076-443E-969A-CC25A7B20216}" type="pres">
      <dgm:prSet presAssocID="{635500F4-FBDE-4695-AB95-9D096E0A8C77}" presName="negativeSpace" presStyleCnt="0"/>
      <dgm:spPr/>
    </dgm:pt>
    <dgm:pt modelId="{EDCBD585-5650-4EEF-A7AF-8575A95CC885}" type="pres">
      <dgm:prSet presAssocID="{635500F4-FBDE-4695-AB95-9D096E0A8C77}" presName="childText" presStyleLbl="conFgAcc1" presStyleIdx="2" presStyleCnt="7">
        <dgm:presLayoutVars>
          <dgm:bulletEnabled val="1"/>
        </dgm:presLayoutVars>
      </dgm:prSet>
      <dgm:spPr/>
    </dgm:pt>
    <dgm:pt modelId="{70BFECE6-013E-44F0-9500-BC2462D25519}" type="pres">
      <dgm:prSet presAssocID="{4ACB9AEA-9B9D-48D9-8F02-0B6DDEFFCF16}" presName="spaceBetweenRectangles" presStyleCnt="0"/>
      <dgm:spPr/>
    </dgm:pt>
    <dgm:pt modelId="{C57D0DBC-A466-4988-91E0-12C5862C816D}" type="pres">
      <dgm:prSet presAssocID="{011193B4-EF2E-42C0-A3F0-3764A273FA2F}" presName="parentLin" presStyleCnt="0"/>
      <dgm:spPr/>
    </dgm:pt>
    <dgm:pt modelId="{6B94B90A-EA85-4E1E-93D6-7435789F0BE1}" type="pres">
      <dgm:prSet presAssocID="{011193B4-EF2E-42C0-A3F0-3764A273FA2F}" presName="parentLeftMargin" presStyleLbl="node1" presStyleIdx="2" presStyleCnt="7"/>
      <dgm:spPr/>
    </dgm:pt>
    <dgm:pt modelId="{7A4978DF-AEBB-4123-91B6-396A7B513FBE}" type="pres">
      <dgm:prSet presAssocID="{011193B4-EF2E-42C0-A3F0-3764A273FA2F}" presName="parentText" presStyleLbl="node1" presStyleIdx="3" presStyleCnt="7">
        <dgm:presLayoutVars>
          <dgm:chMax val="0"/>
          <dgm:bulletEnabled val="1"/>
        </dgm:presLayoutVars>
      </dgm:prSet>
      <dgm:spPr/>
    </dgm:pt>
    <dgm:pt modelId="{46F244D9-E115-49D6-988D-3E0CED390E16}" type="pres">
      <dgm:prSet presAssocID="{011193B4-EF2E-42C0-A3F0-3764A273FA2F}" presName="negativeSpace" presStyleCnt="0"/>
      <dgm:spPr/>
    </dgm:pt>
    <dgm:pt modelId="{AA7D604B-44F2-445D-8DEE-742575887AD7}" type="pres">
      <dgm:prSet presAssocID="{011193B4-EF2E-42C0-A3F0-3764A273FA2F}" presName="childText" presStyleLbl="conFgAcc1" presStyleIdx="3" presStyleCnt="7">
        <dgm:presLayoutVars>
          <dgm:bulletEnabled val="1"/>
        </dgm:presLayoutVars>
      </dgm:prSet>
      <dgm:spPr/>
    </dgm:pt>
    <dgm:pt modelId="{D88563AD-5B2E-4255-BD33-4BC3981AFB02}" type="pres">
      <dgm:prSet presAssocID="{4F993118-035F-45B5-8F86-C4544AEC1279}" presName="spaceBetweenRectangles" presStyleCnt="0"/>
      <dgm:spPr/>
    </dgm:pt>
    <dgm:pt modelId="{CBC438CF-B655-496D-B04F-6477F930F4A3}" type="pres">
      <dgm:prSet presAssocID="{DE99653B-F8DD-49B9-9C75-387A5B4E574D}" presName="parentLin" presStyleCnt="0"/>
      <dgm:spPr/>
    </dgm:pt>
    <dgm:pt modelId="{FBEF1BAF-3168-4537-BBCB-9E4586F21347}" type="pres">
      <dgm:prSet presAssocID="{DE99653B-F8DD-49B9-9C75-387A5B4E574D}" presName="parentLeftMargin" presStyleLbl="node1" presStyleIdx="3" presStyleCnt="7"/>
      <dgm:spPr/>
    </dgm:pt>
    <dgm:pt modelId="{166F0204-B4BA-4592-9A97-AA4C6505D9BD}" type="pres">
      <dgm:prSet presAssocID="{DE99653B-F8DD-49B9-9C75-387A5B4E574D}" presName="parentText" presStyleLbl="node1" presStyleIdx="4" presStyleCnt="7">
        <dgm:presLayoutVars>
          <dgm:chMax val="0"/>
          <dgm:bulletEnabled val="1"/>
        </dgm:presLayoutVars>
      </dgm:prSet>
      <dgm:spPr/>
    </dgm:pt>
    <dgm:pt modelId="{1B8F5A61-5F5B-4EBF-BC2B-01BD09CEA351}" type="pres">
      <dgm:prSet presAssocID="{DE99653B-F8DD-49B9-9C75-387A5B4E574D}" presName="negativeSpace" presStyleCnt="0"/>
      <dgm:spPr/>
    </dgm:pt>
    <dgm:pt modelId="{0CF10299-7FAC-4208-A829-3E30724F5613}" type="pres">
      <dgm:prSet presAssocID="{DE99653B-F8DD-49B9-9C75-387A5B4E574D}" presName="childText" presStyleLbl="conFgAcc1" presStyleIdx="4" presStyleCnt="7">
        <dgm:presLayoutVars>
          <dgm:bulletEnabled val="1"/>
        </dgm:presLayoutVars>
      </dgm:prSet>
      <dgm:spPr/>
    </dgm:pt>
    <dgm:pt modelId="{53554009-D7F3-4482-A846-58B23CD45C0D}" type="pres">
      <dgm:prSet presAssocID="{6680FEBE-DDCF-44EC-AB25-619431CE931F}" presName="spaceBetweenRectangles" presStyleCnt="0"/>
      <dgm:spPr/>
    </dgm:pt>
    <dgm:pt modelId="{34B2C4BD-26F1-440E-A28A-008E0229B844}" type="pres">
      <dgm:prSet presAssocID="{9C340795-5D08-484B-BE87-B742144A0C04}" presName="parentLin" presStyleCnt="0"/>
      <dgm:spPr/>
    </dgm:pt>
    <dgm:pt modelId="{B2EC59F1-0E08-4CA5-9738-0C4D38CBDD2A}" type="pres">
      <dgm:prSet presAssocID="{9C340795-5D08-484B-BE87-B742144A0C04}" presName="parentLeftMargin" presStyleLbl="node1" presStyleIdx="4" presStyleCnt="7"/>
      <dgm:spPr/>
    </dgm:pt>
    <dgm:pt modelId="{7AFA98F4-3EE5-4818-9976-56B64EC8CE04}" type="pres">
      <dgm:prSet presAssocID="{9C340795-5D08-484B-BE87-B742144A0C04}" presName="parentText" presStyleLbl="node1" presStyleIdx="5" presStyleCnt="7">
        <dgm:presLayoutVars>
          <dgm:chMax val="0"/>
          <dgm:bulletEnabled val="1"/>
        </dgm:presLayoutVars>
      </dgm:prSet>
      <dgm:spPr/>
    </dgm:pt>
    <dgm:pt modelId="{CF5FF271-B300-4A03-B191-B7A8C6F73994}" type="pres">
      <dgm:prSet presAssocID="{9C340795-5D08-484B-BE87-B742144A0C04}" presName="negativeSpace" presStyleCnt="0"/>
      <dgm:spPr/>
    </dgm:pt>
    <dgm:pt modelId="{06CC5473-7C6C-4152-8B76-7716696D6F4F}" type="pres">
      <dgm:prSet presAssocID="{9C340795-5D08-484B-BE87-B742144A0C04}" presName="childText" presStyleLbl="conFgAcc1" presStyleIdx="5" presStyleCnt="7">
        <dgm:presLayoutVars>
          <dgm:bulletEnabled val="1"/>
        </dgm:presLayoutVars>
      </dgm:prSet>
      <dgm:spPr/>
    </dgm:pt>
    <dgm:pt modelId="{2A9F6374-257C-4820-A71C-B1B9FD5F4AB1}" type="pres">
      <dgm:prSet presAssocID="{670A75E3-3154-4A93-A3D9-1AC45AD74942}" presName="spaceBetweenRectangles" presStyleCnt="0"/>
      <dgm:spPr/>
    </dgm:pt>
    <dgm:pt modelId="{06395676-6D05-4D86-AE39-857297EB596D}" type="pres">
      <dgm:prSet presAssocID="{FF8EF7F8-A24F-4AE2-848C-504C3960089A}" presName="parentLin" presStyleCnt="0"/>
      <dgm:spPr/>
    </dgm:pt>
    <dgm:pt modelId="{7C0189ED-3727-497F-ADE5-511FE8E90D4F}" type="pres">
      <dgm:prSet presAssocID="{FF8EF7F8-A24F-4AE2-848C-504C3960089A}" presName="parentLeftMargin" presStyleLbl="node1" presStyleIdx="5" presStyleCnt="7"/>
      <dgm:spPr/>
    </dgm:pt>
    <dgm:pt modelId="{6E383679-4927-4915-82E4-F2405824FEF5}" type="pres">
      <dgm:prSet presAssocID="{FF8EF7F8-A24F-4AE2-848C-504C3960089A}" presName="parentText" presStyleLbl="node1" presStyleIdx="6" presStyleCnt="7">
        <dgm:presLayoutVars>
          <dgm:chMax val="0"/>
          <dgm:bulletEnabled val="1"/>
        </dgm:presLayoutVars>
      </dgm:prSet>
      <dgm:spPr/>
    </dgm:pt>
    <dgm:pt modelId="{A896E10F-3A23-40E3-A634-72CF0520CB8B}" type="pres">
      <dgm:prSet presAssocID="{FF8EF7F8-A24F-4AE2-848C-504C3960089A}" presName="negativeSpace" presStyleCnt="0"/>
      <dgm:spPr/>
    </dgm:pt>
    <dgm:pt modelId="{FC2B34BB-B8F7-4C46-B4DB-044A9600CBE5}" type="pres">
      <dgm:prSet presAssocID="{FF8EF7F8-A24F-4AE2-848C-504C3960089A}" presName="childText" presStyleLbl="conFgAcc1" presStyleIdx="6" presStyleCnt="7">
        <dgm:presLayoutVars>
          <dgm:bulletEnabled val="1"/>
        </dgm:presLayoutVars>
      </dgm:prSet>
      <dgm:spPr/>
    </dgm:pt>
  </dgm:ptLst>
  <dgm:cxnLst>
    <dgm:cxn modelId="{455B2E10-364C-471E-9370-FB04D0B5B2A1}" type="presOf" srcId="{DE99653B-F8DD-49B9-9C75-387A5B4E574D}" destId="{166F0204-B4BA-4592-9A97-AA4C6505D9BD}" srcOrd="1" destOrd="0" presId="urn:microsoft.com/office/officeart/2005/8/layout/list1"/>
    <dgm:cxn modelId="{F41EC514-4C28-4A06-8797-3FDF0E383CDF}" type="presOf" srcId="{FF8EF7F8-A24F-4AE2-848C-504C3960089A}" destId="{7C0189ED-3727-497F-ADE5-511FE8E90D4F}" srcOrd="0" destOrd="0" presId="urn:microsoft.com/office/officeart/2005/8/layout/list1"/>
    <dgm:cxn modelId="{9442A415-04F2-46FC-9244-A101A5E67708}" type="presOf" srcId="{011193B4-EF2E-42C0-A3F0-3764A273FA2F}" destId="{7A4978DF-AEBB-4123-91B6-396A7B513FBE}" srcOrd="1" destOrd="0" presId="urn:microsoft.com/office/officeart/2005/8/layout/list1"/>
    <dgm:cxn modelId="{BA714C17-72BF-491F-A179-103F7E635D38}" type="presOf" srcId="{635500F4-FBDE-4695-AB95-9D096E0A8C77}" destId="{D43A341A-D404-4AD2-B554-BD7CB086B91A}" srcOrd="0" destOrd="0" presId="urn:microsoft.com/office/officeart/2005/8/layout/list1"/>
    <dgm:cxn modelId="{38A00B18-BD6E-4A67-AF2B-1A5A82A5B46F}" type="presOf" srcId="{635500F4-FBDE-4695-AB95-9D096E0A8C77}" destId="{7196F143-045C-43AA-B4B0-D4FBD2E66EE7}" srcOrd="1" destOrd="0" presId="urn:microsoft.com/office/officeart/2005/8/layout/list1"/>
    <dgm:cxn modelId="{A26F482A-49B5-459B-886B-9177C26604DF}" srcId="{A3CDEAA9-80E1-489D-8A9C-B64A34F912F6}" destId="{011193B4-EF2E-42C0-A3F0-3764A273FA2F}" srcOrd="3" destOrd="0" parTransId="{59FD1BE1-5825-4F8D-A5A3-4A6AD1FBBA0B}" sibTransId="{4F993118-035F-45B5-8F86-C4544AEC1279}"/>
    <dgm:cxn modelId="{4DE6F05B-81CE-4449-9111-A1BBA7B81113}" srcId="{A3CDEAA9-80E1-489D-8A9C-B64A34F912F6}" destId="{9C340795-5D08-484B-BE87-B742144A0C04}" srcOrd="5" destOrd="0" parTransId="{2BE58C53-3C98-4F32-BEDC-476FA5F0921A}" sibTransId="{670A75E3-3154-4A93-A3D9-1AC45AD74942}"/>
    <dgm:cxn modelId="{A7474E62-AFA6-4D88-ADBD-8184E16761A4}" type="presOf" srcId="{011193B4-EF2E-42C0-A3F0-3764A273FA2F}" destId="{6B94B90A-EA85-4E1E-93D6-7435789F0BE1}" srcOrd="0" destOrd="0" presId="urn:microsoft.com/office/officeart/2005/8/layout/list1"/>
    <dgm:cxn modelId="{8A7EC66D-E51F-4B27-BF2A-F5DA6C9D7930}" srcId="{A3CDEAA9-80E1-489D-8A9C-B64A34F912F6}" destId="{FF8EF7F8-A24F-4AE2-848C-504C3960089A}" srcOrd="6" destOrd="0" parTransId="{425D06DA-B64A-4A43-A36A-A44F34488F24}" sibTransId="{940078D0-4C15-4F36-A414-17EF82E876CE}"/>
    <dgm:cxn modelId="{72F03774-FAD0-40A3-B4F3-8ED241333B01}" type="presOf" srcId="{A3CDEAA9-80E1-489D-8A9C-B64A34F912F6}" destId="{9AB61537-914C-4730-83E9-391903B25DCA}" srcOrd="0" destOrd="0" presId="urn:microsoft.com/office/officeart/2005/8/layout/list1"/>
    <dgm:cxn modelId="{633F7E57-585C-4EE3-B89E-F69F963E28FC}" srcId="{A3CDEAA9-80E1-489D-8A9C-B64A34F912F6}" destId="{8B0D27C7-8A80-47CF-87F3-CEBF33931AFC}" srcOrd="1" destOrd="0" parTransId="{AF6AAA9F-561B-40ED-8D57-D9CFEF59C866}" sibTransId="{96AF53EC-952C-435E-97EC-E0E061EF2157}"/>
    <dgm:cxn modelId="{B1574182-5D2B-49CB-9BB2-E33362E3B466}" type="presOf" srcId="{9C340795-5D08-484B-BE87-B742144A0C04}" destId="{7AFA98F4-3EE5-4818-9976-56B64EC8CE04}" srcOrd="1" destOrd="0" presId="urn:microsoft.com/office/officeart/2005/8/layout/list1"/>
    <dgm:cxn modelId="{AC3A449A-7CEC-420F-9DD7-8E213C4917FF}" type="presOf" srcId="{DE99653B-F8DD-49B9-9C75-387A5B4E574D}" destId="{FBEF1BAF-3168-4537-BBCB-9E4586F21347}" srcOrd="0" destOrd="0" presId="urn:microsoft.com/office/officeart/2005/8/layout/list1"/>
    <dgm:cxn modelId="{F4591DA3-3020-4249-91D9-98C6F78E9C9C}" type="presOf" srcId="{8B0D27C7-8A80-47CF-87F3-CEBF33931AFC}" destId="{BBD36357-C062-4BC2-9C90-4ACFB6061BE8}" srcOrd="1" destOrd="0" presId="urn:microsoft.com/office/officeart/2005/8/layout/list1"/>
    <dgm:cxn modelId="{FB44DDA5-7E49-4D3D-83EC-A1B0D453D1B5}" srcId="{A3CDEAA9-80E1-489D-8A9C-B64A34F912F6}" destId="{635500F4-FBDE-4695-AB95-9D096E0A8C77}" srcOrd="2" destOrd="0" parTransId="{C5DC8900-3E7D-4DE9-88C3-D4A917205280}" sibTransId="{4ACB9AEA-9B9D-48D9-8F02-0B6DDEFFCF16}"/>
    <dgm:cxn modelId="{22B9A8B7-F761-4B4B-B392-909BD2186B22}" type="presOf" srcId="{C7927A0C-8E0D-43B2-9A0C-712E519C2591}" destId="{C4BD8C51-E1C8-4EF8-9915-9CAD5D7DDEA8}" srcOrd="1" destOrd="0" presId="urn:microsoft.com/office/officeart/2005/8/layout/list1"/>
    <dgm:cxn modelId="{CDE501B9-5E08-442D-8BA2-13416D1EFA97}" srcId="{A3CDEAA9-80E1-489D-8A9C-B64A34F912F6}" destId="{DE99653B-F8DD-49B9-9C75-387A5B4E574D}" srcOrd="4" destOrd="0" parTransId="{9504BA57-1641-48DA-A0A6-EA1F1CB84CBF}" sibTransId="{6680FEBE-DDCF-44EC-AB25-619431CE931F}"/>
    <dgm:cxn modelId="{5A6F07D2-66EE-41A8-9ABF-569032E5DFB2}" type="presOf" srcId="{FF8EF7F8-A24F-4AE2-848C-504C3960089A}" destId="{6E383679-4927-4915-82E4-F2405824FEF5}" srcOrd="1" destOrd="0" presId="urn:microsoft.com/office/officeart/2005/8/layout/list1"/>
    <dgm:cxn modelId="{7D5068E7-79E0-4EB1-8C6D-0DA0769E3744}" type="presOf" srcId="{C7927A0C-8E0D-43B2-9A0C-712E519C2591}" destId="{E65CFA9C-A820-4B6A-B80A-0C14A1C6930D}" srcOrd="0" destOrd="0" presId="urn:microsoft.com/office/officeart/2005/8/layout/list1"/>
    <dgm:cxn modelId="{D40BDDE7-7CF5-4680-8506-284D19E3C738}" srcId="{A3CDEAA9-80E1-489D-8A9C-B64A34F912F6}" destId="{C7927A0C-8E0D-43B2-9A0C-712E519C2591}" srcOrd="0" destOrd="0" parTransId="{961C3956-F69D-4E66-9356-EE69278B26BF}" sibTransId="{8C4093B5-AA22-4EE3-B1B4-404645804C00}"/>
    <dgm:cxn modelId="{F52AFDF0-2BC6-4D1B-AA7E-C4CCFE70022F}" type="presOf" srcId="{8B0D27C7-8A80-47CF-87F3-CEBF33931AFC}" destId="{9E561D64-FDFF-4096-B857-0A7A039A4AA2}" srcOrd="0" destOrd="0" presId="urn:microsoft.com/office/officeart/2005/8/layout/list1"/>
    <dgm:cxn modelId="{6A5136F2-9C8F-4CE9-B91C-EB341C2980C7}" type="presOf" srcId="{9C340795-5D08-484B-BE87-B742144A0C04}" destId="{B2EC59F1-0E08-4CA5-9738-0C4D38CBDD2A}" srcOrd="0" destOrd="0" presId="urn:microsoft.com/office/officeart/2005/8/layout/list1"/>
    <dgm:cxn modelId="{AC379CAC-2C18-4771-B44C-BAF9E26342E7}" type="presParOf" srcId="{9AB61537-914C-4730-83E9-391903B25DCA}" destId="{81011826-7A6C-4824-859D-9BEBD18E0AAD}" srcOrd="0" destOrd="0" presId="urn:microsoft.com/office/officeart/2005/8/layout/list1"/>
    <dgm:cxn modelId="{213ACE68-593B-4D33-9D7E-388631CD969F}" type="presParOf" srcId="{81011826-7A6C-4824-859D-9BEBD18E0AAD}" destId="{E65CFA9C-A820-4B6A-B80A-0C14A1C6930D}" srcOrd="0" destOrd="0" presId="urn:microsoft.com/office/officeart/2005/8/layout/list1"/>
    <dgm:cxn modelId="{9CFFA44E-5ACB-46B1-9FF4-D89C646EEB37}" type="presParOf" srcId="{81011826-7A6C-4824-859D-9BEBD18E0AAD}" destId="{C4BD8C51-E1C8-4EF8-9915-9CAD5D7DDEA8}" srcOrd="1" destOrd="0" presId="urn:microsoft.com/office/officeart/2005/8/layout/list1"/>
    <dgm:cxn modelId="{795AE19A-3553-4571-9EF8-496F193EBE98}" type="presParOf" srcId="{9AB61537-914C-4730-83E9-391903B25DCA}" destId="{AAB0F126-9787-4D01-88F2-8E8024D19194}" srcOrd="1" destOrd="0" presId="urn:microsoft.com/office/officeart/2005/8/layout/list1"/>
    <dgm:cxn modelId="{B6630EB3-6FF4-4B1D-A1EC-4B9A0FB51D2F}" type="presParOf" srcId="{9AB61537-914C-4730-83E9-391903B25DCA}" destId="{60B3542C-C29A-4F55-8B39-ED332B16F61E}" srcOrd="2" destOrd="0" presId="urn:microsoft.com/office/officeart/2005/8/layout/list1"/>
    <dgm:cxn modelId="{7F1FA0C5-9055-48E3-AD7C-B7F658136ECE}" type="presParOf" srcId="{9AB61537-914C-4730-83E9-391903B25DCA}" destId="{4401EFAE-770B-46F2-8E9A-FF8F635B67E5}" srcOrd="3" destOrd="0" presId="urn:microsoft.com/office/officeart/2005/8/layout/list1"/>
    <dgm:cxn modelId="{4D32313E-9431-477A-8137-B174236A6586}" type="presParOf" srcId="{9AB61537-914C-4730-83E9-391903B25DCA}" destId="{56E17B0F-8175-4F33-B303-6E106C4A8774}" srcOrd="4" destOrd="0" presId="urn:microsoft.com/office/officeart/2005/8/layout/list1"/>
    <dgm:cxn modelId="{F023BB87-EAA8-4692-A84E-B2FC60B720CA}" type="presParOf" srcId="{56E17B0F-8175-4F33-B303-6E106C4A8774}" destId="{9E561D64-FDFF-4096-B857-0A7A039A4AA2}" srcOrd="0" destOrd="0" presId="urn:microsoft.com/office/officeart/2005/8/layout/list1"/>
    <dgm:cxn modelId="{7B5405F6-10A3-4E78-B135-2EACD43B6732}" type="presParOf" srcId="{56E17B0F-8175-4F33-B303-6E106C4A8774}" destId="{BBD36357-C062-4BC2-9C90-4ACFB6061BE8}" srcOrd="1" destOrd="0" presId="urn:microsoft.com/office/officeart/2005/8/layout/list1"/>
    <dgm:cxn modelId="{95E0317F-B37D-470F-B3DB-D4E70C117963}" type="presParOf" srcId="{9AB61537-914C-4730-83E9-391903B25DCA}" destId="{BE0E3D9B-5F24-4B3B-B36E-7FB777C32B9A}" srcOrd="5" destOrd="0" presId="urn:microsoft.com/office/officeart/2005/8/layout/list1"/>
    <dgm:cxn modelId="{1199A738-3973-4841-A954-9A750269FA62}" type="presParOf" srcId="{9AB61537-914C-4730-83E9-391903B25DCA}" destId="{9B25E65C-CD7C-4F4D-BB07-221092A06A29}" srcOrd="6" destOrd="0" presId="urn:microsoft.com/office/officeart/2005/8/layout/list1"/>
    <dgm:cxn modelId="{7B97EA88-355C-44D2-9200-44651C2D9AE1}" type="presParOf" srcId="{9AB61537-914C-4730-83E9-391903B25DCA}" destId="{CDA80256-00CA-47E6-BEA5-AF8B138F8F71}" srcOrd="7" destOrd="0" presId="urn:microsoft.com/office/officeart/2005/8/layout/list1"/>
    <dgm:cxn modelId="{74DA17A8-161C-4DF3-BD5C-8BDC12C409CC}" type="presParOf" srcId="{9AB61537-914C-4730-83E9-391903B25DCA}" destId="{8EAFB915-7BC8-4F96-8447-2C7B84978A0B}" srcOrd="8" destOrd="0" presId="urn:microsoft.com/office/officeart/2005/8/layout/list1"/>
    <dgm:cxn modelId="{4BB7B482-78A0-4117-ABC7-DFF5E765FF10}" type="presParOf" srcId="{8EAFB915-7BC8-4F96-8447-2C7B84978A0B}" destId="{D43A341A-D404-4AD2-B554-BD7CB086B91A}" srcOrd="0" destOrd="0" presId="urn:microsoft.com/office/officeart/2005/8/layout/list1"/>
    <dgm:cxn modelId="{84BDE0BC-A3BB-4A4C-B666-C69B18DC96D7}" type="presParOf" srcId="{8EAFB915-7BC8-4F96-8447-2C7B84978A0B}" destId="{7196F143-045C-43AA-B4B0-D4FBD2E66EE7}" srcOrd="1" destOrd="0" presId="urn:microsoft.com/office/officeart/2005/8/layout/list1"/>
    <dgm:cxn modelId="{B1A96CE5-05D2-4008-B050-48886D37D04B}" type="presParOf" srcId="{9AB61537-914C-4730-83E9-391903B25DCA}" destId="{BA1BA0A4-1076-443E-969A-CC25A7B20216}" srcOrd="9" destOrd="0" presId="urn:microsoft.com/office/officeart/2005/8/layout/list1"/>
    <dgm:cxn modelId="{6390EC21-B1F5-4135-8B5B-48913A2DA2C5}" type="presParOf" srcId="{9AB61537-914C-4730-83E9-391903B25DCA}" destId="{EDCBD585-5650-4EEF-A7AF-8575A95CC885}" srcOrd="10" destOrd="0" presId="urn:microsoft.com/office/officeart/2005/8/layout/list1"/>
    <dgm:cxn modelId="{D22E2841-2A02-41F9-A00E-1FBBF7093254}" type="presParOf" srcId="{9AB61537-914C-4730-83E9-391903B25DCA}" destId="{70BFECE6-013E-44F0-9500-BC2462D25519}" srcOrd="11" destOrd="0" presId="urn:microsoft.com/office/officeart/2005/8/layout/list1"/>
    <dgm:cxn modelId="{463D4CD3-7AA6-4868-9509-8340E08B52B8}" type="presParOf" srcId="{9AB61537-914C-4730-83E9-391903B25DCA}" destId="{C57D0DBC-A466-4988-91E0-12C5862C816D}" srcOrd="12" destOrd="0" presId="urn:microsoft.com/office/officeart/2005/8/layout/list1"/>
    <dgm:cxn modelId="{81C5566C-A667-4DF8-A7B9-BA432518E207}" type="presParOf" srcId="{C57D0DBC-A466-4988-91E0-12C5862C816D}" destId="{6B94B90A-EA85-4E1E-93D6-7435789F0BE1}" srcOrd="0" destOrd="0" presId="urn:microsoft.com/office/officeart/2005/8/layout/list1"/>
    <dgm:cxn modelId="{44914835-F38D-4CA8-9A1B-7FCE61DB69A6}" type="presParOf" srcId="{C57D0DBC-A466-4988-91E0-12C5862C816D}" destId="{7A4978DF-AEBB-4123-91B6-396A7B513FBE}" srcOrd="1" destOrd="0" presId="urn:microsoft.com/office/officeart/2005/8/layout/list1"/>
    <dgm:cxn modelId="{D7F7373F-A9DF-425C-8EFF-396A40EDBA43}" type="presParOf" srcId="{9AB61537-914C-4730-83E9-391903B25DCA}" destId="{46F244D9-E115-49D6-988D-3E0CED390E16}" srcOrd="13" destOrd="0" presId="urn:microsoft.com/office/officeart/2005/8/layout/list1"/>
    <dgm:cxn modelId="{CAF377F9-24DB-4E2D-B294-09227547C52C}" type="presParOf" srcId="{9AB61537-914C-4730-83E9-391903B25DCA}" destId="{AA7D604B-44F2-445D-8DEE-742575887AD7}" srcOrd="14" destOrd="0" presId="urn:microsoft.com/office/officeart/2005/8/layout/list1"/>
    <dgm:cxn modelId="{BF5B152C-7D43-4D6E-8606-B0700AF4DCFF}" type="presParOf" srcId="{9AB61537-914C-4730-83E9-391903B25DCA}" destId="{D88563AD-5B2E-4255-BD33-4BC3981AFB02}" srcOrd="15" destOrd="0" presId="urn:microsoft.com/office/officeart/2005/8/layout/list1"/>
    <dgm:cxn modelId="{AF73208B-8D6D-4A8D-B76B-88F84E592385}" type="presParOf" srcId="{9AB61537-914C-4730-83E9-391903B25DCA}" destId="{CBC438CF-B655-496D-B04F-6477F930F4A3}" srcOrd="16" destOrd="0" presId="urn:microsoft.com/office/officeart/2005/8/layout/list1"/>
    <dgm:cxn modelId="{41BEECBF-E279-4D21-A459-0377F13AEA06}" type="presParOf" srcId="{CBC438CF-B655-496D-B04F-6477F930F4A3}" destId="{FBEF1BAF-3168-4537-BBCB-9E4586F21347}" srcOrd="0" destOrd="0" presId="urn:microsoft.com/office/officeart/2005/8/layout/list1"/>
    <dgm:cxn modelId="{1ECC0B75-AD52-4B79-AE1C-0FA4724AC0C3}" type="presParOf" srcId="{CBC438CF-B655-496D-B04F-6477F930F4A3}" destId="{166F0204-B4BA-4592-9A97-AA4C6505D9BD}" srcOrd="1" destOrd="0" presId="urn:microsoft.com/office/officeart/2005/8/layout/list1"/>
    <dgm:cxn modelId="{93EBF31A-CA1D-4A1E-A088-4E2B5DC78DB9}" type="presParOf" srcId="{9AB61537-914C-4730-83E9-391903B25DCA}" destId="{1B8F5A61-5F5B-4EBF-BC2B-01BD09CEA351}" srcOrd="17" destOrd="0" presId="urn:microsoft.com/office/officeart/2005/8/layout/list1"/>
    <dgm:cxn modelId="{04A10811-DD29-485E-BEDC-EE3BF6CE3D50}" type="presParOf" srcId="{9AB61537-914C-4730-83E9-391903B25DCA}" destId="{0CF10299-7FAC-4208-A829-3E30724F5613}" srcOrd="18" destOrd="0" presId="urn:microsoft.com/office/officeart/2005/8/layout/list1"/>
    <dgm:cxn modelId="{34AE828B-3F20-40EC-8AFA-3424CB999485}" type="presParOf" srcId="{9AB61537-914C-4730-83E9-391903B25DCA}" destId="{53554009-D7F3-4482-A846-58B23CD45C0D}" srcOrd="19" destOrd="0" presId="urn:microsoft.com/office/officeart/2005/8/layout/list1"/>
    <dgm:cxn modelId="{3A223574-B4B1-496B-8055-3232952EF609}" type="presParOf" srcId="{9AB61537-914C-4730-83E9-391903B25DCA}" destId="{34B2C4BD-26F1-440E-A28A-008E0229B844}" srcOrd="20" destOrd="0" presId="urn:microsoft.com/office/officeart/2005/8/layout/list1"/>
    <dgm:cxn modelId="{F78E8ECD-003C-4A9B-9674-AF0872008121}" type="presParOf" srcId="{34B2C4BD-26F1-440E-A28A-008E0229B844}" destId="{B2EC59F1-0E08-4CA5-9738-0C4D38CBDD2A}" srcOrd="0" destOrd="0" presId="urn:microsoft.com/office/officeart/2005/8/layout/list1"/>
    <dgm:cxn modelId="{090D9877-9739-4246-881B-4C7B75E7186D}" type="presParOf" srcId="{34B2C4BD-26F1-440E-A28A-008E0229B844}" destId="{7AFA98F4-3EE5-4818-9976-56B64EC8CE04}" srcOrd="1" destOrd="0" presId="urn:microsoft.com/office/officeart/2005/8/layout/list1"/>
    <dgm:cxn modelId="{D46EF90C-919B-40BE-B722-614278729CBD}" type="presParOf" srcId="{9AB61537-914C-4730-83E9-391903B25DCA}" destId="{CF5FF271-B300-4A03-B191-B7A8C6F73994}" srcOrd="21" destOrd="0" presId="urn:microsoft.com/office/officeart/2005/8/layout/list1"/>
    <dgm:cxn modelId="{896A4507-8670-42A6-AEA7-E39ED5CCE25A}" type="presParOf" srcId="{9AB61537-914C-4730-83E9-391903B25DCA}" destId="{06CC5473-7C6C-4152-8B76-7716696D6F4F}" srcOrd="22" destOrd="0" presId="urn:microsoft.com/office/officeart/2005/8/layout/list1"/>
    <dgm:cxn modelId="{9DF25782-FF39-4206-9443-F469D569CCA5}" type="presParOf" srcId="{9AB61537-914C-4730-83E9-391903B25DCA}" destId="{2A9F6374-257C-4820-A71C-B1B9FD5F4AB1}" srcOrd="23" destOrd="0" presId="urn:microsoft.com/office/officeart/2005/8/layout/list1"/>
    <dgm:cxn modelId="{3C3435FF-A1F5-4FF5-985B-EF21357F80BA}" type="presParOf" srcId="{9AB61537-914C-4730-83E9-391903B25DCA}" destId="{06395676-6D05-4D86-AE39-857297EB596D}" srcOrd="24" destOrd="0" presId="urn:microsoft.com/office/officeart/2005/8/layout/list1"/>
    <dgm:cxn modelId="{FB601991-D6C9-41D5-B2BF-ACD3E6861541}" type="presParOf" srcId="{06395676-6D05-4D86-AE39-857297EB596D}" destId="{7C0189ED-3727-497F-ADE5-511FE8E90D4F}" srcOrd="0" destOrd="0" presId="urn:microsoft.com/office/officeart/2005/8/layout/list1"/>
    <dgm:cxn modelId="{DB019C44-308B-4F2F-9149-7CB9367A2F6A}" type="presParOf" srcId="{06395676-6D05-4D86-AE39-857297EB596D}" destId="{6E383679-4927-4915-82E4-F2405824FEF5}" srcOrd="1" destOrd="0" presId="urn:microsoft.com/office/officeart/2005/8/layout/list1"/>
    <dgm:cxn modelId="{C774BEBA-F2D8-49E4-8458-764D58148F5A}" type="presParOf" srcId="{9AB61537-914C-4730-83E9-391903B25DCA}" destId="{A896E10F-3A23-40E3-A634-72CF0520CB8B}" srcOrd="25" destOrd="0" presId="urn:microsoft.com/office/officeart/2005/8/layout/list1"/>
    <dgm:cxn modelId="{8FF87E79-482B-400F-B3DA-7CFCA449F159}" type="presParOf" srcId="{9AB61537-914C-4730-83E9-391903B25DCA}" destId="{FC2B34BB-B8F7-4C46-B4DB-044A9600CBE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CA6FA6-82E2-4A92-8213-B7058C051F29}" type="doc">
      <dgm:prSet loTypeId="urn:microsoft.com/office/officeart/2016/7/layout/BasicLinearProcessNumbered" loCatId="process" qsTypeId="urn:microsoft.com/office/officeart/2005/8/quickstyle/simple3" qsCatId="simple" csTypeId="urn:microsoft.com/office/officeart/2005/8/colors/accent4_1" csCatId="accent4"/>
      <dgm:spPr/>
      <dgm:t>
        <a:bodyPr/>
        <a:lstStyle/>
        <a:p>
          <a:endParaRPr lang="en-US"/>
        </a:p>
      </dgm:t>
    </dgm:pt>
    <dgm:pt modelId="{0F952DE6-0CFF-4165-88B5-B692A4E9149A}">
      <dgm:prSet/>
      <dgm:spPr/>
      <dgm:t>
        <a:bodyPr/>
        <a:lstStyle/>
        <a:p>
          <a:r>
            <a:rPr lang="en-US" b="1"/>
            <a:t>Voice/Sound Recognition</a:t>
          </a:r>
          <a:endParaRPr lang="en-US"/>
        </a:p>
      </dgm:t>
    </dgm:pt>
    <dgm:pt modelId="{204702AB-E0D2-451A-8C17-AAFA8A8290F4}" type="parTrans" cxnId="{95A5EFB5-3E59-49C2-93AC-D6B2825CE468}">
      <dgm:prSet/>
      <dgm:spPr/>
      <dgm:t>
        <a:bodyPr/>
        <a:lstStyle/>
        <a:p>
          <a:endParaRPr lang="en-US"/>
        </a:p>
      </dgm:t>
    </dgm:pt>
    <dgm:pt modelId="{BD32B503-1D52-4B44-8C23-49F6ECBC0768}" type="sibTrans" cxnId="{95A5EFB5-3E59-49C2-93AC-D6B2825CE468}">
      <dgm:prSet phldrT="1" phldr="0"/>
      <dgm:spPr/>
      <dgm:t>
        <a:bodyPr/>
        <a:lstStyle/>
        <a:p>
          <a:r>
            <a:rPr lang="en-US"/>
            <a:t>1</a:t>
          </a:r>
        </a:p>
      </dgm:t>
    </dgm:pt>
    <dgm:pt modelId="{784BD45B-6595-4477-85BB-6CC6FEDC1953}">
      <dgm:prSet/>
      <dgm:spPr/>
      <dgm:t>
        <a:bodyPr/>
        <a:lstStyle/>
        <a:p>
          <a:r>
            <a:rPr lang="en-US" b="1"/>
            <a:t>Text Based Applications</a:t>
          </a:r>
          <a:endParaRPr lang="en-US"/>
        </a:p>
      </dgm:t>
    </dgm:pt>
    <dgm:pt modelId="{0FD763F2-4E86-4289-8102-1DBF43A57B2D}" type="parTrans" cxnId="{69C209E9-A3CD-4247-AC14-D040A46D27E0}">
      <dgm:prSet/>
      <dgm:spPr/>
      <dgm:t>
        <a:bodyPr/>
        <a:lstStyle/>
        <a:p>
          <a:endParaRPr lang="en-US"/>
        </a:p>
      </dgm:t>
    </dgm:pt>
    <dgm:pt modelId="{33EDD050-28BC-4E72-9963-DB68F66C8F8E}" type="sibTrans" cxnId="{69C209E9-A3CD-4247-AC14-D040A46D27E0}">
      <dgm:prSet phldrT="2" phldr="0"/>
      <dgm:spPr/>
      <dgm:t>
        <a:bodyPr/>
        <a:lstStyle/>
        <a:p>
          <a:r>
            <a:rPr lang="en-US"/>
            <a:t>2</a:t>
          </a:r>
        </a:p>
      </dgm:t>
    </dgm:pt>
    <dgm:pt modelId="{899384C4-99CA-4E97-828A-8055614D8633}">
      <dgm:prSet/>
      <dgm:spPr/>
      <dgm:t>
        <a:bodyPr/>
        <a:lstStyle/>
        <a:p>
          <a:r>
            <a:rPr lang="en-US" b="1"/>
            <a:t>Image Recognition</a:t>
          </a:r>
          <a:endParaRPr lang="en-US"/>
        </a:p>
      </dgm:t>
    </dgm:pt>
    <dgm:pt modelId="{6C2DDFB0-CCC4-490F-A056-9CE13E2C7FAF}" type="parTrans" cxnId="{22E0653F-7483-4DC6-9C49-B75427EE55AC}">
      <dgm:prSet/>
      <dgm:spPr/>
      <dgm:t>
        <a:bodyPr/>
        <a:lstStyle/>
        <a:p>
          <a:endParaRPr lang="en-US"/>
        </a:p>
      </dgm:t>
    </dgm:pt>
    <dgm:pt modelId="{B2A78F3B-8DDA-463B-B18C-6351103E92F0}" type="sibTrans" cxnId="{22E0653F-7483-4DC6-9C49-B75427EE55AC}">
      <dgm:prSet phldrT="3" phldr="0"/>
      <dgm:spPr/>
      <dgm:t>
        <a:bodyPr/>
        <a:lstStyle/>
        <a:p>
          <a:r>
            <a:rPr lang="en-US"/>
            <a:t>3</a:t>
          </a:r>
        </a:p>
      </dgm:t>
    </dgm:pt>
    <dgm:pt modelId="{019FF6B4-4ACF-4E2E-A4B2-D0570A71453F}">
      <dgm:prSet/>
      <dgm:spPr/>
      <dgm:t>
        <a:bodyPr/>
        <a:lstStyle/>
        <a:p>
          <a:r>
            <a:rPr lang="en-US" b="1"/>
            <a:t>Time Series</a:t>
          </a:r>
          <a:endParaRPr lang="en-US"/>
        </a:p>
      </dgm:t>
    </dgm:pt>
    <dgm:pt modelId="{7DA3797D-6961-4297-A3BC-8857B1879C3E}" type="parTrans" cxnId="{D2682003-4F2E-425A-B054-A66ED16014A3}">
      <dgm:prSet/>
      <dgm:spPr/>
      <dgm:t>
        <a:bodyPr/>
        <a:lstStyle/>
        <a:p>
          <a:endParaRPr lang="en-US"/>
        </a:p>
      </dgm:t>
    </dgm:pt>
    <dgm:pt modelId="{2067A4AF-C16B-4F77-8F33-D88269DFA1E8}" type="sibTrans" cxnId="{D2682003-4F2E-425A-B054-A66ED16014A3}">
      <dgm:prSet phldrT="4" phldr="0"/>
      <dgm:spPr/>
      <dgm:t>
        <a:bodyPr/>
        <a:lstStyle/>
        <a:p>
          <a:r>
            <a:rPr lang="en-US"/>
            <a:t>4</a:t>
          </a:r>
        </a:p>
      </dgm:t>
    </dgm:pt>
    <dgm:pt modelId="{0EA18473-F989-4112-9075-42BD92C2A48A}">
      <dgm:prSet/>
      <dgm:spPr/>
      <dgm:t>
        <a:bodyPr/>
        <a:lstStyle/>
        <a:p>
          <a:r>
            <a:rPr lang="en-US" b="1"/>
            <a:t>Video Detection</a:t>
          </a:r>
          <a:br>
            <a:rPr lang="en-US"/>
          </a:br>
          <a:br>
            <a:rPr lang="en-US"/>
          </a:br>
          <a:endParaRPr lang="en-US"/>
        </a:p>
      </dgm:t>
    </dgm:pt>
    <dgm:pt modelId="{B131E2FB-5BEA-4F29-B44A-8853EF65BDC6}" type="parTrans" cxnId="{5472EAA9-DB1D-43A5-AE56-8DA9DFFA2E67}">
      <dgm:prSet/>
      <dgm:spPr/>
      <dgm:t>
        <a:bodyPr/>
        <a:lstStyle/>
        <a:p>
          <a:endParaRPr lang="en-US"/>
        </a:p>
      </dgm:t>
    </dgm:pt>
    <dgm:pt modelId="{D1F3E8B4-C33E-4FAA-85F4-AC446E5BD749}" type="sibTrans" cxnId="{5472EAA9-DB1D-43A5-AE56-8DA9DFFA2E67}">
      <dgm:prSet phldrT="5" phldr="0"/>
      <dgm:spPr/>
      <dgm:t>
        <a:bodyPr/>
        <a:lstStyle/>
        <a:p>
          <a:r>
            <a:rPr lang="en-US"/>
            <a:t>5</a:t>
          </a:r>
        </a:p>
      </dgm:t>
    </dgm:pt>
    <dgm:pt modelId="{EC3D5C15-5659-4111-A10C-191743B17463}" type="pres">
      <dgm:prSet presAssocID="{B2CA6FA6-82E2-4A92-8213-B7058C051F29}" presName="Name0" presStyleCnt="0">
        <dgm:presLayoutVars>
          <dgm:animLvl val="lvl"/>
          <dgm:resizeHandles val="exact"/>
        </dgm:presLayoutVars>
      </dgm:prSet>
      <dgm:spPr/>
    </dgm:pt>
    <dgm:pt modelId="{6FAACA8B-FD4C-4540-985A-BE0BA7DA1B3D}" type="pres">
      <dgm:prSet presAssocID="{0F952DE6-0CFF-4165-88B5-B692A4E9149A}" presName="compositeNode" presStyleCnt="0">
        <dgm:presLayoutVars>
          <dgm:bulletEnabled val="1"/>
        </dgm:presLayoutVars>
      </dgm:prSet>
      <dgm:spPr/>
    </dgm:pt>
    <dgm:pt modelId="{D0A2C50E-CBCD-4D6E-94BA-CE19E5E83BAE}" type="pres">
      <dgm:prSet presAssocID="{0F952DE6-0CFF-4165-88B5-B692A4E9149A}" presName="bgRect" presStyleLbl="bgAccFollowNode1" presStyleIdx="0" presStyleCnt="5"/>
      <dgm:spPr/>
    </dgm:pt>
    <dgm:pt modelId="{40C5287D-2568-44C2-A5D8-7709F8C34951}" type="pres">
      <dgm:prSet presAssocID="{BD32B503-1D52-4B44-8C23-49F6ECBC0768}" presName="sibTransNodeCircle" presStyleLbl="alignNode1" presStyleIdx="0" presStyleCnt="10">
        <dgm:presLayoutVars>
          <dgm:chMax val="0"/>
          <dgm:bulletEnabled/>
        </dgm:presLayoutVars>
      </dgm:prSet>
      <dgm:spPr/>
    </dgm:pt>
    <dgm:pt modelId="{2D9BCBE7-8776-478E-B85C-7D5F8128EAA2}" type="pres">
      <dgm:prSet presAssocID="{0F952DE6-0CFF-4165-88B5-B692A4E9149A}" presName="bottomLine" presStyleLbl="alignNode1" presStyleIdx="1" presStyleCnt="10">
        <dgm:presLayoutVars/>
      </dgm:prSet>
      <dgm:spPr/>
    </dgm:pt>
    <dgm:pt modelId="{602969A8-4FC6-4E25-8D48-685B32266CB9}" type="pres">
      <dgm:prSet presAssocID="{0F952DE6-0CFF-4165-88B5-B692A4E9149A}" presName="nodeText" presStyleLbl="bgAccFollowNode1" presStyleIdx="0" presStyleCnt="5">
        <dgm:presLayoutVars>
          <dgm:bulletEnabled val="1"/>
        </dgm:presLayoutVars>
      </dgm:prSet>
      <dgm:spPr/>
    </dgm:pt>
    <dgm:pt modelId="{F15AE181-89BC-4417-A4CF-065212D97226}" type="pres">
      <dgm:prSet presAssocID="{BD32B503-1D52-4B44-8C23-49F6ECBC0768}" presName="sibTrans" presStyleCnt="0"/>
      <dgm:spPr/>
    </dgm:pt>
    <dgm:pt modelId="{4C48747F-ACE6-4399-B0A0-73F7F808C7F3}" type="pres">
      <dgm:prSet presAssocID="{784BD45B-6595-4477-85BB-6CC6FEDC1953}" presName="compositeNode" presStyleCnt="0">
        <dgm:presLayoutVars>
          <dgm:bulletEnabled val="1"/>
        </dgm:presLayoutVars>
      </dgm:prSet>
      <dgm:spPr/>
    </dgm:pt>
    <dgm:pt modelId="{5F51E012-577D-45C0-9339-A516C5F695D4}" type="pres">
      <dgm:prSet presAssocID="{784BD45B-6595-4477-85BB-6CC6FEDC1953}" presName="bgRect" presStyleLbl="bgAccFollowNode1" presStyleIdx="1" presStyleCnt="5"/>
      <dgm:spPr/>
    </dgm:pt>
    <dgm:pt modelId="{7B811F80-0381-445F-B49E-6A3F85F669D5}" type="pres">
      <dgm:prSet presAssocID="{33EDD050-28BC-4E72-9963-DB68F66C8F8E}" presName="sibTransNodeCircle" presStyleLbl="alignNode1" presStyleIdx="2" presStyleCnt="10">
        <dgm:presLayoutVars>
          <dgm:chMax val="0"/>
          <dgm:bulletEnabled/>
        </dgm:presLayoutVars>
      </dgm:prSet>
      <dgm:spPr/>
    </dgm:pt>
    <dgm:pt modelId="{37188ACD-3351-4CD7-92C0-85AC836578BC}" type="pres">
      <dgm:prSet presAssocID="{784BD45B-6595-4477-85BB-6CC6FEDC1953}" presName="bottomLine" presStyleLbl="alignNode1" presStyleIdx="3" presStyleCnt="10">
        <dgm:presLayoutVars/>
      </dgm:prSet>
      <dgm:spPr/>
    </dgm:pt>
    <dgm:pt modelId="{56EB213F-DEEF-4529-A4EF-D05F1FC671D2}" type="pres">
      <dgm:prSet presAssocID="{784BD45B-6595-4477-85BB-6CC6FEDC1953}" presName="nodeText" presStyleLbl="bgAccFollowNode1" presStyleIdx="1" presStyleCnt="5">
        <dgm:presLayoutVars>
          <dgm:bulletEnabled val="1"/>
        </dgm:presLayoutVars>
      </dgm:prSet>
      <dgm:spPr/>
    </dgm:pt>
    <dgm:pt modelId="{B127CF73-4140-4D3F-B70D-83989A529FFA}" type="pres">
      <dgm:prSet presAssocID="{33EDD050-28BC-4E72-9963-DB68F66C8F8E}" presName="sibTrans" presStyleCnt="0"/>
      <dgm:spPr/>
    </dgm:pt>
    <dgm:pt modelId="{2CDAC011-4FB0-4ABA-B039-63D098B6E150}" type="pres">
      <dgm:prSet presAssocID="{899384C4-99CA-4E97-828A-8055614D8633}" presName="compositeNode" presStyleCnt="0">
        <dgm:presLayoutVars>
          <dgm:bulletEnabled val="1"/>
        </dgm:presLayoutVars>
      </dgm:prSet>
      <dgm:spPr/>
    </dgm:pt>
    <dgm:pt modelId="{38B3A7FB-0BEF-4349-9E04-48855A4D4F38}" type="pres">
      <dgm:prSet presAssocID="{899384C4-99CA-4E97-828A-8055614D8633}" presName="bgRect" presStyleLbl="bgAccFollowNode1" presStyleIdx="2" presStyleCnt="5"/>
      <dgm:spPr/>
    </dgm:pt>
    <dgm:pt modelId="{97322571-2256-4601-9203-AC40E570FFCE}" type="pres">
      <dgm:prSet presAssocID="{B2A78F3B-8DDA-463B-B18C-6351103E92F0}" presName="sibTransNodeCircle" presStyleLbl="alignNode1" presStyleIdx="4" presStyleCnt="10">
        <dgm:presLayoutVars>
          <dgm:chMax val="0"/>
          <dgm:bulletEnabled/>
        </dgm:presLayoutVars>
      </dgm:prSet>
      <dgm:spPr/>
    </dgm:pt>
    <dgm:pt modelId="{526B474F-0425-49A6-B90B-ECCF978D7CA4}" type="pres">
      <dgm:prSet presAssocID="{899384C4-99CA-4E97-828A-8055614D8633}" presName="bottomLine" presStyleLbl="alignNode1" presStyleIdx="5" presStyleCnt="10">
        <dgm:presLayoutVars/>
      </dgm:prSet>
      <dgm:spPr/>
    </dgm:pt>
    <dgm:pt modelId="{7317095D-4492-4BC4-A61A-9C348BF07250}" type="pres">
      <dgm:prSet presAssocID="{899384C4-99CA-4E97-828A-8055614D8633}" presName="nodeText" presStyleLbl="bgAccFollowNode1" presStyleIdx="2" presStyleCnt="5">
        <dgm:presLayoutVars>
          <dgm:bulletEnabled val="1"/>
        </dgm:presLayoutVars>
      </dgm:prSet>
      <dgm:spPr/>
    </dgm:pt>
    <dgm:pt modelId="{5498FD4F-5128-4DF6-913E-2A1AD89B220B}" type="pres">
      <dgm:prSet presAssocID="{B2A78F3B-8DDA-463B-B18C-6351103E92F0}" presName="sibTrans" presStyleCnt="0"/>
      <dgm:spPr/>
    </dgm:pt>
    <dgm:pt modelId="{D76E3F83-EA63-4650-8BFA-4DE3C9D23FF4}" type="pres">
      <dgm:prSet presAssocID="{019FF6B4-4ACF-4E2E-A4B2-D0570A71453F}" presName="compositeNode" presStyleCnt="0">
        <dgm:presLayoutVars>
          <dgm:bulletEnabled val="1"/>
        </dgm:presLayoutVars>
      </dgm:prSet>
      <dgm:spPr/>
    </dgm:pt>
    <dgm:pt modelId="{1DBF72E8-48DF-46FC-9850-F89428BE2182}" type="pres">
      <dgm:prSet presAssocID="{019FF6B4-4ACF-4E2E-A4B2-D0570A71453F}" presName="bgRect" presStyleLbl="bgAccFollowNode1" presStyleIdx="3" presStyleCnt="5"/>
      <dgm:spPr/>
    </dgm:pt>
    <dgm:pt modelId="{17DA9646-1C1D-44CC-8DD1-B66912BB08A4}" type="pres">
      <dgm:prSet presAssocID="{2067A4AF-C16B-4F77-8F33-D88269DFA1E8}" presName="sibTransNodeCircle" presStyleLbl="alignNode1" presStyleIdx="6" presStyleCnt="10">
        <dgm:presLayoutVars>
          <dgm:chMax val="0"/>
          <dgm:bulletEnabled/>
        </dgm:presLayoutVars>
      </dgm:prSet>
      <dgm:spPr/>
    </dgm:pt>
    <dgm:pt modelId="{A324A5CC-91C4-47A1-8112-C3364A694113}" type="pres">
      <dgm:prSet presAssocID="{019FF6B4-4ACF-4E2E-A4B2-D0570A71453F}" presName="bottomLine" presStyleLbl="alignNode1" presStyleIdx="7" presStyleCnt="10">
        <dgm:presLayoutVars/>
      </dgm:prSet>
      <dgm:spPr/>
    </dgm:pt>
    <dgm:pt modelId="{073A1980-D849-423C-9077-84D167909B9A}" type="pres">
      <dgm:prSet presAssocID="{019FF6B4-4ACF-4E2E-A4B2-D0570A71453F}" presName="nodeText" presStyleLbl="bgAccFollowNode1" presStyleIdx="3" presStyleCnt="5">
        <dgm:presLayoutVars>
          <dgm:bulletEnabled val="1"/>
        </dgm:presLayoutVars>
      </dgm:prSet>
      <dgm:spPr/>
    </dgm:pt>
    <dgm:pt modelId="{4C90C759-47D6-4709-B4D9-AB786385CD17}" type="pres">
      <dgm:prSet presAssocID="{2067A4AF-C16B-4F77-8F33-D88269DFA1E8}" presName="sibTrans" presStyleCnt="0"/>
      <dgm:spPr/>
    </dgm:pt>
    <dgm:pt modelId="{0FA7EABC-8C59-4663-B270-DAC6B588DE35}" type="pres">
      <dgm:prSet presAssocID="{0EA18473-F989-4112-9075-42BD92C2A48A}" presName="compositeNode" presStyleCnt="0">
        <dgm:presLayoutVars>
          <dgm:bulletEnabled val="1"/>
        </dgm:presLayoutVars>
      </dgm:prSet>
      <dgm:spPr/>
    </dgm:pt>
    <dgm:pt modelId="{DCF046E4-2570-4627-8E8D-BF2AC5DC3756}" type="pres">
      <dgm:prSet presAssocID="{0EA18473-F989-4112-9075-42BD92C2A48A}" presName="bgRect" presStyleLbl="bgAccFollowNode1" presStyleIdx="4" presStyleCnt="5"/>
      <dgm:spPr/>
    </dgm:pt>
    <dgm:pt modelId="{A2C4CE25-E7BB-4E19-B97A-2AFF44CF6075}" type="pres">
      <dgm:prSet presAssocID="{D1F3E8B4-C33E-4FAA-85F4-AC446E5BD749}" presName="sibTransNodeCircle" presStyleLbl="alignNode1" presStyleIdx="8" presStyleCnt="10">
        <dgm:presLayoutVars>
          <dgm:chMax val="0"/>
          <dgm:bulletEnabled/>
        </dgm:presLayoutVars>
      </dgm:prSet>
      <dgm:spPr/>
    </dgm:pt>
    <dgm:pt modelId="{6E1BEC96-B63E-4E84-AA64-D7BF188CB3C5}" type="pres">
      <dgm:prSet presAssocID="{0EA18473-F989-4112-9075-42BD92C2A48A}" presName="bottomLine" presStyleLbl="alignNode1" presStyleIdx="9" presStyleCnt="10">
        <dgm:presLayoutVars/>
      </dgm:prSet>
      <dgm:spPr/>
    </dgm:pt>
    <dgm:pt modelId="{5F759AA7-9C16-4CC3-B25A-7EC7F304FAF1}" type="pres">
      <dgm:prSet presAssocID="{0EA18473-F989-4112-9075-42BD92C2A48A}" presName="nodeText" presStyleLbl="bgAccFollowNode1" presStyleIdx="4" presStyleCnt="5">
        <dgm:presLayoutVars>
          <dgm:bulletEnabled val="1"/>
        </dgm:presLayoutVars>
      </dgm:prSet>
      <dgm:spPr/>
    </dgm:pt>
  </dgm:ptLst>
  <dgm:cxnLst>
    <dgm:cxn modelId="{D2682003-4F2E-425A-B054-A66ED16014A3}" srcId="{B2CA6FA6-82E2-4A92-8213-B7058C051F29}" destId="{019FF6B4-4ACF-4E2E-A4B2-D0570A71453F}" srcOrd="3" destOrd="0" parTransId="{7DA3797D-6961-4297-A3BC-8857B1879C3E}" sibTransId="{2067A4AF-C16B-4F77-8F33-D88269DFA1E8}"/>
    <dgm:cxn modelId="{A6E9A822-9D75-4737-A7E0-A76DE6DF95F7}" type="presOf" srcId="{B2CA6FA6-82E2-4A92-8213-B7058C051F29}" destId="{EC3D5C15-5659-4111-A10C-191743B17463}" srcOrd="0" destOrd="0" presId="urn:microsoft.com/office/officeart/2016/7/layout/BasicLinearProcessNumbered"/>
    <dgm:cxn modelId="{7CE5BA3E-F58B-4F64-AB5C-E626D617B038}" type="presOf" srcId="{019FF6B4-4ACF-4E2E-A4B2-D0570A71453F}" destId="{1DBF72E8-48DF-46FC-9850-F89428BE2182}" srcOrd="0" destOrd="0" presId="urn:microsoft.com/office/officeart/2016/7/layout/BasicLinearProcessNumbered"/>
    <dgm:cxn modelId="{22E0653F-7483-4DC6-9C49-B75427EE55AC}" srcId="{B2CA6FA6-82E2-4A92-8213-B7058C051F29}" destId="{899384C4-99CA-4E97-828A-8055614D8633}" srcOrd="2" destOrd="0" parTransId="{6C2DDFB0-CCC4-490F-A056-9CE13E2C7FAF}" sibTransId="{B2A78F3B-8DDA-463B-B18C-6351103E92F0}"/>
    <dgm:cxn modelId="{30127C65-88FD-4880-9141-DD03FABD731D}" type="presOf" srcId="{BD32B503-1D52-4B44-8C23-49F6ECBC0768}" destId="{40C5287D-2568-44C2-A5D8-7709F8C34951}" srcOrd="0" destOrd="0" presId="urn:microsoft.com/office/officeart/2016/7/layout/BasicLinearProcessNumbered"/>
    <dgm:cxn modelId="{20CE3946-538B-4F45-BFEB-5CCD2FBC3A52}" type="presOf" srcId="{784BD45B-6595-4477-85BB-6CC6FEDC1953}" destId="{56EB213F-DEEF-4529-A4EF-D05F1FC671D2}" srcOrd="1" destOrd="0" presId="urn:microsoft.com/office/officeart/2016/7/layout/BasicLinearProcessNumbered"/>
    <dgm:cxn modelId="{B371E456-777C-41A9-B39F-36A00D425838}" type="presOf" srcId="{0EA18473-F989-4112-9075-42BD92C2A48A}" destId="{DCF046E4-2570-4627-8E8D-BF2AC5DC3756}" srcOrd="0" destOrd="0" presId="urn:microsoft.com/office/officeart/2016/7/layout/BasicLinearProcessNumbered"/>
    <dgm:cxn modelId="{918F7677-658A-4C61-953E-208F4AC1E618}" type="presOf" srcId="{B2A78F3B-8DDA-463B-B18C-6351103E92F0}" destId="{97322571-2256-4601-9203-AC40E570FFCE}" srcOrd="0" destOrd="0" presId="urn:microsoft.com/office/officeart/2016/7/layout/BasicLinearProcessNumbered"/>
    <dgm:cxn modelId="{8A0B497B-2D97-4F56-ADD2-67F3E0D22D80}" type="presOf" srcId="{0F952DE6-0CFF-4165-88B5-B692A4E9149A}" destId="{D0A2C50E-CBCD-4D6E-94BA-CE19E5E83BAE}" srcOrd="0" destOrd="0" presId="urn:microsoft.com/office/officeart/2016/7/layout/BasicLinearProcessNumbered"/>
    <dgm:cxn modelId="{85EA1C7C-80D0-4E90-AB90-47F62CB6BCDF}" type="presOf" srcId="{33EDD050-28BC-4E72-9963-DB68F66C8F8E}" destId="{7B811F80-0381-445F-B49E-6A3F85F669D5}" srcOrd="0" destOrd="0" presId="urn:microsoft.com/office/officeart/2016/7/layout/BasicLinearProcessNumbered"/>
    <dgm:cxn modelId="{D402EE80-564D-4820-9116-83BEC48B759E}" type="presOf" srcId="{2067A4AF-C16B-4F77-8F33-D88269DFA1E8}" destId="{17DA9646-1C1D-44CC-8DD1-B66912BB08A4}" srcOrd="0" destOrd="0" presId="urn:microsoft.com/office/officeart/2016/7/layout/BasicLinearProcessNumbered"/>
    <dgm:cxn modelId="{7DBB1BA9-560D-4DC2-A71E-91A194FB9A99}" type="presOf" srcId="{0EA18473-F989-4112-9075-42BD92C2A48A}" destId="{5F759AA7-9C16-4CC3-B25A-7EC7F304FAF1}" srcOrd="1" destOrd="0" presId="urn:microsoft.com/office/officeart/2016/7/layout/BasicLinearProcessNumbered"/>
    <dgm:cxn modelId="{5472EAA9-DB1D-43A5-AE56-8DA9DFFA2E67}" srcId="{B2CA6FA6-82E2-4A92-8213-B7058C051F29}" destId="{0EA18473-F989-4112-9075-42BD92C2A48A}" srcOrd="4" destOrd="0" parTransId="{B131E2FB-5BEA-4F29-B44A-8853EF65BDC6}" sibTransId="{D1F3E8B4-C33E-4FAA-85F4-AC446E5BD749}"/>
    <dgm:cxn modelId="{95A5EFB5-3E59-49C2-93AC-D6B2825CE468}" srcId="{B2CA6FA6-82E2-4A92-8213-B7058C051F29}" destId="{0F952DE6-0CFF-4165-88B5-B692A4E9149A}" srcOrd="0" destOrd="0" parTransId="{204702AB-E0D2-451A-8C17-AAFA8A8290F4}" sibTransId="{BD32B503-1D52-4B44-8C23-49F6ECBC0768}"/>
    <dgm:cxn modelId="{BC30BDB6-AAC4-4FE9-AE3A-AC82166E0216}" type="presOf" srcId="{019FF6B4-4ACF-4E2E-A4B2-D0570A71453F}" destId="{073A1980-D849-423C-9077-84D167909B9A}" srcOrd="1" destOrd="0" presId="urn:microsoft.com/office/officeart/2016/7/layout/BasicLinearProcessNumbered"/>
    <dgm:cxn modelId="{442940C4-DB09-40F4-A982-842B88FC5819}" type="presOf" srcId="{899384C4-99CA-4E97-828A-8055614D8633}" destId="{7317095D-4492-4BC4-A61A-9C348BF07250}" srcOrd="1" destOrd="0" presId="urn:microsoft.com/office/officeart/2016/7/layout/BasicLinearProcessNumbered"/>
    <dgm:cxn modelId="{3ACF2BCF-1307-4F27-8260-D69FCE9E740C}" type="presOf" srcId="{784BD45B-6595-4477-85BB-6CC6FEDC1953}" destId="{5F51E012-577D-45C0-9339-A516C5F695D4}" srcOrd="0" destOrd="0" presId="urn:microsoft.com/office/officeart/2016/7/layout/BasicLinearProcessNumbered"/>
    <dgm:cxn modelId="{F0E11CDC-A7D1-4C49-9D4B-A95409E0DD72}" type="presOf" srcId="{899384C4-99CA-4E97-828A-8055614D8633}" destId="{38B3A7FB-0BEF-4349-9E04-48855A4D4F38}" srcOrd="0" destOrd="0" presId="urn:microsoft.com/office/officeart/2016/7/layout/BasicLinearProcessNumbered"/>
    <dgm:cxn modelId="{7F14E9E8-86FE-4640-93AA-F653ED8AC2F3}" type="presOf" srcId="{0F952DE6-0CFF-4165-88B5-B692A4E9149A}" destId="{602969A8-4FC6-4E25-8D48-685B32266CB9}" srcOrd="1" destOrd="0" presId="urn:microsoft.com/office/officeart/2016/7/layout/BasicLinearProcessNumbered"/>
    <dgm:cxn modelId="{69C209E9-A3CD-4247-AC14-D040A46D27E0}" srcId="{B2CA6FA6-82E2-4A92-8213-B7058C051F29}" destId="{784BD45B-6595-4477-85BB-6CC6FEDC1953}" srcOrd="1" destOrd="0" parTransId="{0FD763F2-4E86-4289-8102-1DBF43A57B2D}" sibTransId="{33EDD050-28BC-4E72-9963-DB68F66C8F8E}"/>
    <dgm:cxn modelId="{A37C23F3-C53E-447E-8596-05C4E218167D}" type="presOf" srcId="{D1F3E8B4-C33E-4FAA-85F4-AC446E5BD749}" destId="{A2C4CE25-E7BB-4E19-B97A-2AFF44CF6075}" srcOrd="0" destOrd="0" presId="urn:microsoft.com/office/officeart/2016/7/layout/BasicLinearProcessNumbered"/>
    <dgm:cxn modelId="{35AA8A20-9BAC-418A-A60D-B6FBD478B424}" type="presParOf" srcId="{EC3D5C15-5659-4111-A10C-191743B17463}" destId="{6FAACA8B-FD4C-4540-985A-BE0BA7DA1B3D}" srcOrd="0" destOrd="0" presId="urn:microsoft.com/office/officeart/2016/7/layout/BasicLinearProcessNumbered"/>
    <dgm:cxn modelId="{740CF0E4-7ED8-4539-A992-B31B47D7F50D}" type="presParOf" srcId="{6FAACA8B-FD4C-4540-985A-BE0BA7DA1B3D}" destId="{D0A2C50E-CBCD-4D6E-94BA-CE19E5E83BAE}" srcOrd="0" destOrd="0" presId="urn:microsoft.com/office/officeart/2016/7/layout/BasicLinearProcessNumbered"/>
    <dgm:cxn modelId="{3996B3C0-D72C-44AF-9780-4BED6AE66EC8}" type="presParOf" srcId="{6FAACA8B-FD4C-4540-985A-BE0BA7DA1B3D}" destId="{40C5287D-2568-44C2-A5D8-7709F8C34951}" srcOrd="1" destOrd="0" presId="urn:microsoft.com/office/officeart/2016/7/layout/BasicLinearProcessNumbered"/>
    <dgm:cxn modelId="{6D728C6E-27F1-4977-BA9B-264484F0E91D}" type="presParOf" srcId="{6FAACA8B-FD4C-4540-985A-BE0BA7DA1B3D}" destId="{2D9BCBE7-8776-478E-B85C-7D5F8128EAA2}" srcOrd="2" destOrd="0" presId="urn:microsoft.com/office/officeart/2016/7/layout/BasicLinearProcessNumbered"/>
    <dgm:cxn modelId="{E65075CE-AAAB-4192-B5AE-C9EF729F4DE3}" type="presParOf" srcId="{6FAACA8B-FD4C-4540-985A-BE0BA7DA1B3D}" destId="{602969A8-4FC6-4E25-8D48-685B32266CB9}" srcOrd="3" destOrd="0" presId="urn:microsoft.com/office/officeart/2016/7/layout/BasicLinearProcessNumbered"/>
    <dgm:cxn modelId="{E444BF15-BA85-4C52-8CA0-99A2BEF56B07}" type="presParOf" srcId="{EC3D5C15-5659-4111-A10C-191743B17463}" destId="{F15AE181-89BC-4417-A4CF-065212D97226}" srcOrd="1" destOrd="0" presId="urn:microsoft.com/office/officeart/2016/7/layout/BasicLinearProcessNumbered"/>
    <dgm:cxn modelId="{CC57D0C8-7DCD-4D45-8F3F-09257BAC2A5C}" type="presParOf" srcId="{EC3D5C15-5659-4111-A10C-191743B17463}" destId="{4C48747F-ACE6-4399-B0A0-73F7F808C7F3}" srcOrd="2" destOrd="0" presId="urn:microsoft.com/office/officeart/2016/7/layout/BasicLinearProcessNumbered"/>
    <dgm:cxn modelId="{99F3DB62-0CFF-4F40-A5E7-3B9386CE211A}" type="presParOf" srcId="{4C48747F-ACE6-4399-B0A0-73F7F808C7F3}" destId="{5F51E012-577D-45C0-9339-A516C5F695D4}" srcOrd="0" destOrd="0" presId="urn:microsoft.com/office/officeart/2016/7/layout/BasicLinearProcessNumbered"/>
    <dgm:cxn modelId="{CC42C66B-A718-4743-9584-CF9C50F6F24C}" type="presParOf" srcId="{4C48747F-ACE6-4399-B0A0-73F7F808C7F3}" destId="{7B811F80-0381-445F-B49E-6A3F85F669D5}" srcOrd="1" destOrd="0" presId="urn:microsoft.com/office/officeart/2016/7/layout/BasicLinearProcessNumbered"/>
    <dgm:cxn modelId="{523C05E8-F0C9-40A3-BAB2-E3667505267C}" type="presParOf" srcId="{4C48747F-ACE6-4399-B0A0-73F7F808C7F3}" destId="{37188ACD-3351-4CD7-92C0-85AC836578BC}" srcOrd="2" destOrd="0" presId="urn:microsoft.com/office/officeart/2016/7/layout/BasicLinearProcessNumbered"/>
    <dgm:cxn modelId="{1F9D1A24-6DAC-4D58-84AE-BE5FF39957F1}" type="presParOf" srcId="{4C48747F-ACE6-4399-B0A0-73F7F808C7F3}" destId="{56EB213F-DEEF-4529-A4EF-D05F1FC671D2}" srcOrd="3" destOrd="0" presId="urn:microsoft.com/office/officeart/2016/7/layout/BasicLinearProcessNumbered"/>
    <dgm:cxn modelId="{54B6860D-9480-4118-9CE5-EF9B73A97FEF}" type="presParOf" srcId="{EC3D5C15-5659-4111-A10C-191743B17463}" destId="{B127CF73-4140-4D3F-B70D-83989A529FFA}" srcOrd="3" destOrd="0" presId="urn:microsoft.com/office/officeart/2016/7/layout/BasicLinearProcessNumbered"/>
    <dgm:cxn modelId="{43838DEC-E34D-4BB8-A7ED-3639E7506BDA}" type="presParOf" srcId="{EC3D5C15-5659-4111-A10C-191743B17463}" destId="{2CDAC011-4FB0-4ABA-B039-63D098B6E150}" srcOrd="4" destOrd="0" presId="urn:microsoft.com/office/officeart/2016/7/layout/BasicLinearProcessNumbered"/>
    <dgm:cxn modelId="{D3E228F5-C0DF-4307-812E-83315F1941B8}" type="presParOf" srcId="{2CDAC011-4FB0-4ABA-B039-63D098B6E150}" destId="{38B3A7FB-0BEF-4349-9E04-48855A4D4F38}" srcOrd="0" destOrd="0" presId="urn:microsoft.com/office/officeart/2016/7/layout/BasicLinearProcessNumbered"/>
    <dgm:cxn modelId="{C9476BD8-B9DC-4F54-8EF9-D2A139D18A44}" type="presParOf" srcId="{2CDAC011-4FB0-4ABA-B039-63D098B6E150}" destId="{97322571-2256-4601-9203-AC40E570FFCE}" srcOrd="1" destOrd="0" presId="urn:microsoft.com/office/officeart/2016/7/layout/BasicLinearProcessNumbered"/>
    <dgm:cxn modelId="{A504020A-E9CB-428F-A55D-0A09F1465F54}" type="presParOf" srcId="{2CDAC011-4FB0-4ABA-B039-63D098B6E150}" destId="{526B474F-0425-49A6-B90B-ECCF978D7CA4}" srcOrd="2" destOrd="0" presId="urn:microsoft.com/office/officeart/2016/7/layout/BasicLinearProcessNumbered"/>
    <dgm:cxn modelId="{A6C2D5D4-62D6-41A2-9610-E8C8C6EBFCCD}" type="presParOf" srcId="{2CDAC011-4FB0-4ABA-B039-63D098B6E150}" destId="{7317095D-4492-4BC4-A61A-9C348BF07250}" srcOrd="3" destOrd="0" presId="urn:microsoft.com/office/officeart/2016/7/layout/BasicLinearProcessNumbered"/>
    <dgm:cxn modelId="{F045B90C-3B2E-47D6-B672-66C4CC73AE71}" type="presParOf" srcId="{EC3D5C15-5659-4111-A10C-191743B17463}" destId="{5498FD4F-5128-4DF6-913E-2A1AD89B220B}" srcOrd="5" destOrd="0" presId="urn:microsoft.com/office/officeart/2016/7/layout/BasicLinearProcessNumbered"/>
    <dgm:cxn modelId="{5F5BB509-8203-4636-8A95-A51022939630}" type="presParOf" srcId="{EC3D5C15-5659-4111-A10C-191743B17463}" destId="{D76E3F83-EA63-4650-8BFA-4DE3C9D23FF4}" srcOrd="6" destOrd="0" presId="urn:microsoft.com/office/officeart/2016/7/layout/BasicLinearProcessNumbered"/>
    <dgm:cxn modelId="{51B55A2F-819A-4D46-B7E6-D4B0E2ADF267}" type="presParOf" srcId="{D76E3F83-EA63-4650-8BFA-4DE3C9D23FF4}" destId="{1DBF72E8-48DF-46FC-9850-F89428BE2182}" srcOrd="0" destOrd="0" presId="urn:microsoft.com/office/officeart/2016/7/layout/BasicLinearProcessNumbered"/>
    <dgm:cxn modelId="{B3E22CE4-31C8-4A44-9FD3-DEB30150AADB}" type="presParOf" srcId="{D76E3F83-EA63-4650-8BFA-4DE3C9D23FF4}" destId="{17DA9646-1C1D-44CC-8DD1-B66912BB08A4}" srcOrd="1" destOrd="0" presId="urn:microsoft.com/office/officeart/2016/7/layout/BasicLinearProcessNumbered"/>
    <dgm:cxn modelId="{E328D87C-CE93-4A98-B451-748A63949163}" type="presParOf" srcId="{D76E3F83-EA63-4650-8BFA-4DE3C9D23FF4}" destId="{A324A5CC-91C4-47A1-8112-C3364A694113}" srcOrd="2" destOrd="0" presId="urn:microsoft.com/office/officeart/2016/7/layout/BasicLinearProcessNumbered"/>
    <dgm:cxn modelId="{BA84EF66-7CF0-4B5E-8637-E756106A012A}" type="presParOf" srcId="{D76E3F83-EA63-4650-8BFA-4DE3C9D23FF4}" destId="{073A1980-D849-423C-9077-84D167909B9A}" srcOrd="3" destOrd="0" presId="urn:microsoft.com/office/officeart/2016/7/layout/BasicLinearProcessNumbered"/>
    <dgm:cxn modelId="{E8D6E327-FA3E-4F27-B26A-A220CD07F75A}" type="presParOf" srcId="{EC3D5C15-5659-4111-A10C-191743B17463}" destId="{4C90C759-47D6-4709-B4D9-AB786385CD17}" srcOrd="7" destOrd="0" presId="urn:microsoft.com/office/officeart/2016/7/layout/BasicLinearProcessNumbered"/>
    <dgm:cxn modelId="{CDB5C372-B712-4D24-A538-71A0CC66DBA2}" type="presParOf" srcId="{EC3D5C15-5659-4111-A10C-191743B17463}" destId="{0FA7EABC-8C59-4663-B270-DAC6B588DE35}" srcOrd="8" destOrd="0" presId="urn:microsoft.com/office/officeart/2016/7/layout/BasicLinearProcessNumbered"/>
    <dgm:cxn modelId="{AA7D2177-ADD5-44F7-9507-97C5CE77A54A}" type="presParOf" srcId="{0FA7EABC-8C59-4663-B270-DAC6B588DE35}" destId="{DCF046E4-2570-4627-8E8D-BF2AC5DC3756}" srcOrd="0" destOrd="0" presId="urn:microsoft.com/office/officeart/2016/7/layout/BasicLinearProcessNumbered"/>
    <dgm:cxn modelId="{B1855BC5-E4EA-4E97-84E7-B28D41C7A4E5}" type="presParOf" srcId="{0FA7EABC-8C59-4663-B270-DAC6B588DE35}" destId="{A2C4CE25-E7BB-4E19-B97A-2AFF44CF6075}" srcOrd="1" destOrd="0" presId="urn:microsoft.com/office/officeart/2016/7/layout/BasicLinearProcessNumbered"/>
    <dgm:cxn modelId="{4F6CE425-5212-48E9-833A-4FB1B143DABA}" type="presParOf" srcId="{0FA7EABC-8C59-4663-B270-DAC6B588DE35}" destId="{6E1BEC96-B63E-4E84-AA64-D7BF188CB3C5}" srcOrd="2" destOrd="0" presId="urn:microsoft.com/office/officeart/2016/7/layout/BasicLinearProcessNumbered"/>
    <dgm:cxn modelId="{64D9F255-1E4B-426D-9C7E-DBA34ED3173F}" type="presParOf" srcId="{0FA7EABC-8C59-4663-B270-DAC6B588DE35}" destId="{5F759AA7-9C16-4CC3-B25A-7EC7F304FAF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B94259-E695-4990-8A58-6A1534BA894B}" type="doc">
      <dgm:prSet loTypeId="urn:microsoft.com/office/officeart/2008/layout/LinedList" loCatId="list" qsTypeId="urn:microsoft.com/office/officeart/2005/8/quickstyle/simple3" qsCatId="simple" csTypeId="urn:microsoft.com/office/officeart/2005/8/colors/accent4_1" csCatId="accent4" phldr="1"/>
      <dgm:spPr/>
      <dgm:t>
        <a:bodyPr/>
        <a:lstStyle/>
        <a:p>
          <a:endParaRPr lang="en-US"/>
        </a:p>
      </dgm:t>
    </dgm:pt>
    <dgm:pt modelId="{AD5BDF0C-E6D9-4228-AF33-A14C819A5035}">
      <dgm:prSet/>
      <dgm:spPr/>
      <dgm:t>
        <a:bodyPr/>
        <a:lstStyle/>
        <a:p>
          <a:r>
            <a:rPr lang="en-US" dirty="0"/>
            <a:t>What is Torch?</a:t>
          </a:r>
        </a:p>
      </dgm:t>
    </dgm:pt>
    <dgm:pt modelId="{D06F8CDE-D4E8-48A5-B553-48999311F538}" type="parTrans" cxnId="{F2432FBC-FAFE-445B-B9D2-E59902BD58D4}">
      <dgm:prSet/>
      <dgm:spPr/>
      <dgm:t>
        <a:bodyPr/>
        <a:lstStyle/>
        <a:p>
          <a:endParaRPr lang="en-US"/>
        </a:p>
      </dgm:t>
    </dgm:pt>
    <dgm:pt modelId="{7ABEA577-50D3-4CD8-BB72-979B1D7A26F6}" type="sibTrans" cxnId="{F2432FBC-FAFE-445B-B9D2-E59902BD58D4}">
      <dgm:prSet/>
      <dgm:spPr/>
      <dgm:t>
        <a:bodyPr/>
        <a:lstStyle/>
        <a:p>
          <a:endParaRPr lang="en-US"/>
        </a:p>
      </dgm:t>
    </dgm:pt>
    <dgm:pt modelId="{526DDDD9-0872-4312-B559-0B7C34B94C60}">
      <dgm:prSet/>
      <dgm:spPr/>
      <dgm:t>
        <a:bodyPr/>
        <a:lstStyle/>
        <a:p>
          <a:r>
            <a:rPr lang="en-US" b="0" i="0" dirty="0"/>
            <a:t>Torch is a scientific computing framework with wide support for machine learning algorithms with strong CPU and CUDA backends.</a:t>
          </a:r>
          <a:endParaRPr lang="en-US" dirty="0"/>
        </a:p>
      </dgm:t>
    </dgm:pt>
    <dgm:pt modelId="{83610A9A-F490-4C83-8EC6-D455138F33D4}" type="parTrans" cxnId="{27D22A26-4C9F-4671-8591-0C9F7F1D5D6B}">
      <dgm:prSet/>
      <dgm:spPr/>
      <dgm:t>
        <a:bodyPr/>
        <a:lstStyle/>
        <a:p>
          <a:endParaRPr lang="en-US"/>
        </a:p>
      </dgm:t>
    </dgm:pt>
    <dgm:pt modelId="{5E6CC4A9-C4AD-4C7F-ACAB-3DA1043AC1D5}" type="sibTrans" cxnId="{27D22A26-4C9F-4671-8591-0C9F7F1D5D6B}">
      <dgm:prSet/>
      <dgm:spPr/>
      <dgm:t>
        <a:bodyPr/>
        <a:lstStyle/>
        <a:p>
          <a:endParaRPr lang="en-US"/>
        </a:p>
      </dgm:t>
    </dgm:pt>
    <dgm:pt modelId="{37426BCC-ECC0-44CC-B08C-7A70F6A42363}">
      <dgm:prSet/>
      <dgm:spPr/>
      <dgm:t>
        <a:bodyPr/>
        <a:lstStyle/>
        <a:p>
          <a:r>
            <a:rPr lang="en-US" dirty="0"/>
            <a:t>Advantages?</a:t>
          </a:r>
        </a:p>
      </dgm:t>
    </dgm:pt>
    <dgm:pt modelId="{B938D290-BEEF-490F-9DBC-8C32548C94A1}" type="parTrans" cxnId="{2669BFBD-D8E5-4422-ABF3-8A8D0CC38FEA}">
      <dgm:prSet/>
      <dgm:spPr/>
      <dgm:t>
        <a:bodyPr/>
        <a:lstStyle/>
        <a:p>
          <a:endParaRPr lang="en-US"/>
        </a:p>
      </dgm:t>
    </dgm:pt>
    <dgm:pt modelId="{5FD9F1D5-3C50-46F0-B8B3-C3DF07612E83}" type="sibTrans" cxnId="{2669BFBD-D8E5-4422-ABF3-8A8D0CC38FEA}">
      <dgm:prSet/>
      <dgm:spPr/>
      <dgm:t>
        <a:bodyPr/>
        <a:lstStyle/>
        <a:p>
          <a:endParaRPr lang="en-US"/>
        </a:p>
      </dgm:t>
    </dgm:pt>
    <dgm:pt modelId="{DDB797E5-E6D3-4D27-836F-F8069AF189F3}">
      <dgm:prSet/>
      <dgm:spPr/>
      <dgm:t>
        <a:bodyPr/>
        <a:lstStyle/>
        <a:p>
          <a:r>
            <a:rPr lang="en-US" b="0" i="0" u="none" dirty="0"/>
            <a:t>Easy to use and efficient</a:t>
          </a:r>
          <a:endParaRPr lang="en-US" dirty="0"/>
        </a:p>
      </dgm:t>
    </dgm:pt>
    <dgm:pt modelId="{9EB947F5-1A70-4261-A73A-931659AD1E8B}" type="parTrans" cxnId="{06580811-E716-4531-AB04-E71C01671E43}">
      <dgm:prSet/>
      <dgm:spPr/>
      <dgm:t>
        <a:bodyPr/>
        <a:lstStyle/>
        <a:p>
          <a:endParaRPr lang="en-US"/>
        </a:p>
      </dgm:t>
    </dgm:pt>
    <dgm:pt modelId="{D554E57D-6AE6-4C7F-9D9E-3CC3E5ADB29F}" type="sibTrans" cxnId="{06580811-E716-4531-AB04-E71C01671E43}">
      <dgm:prSet/>
      <dgm:spPr/>
      <dgm:t>
        <a:bodyPr/>
        <a:lstStyle/>
        <a:p>
          <a:endParaRPr lang="en-US"/>
        </a:p>
      </dgm:t>
    </dgm:pt>
    <dgm:pt modelId="{0400057E-235C-4931-A49C-B62E34BB6AFF}" type="pres">
      <dgm:prSet presAssocID="{9FB94259-E695-4990-8A58-6A1534BA894B}" presName="vert0" presStyleCnt="0">
        <dgm:presLayoutVars>
          <dgm:dir/>
          <dgm:animOne val="branch"/>
          <dgm:animLvl val="lvl"/>
        </dgm:presLayoutVars>
      </dgm:prSet>
      <dgm:spPr/>
    </dgm:pt>
    <dgm:pt modelId="{B573213C-213E-4E5A-9AE2-5BB1ADD22ECE}" type="pres">
      <dgm:prSet presAssocID="{AD5BDF0C-E6D9-4228-AF33-A14C819A5035}" presName="thickLine" presStyleLbl="alignNode1" presStyleIdx="0" presStyleCnt="4"/>
      <dgm:spPr/>
    </dgm:pt>
    <dgm:pt modelId="{61AC0D9E-77BE-4C4E-AAC9-66A02FA6FE04}" type="pres">
      <dgm:prSet presAssocID="{AD5BDF0C-E6D9-4228-AF33-A14C819A5035}" presName="horz1" presStyleCnt="0"/>
      <dgm:spPr/>
    </dgm:pt>
    <dgm:pt modelId="{1B3C66F0-B74A-43C4-9D24-E0F6E613481B}" type="pres">
      <dgm:prSet presAssocID="{AD5BDF0C-E6D9-4228-AF33-A14C819A5035}" presName="tx1" presStyleLbl="revTx" presStyleIdx="0" presStyleCnt="4"/>
      <dgm:spPr/>
    </dgm:pt>
    <dgm:pt modelId="{FBF8656C-319C-4F60-804C-F5AA2D76D6A0}" type="pres">
      <dgm:prSet presAssocID="{AD5BDF0C-E6D9-4228-AF33-A14C819A5035}" presName="vert1" presStyleCnt="0"/>
      <dgm:spPr/>
    </dgm:pt>
    <dgm:pt modelId="{7921E0F4-D7F8-4593-984B-70B2028F9A89}" type="pres">
      <dgm:prSet presAssocID="{526DDDD9-0872-4312-B559-0B7C34B94C60}" presName="thickLine" presStyleLbl="alignNode1" presStyleIdx="1" presStyleCnt="4"/>
      <dgm:spPr/>
    </dgm:pt>
    <dgm:pt modelId="{7263A854-71F4-4CF0-BE1B-DDAB8E4D5BC8}" type="pres">
      <dgm:prSet presAssocID="{526DDDD9-0872-4312-B559-0B7C34B94C60}" presName="horz1" presStyleCnt="0"/>
      <dgm:spPr/>
    </dgm:pt>
    <dgm:pt modelId="{E5A35605-7BCF-4A1D-A655-4910267EA8A6}" type="pres">
      <dgm:prSet presAssocID="{526DDDD9-0872-4312-B559-0B7C34B94C60}" presName="tx1" presStyleLbl="revTx" presStyleIdx="1" presStyleCnt="4"/>
      <dgm:spPr/>
    </dgm:pt>
    <dgm:pt modelId="{24F4AFC7-5E22-4FAB-8CDE-CBAAC7CD27AF}" type="pres">
      <dgm:prSet presAssocID="{526DDDD9-0872-4312-B559-0B7C34B94C60}" presName="vert1" presStyleCnt="0"/>
      <dgm:spPr/>
    </dgm:pt>
    <dgm:pt modelId="{D4FBC1C3-00C4-46C0-A957-9E8E79171D94}" type="pres">
      <dgm:prSet presAssocID="{37426BCC-ECC0-44CC-B08C-7A70F6A42363}" presName="thickLine" presStyleLbl="alignNode1" presStyleIdx="2" presStyleCnt="4"/>
      <dgm:spPr/>
    </dgm:pt>
    <dgm:pt modelId="{7843F622-3F87-4A1B-B5FF-A00D98CDCB1D}" type="pres">
      <dgm:prSet presAssocID="{37426BCC-ECC0-44CC-B08C-7A70F6A42363}" presName="horz1" presStyleCnt="0"/>
      <dgm:spPr/>
    </dgm:pt>
    <dgm:pt modelId="{80252A6D-67B7-458F-8D1C-9FB5F461B7ED}" type="pres">
      <dgm:prSet presAssocID="{37426BCC-ECC0-44CC-B08C-7A70F6A42363}" presName="tx1" presStyleLbl="revTx" presStyleIdx="2" presStyleCnt="4"/>
      <dgm:spPr/>
    </dgm:pt>
    <dgm:pt modelId="{64BAF473-0395-4F06-8C5B-9A56A470A099}" type="pres">
      <dgm:prSet presAssocID="{37426BCC-ECC0-44CC-B08C-7A70F6A42363}" presName="vert1" presStyleCnt="0"/>
      <dgm:spPr/>
    </dgm:pt>
    <dgm:pt modelId="{E70C8212-BEE7-4B57-8BCF-E8B05118B9A4}" type="pres">
      <dgm:prSet presAssocID="{DDB797E5-E6D3-4D27-836F-F8069AF189F3}" presName="thickLine" presStyleLbl="alignNode1" presStyleIdx="3" presStyleCnt="4"/>
      <dgm:spPr/>
    </dgm:pt>
    <dgm:pt modelId="{A6D1D116-70A6-4329-BB22-FBFD2CA8A7DC}" type="pres">
      <dgm:prSet presAssocID="{DDB797E5-E6D3-4D27-836F-F8069AF189F3}" presName="horz1" presStyleCnt="0"/>
      <dgm:spPr/>
    </dgm:pt>
    <dgm:pt modelId="{1F309A05-4C53-4821-821C-1C213CED73BC}" type="pres">
      <dgm:prSet presAssocID="{DDB797E5-E6D3-4D27-836F-F8069AF189F3}" presName="tx1" presStyleLbl="revTx" presStyleIdx="3" presStyleCnt="4"/>
      <dgm:spPr/>
    </dgm:pt>
    <dgm:pt modelId="{887EFB17-1EB2-4152-AF2F-AB1C359020E2}" type="pres">
      <dgm:prSet presAssocID="{DDB797E5-E6D3-4D27-836F-F8069AF189F3}" presName="vert1" presStyleCnt="0"/>
      <dgm:spPr/>
    </dgm:pt>
  </dgm:ptLst>
  <dgm:cxnLst>
    <dgm:cxn modelId="{06580811-E716-4531-AB04-E71C01671E43}" srcId="{9FB94259-E695-4990-8A58-6A1534BA894B}" destId="{DDB797E5-E6D3-4D27-836F-F8069AF189F3}" srcOrd="3" destOrd="0" parTransId="{9EB947F5-1A70-4261-A73A-931659AD1E8B}" sibTransId="{D554E57D-6AE6-4C7F-9D9E-3CC3E5ADB29F}"/>
    <dgm:cxn modelId="{27D22A26-4C9F-4671-8591-0C9F7F1D5D6B}" srcId="{9FB94259-E695-4990-8A58-6A1534BA894B}" destId="{526DDDD9-0872-4312-B559-0B7C34B94C60}" srcOrd="1" destOrd="0" parTransId="{83610A9A-F490-4C83-8EC6-D455138F33D4}" sibTransId="{5E6CC4A9-C4AD-4C7F-ACAB-3DA1043AC1D5}"/>
    <dgm:cxn modelId="{0694745D-8095-487C-BDCE-EBCD5AECD7F1}" type="presOf" srcId="{DDB797E5-E6D3-4D27-836F-F8069AF189F3}" destId="{1F309A05-4C53-4821-821C-1C213CED73BC}" srcOrd="0" destOrd="0" presId="urn:microsoft.com/office/officeart/2008/layout/LinedList"/>
    <dgm:cxn modelId="{D0865C65-EF20-42F8-815E-3FED9C6FA9F7}" type="presOf" srcId="{37426BCC-ECC0-44CC-B08C-7A70F6A42363}" destId="{80252A6D-67B7-458F-8D1C-9FB5F461B7ED}" srcOrd="0" destOrd="0" presId="urn:microsoft.com/office/officeart/2008/layout/LinedList"/>
    <dgm:cxn modelId="{166DC2B0-A736-4102-A56D-9E640850CF10}" type="presOf" srcId="{9FB94259-E695-4990-8A58-6A1534BA894B}" destId="{0400057E-235C-4931-A49C-B62E34BB6AFF}" srcOrd="0" destOrd="0" presId="urn:microsoft.com/office/officeart/2008/layout/LinedList"/>
    <dgm:cxn modelId="{F2432FBC-FAFE-445B-B9D2-E59902BD58D4}" srcId="{9FB94259-E695-4990-8A58-6A1534BA894B}" destId="{AD5BDF0C-E6D9-4228-AF33-A14C819A5035}" srcOrd="0" destOrd="0" parTransId="{D06F8CDE-D4E8-48A5-B553-48999311F538}" sibTransId="{7ABEA577-50D3-4CD8-BB72-979B1D7A26F6}"/>
    <dgm:cxn modelId="{2669BFBD-D8E5-4422-ABF3-8A8D0CC38FEA}" srcId="{9FB94259-E695-4990-8A58-6A1534BA894B}" destId="{37426BCC-ECC0-44CC-B08C-7A70F6A42363}" srcOrd="2" destOrd="0" parTransId="{B938D290-BEEF-490F-9DBC-8C32548C94A1}" sibTransId="{5FD9F1D5-3C50-46F0-B8B3-C3DF07612E83}"/>
    <dgm:cxn modelId="{C88901C4-079A-478D-8E46-537C969A59F9}" type="presOf" srcId="{AD5BDF0C-E6D9-4228-AF33-A14C819A5035}" destId="{1B3C66F0-B74A-43C4-9D24-E0F6E613481B}" srcOrd="0" destOrd="0" presId="urn:microsoft.com/office/officeart/2008/layout/LinedList"/>
    <dgm:cxn modelId="{06B29AE0-EE64-49F5-BBE3-5E4B8A874798}" type="presOf" srcId="{526DDDD9-0872-4312-B559-0B7C34B94C60}" destId="{E5A35605-7BCF-4A1D-A655-4910267EA8A6}" srcOrd="0" destOrd="0" presId="urn:microsoft.com/office/officeart/2008/layout/LinedList"/>
    <dgm:cxn modelId="{D9CA0BBD-DE48-4474-AC70-12A7E2D7F678}" type="presParOf" srcId="{0400057E-235C-4931-A49C-B62E34BB6AFF}" destId="{B573213C-213E-4E5A-9AE2-5BB1ADD22ECE}" srcOrd="0" destOrd="0" presId="urn:microsoft.com/office/officeart/2008/layout/LinedList"/>
    <dgm:cxn modelId="{6D516651-5354-4A9C-A544-D4B95303DAB2}" type="presParOf" srcId="{0400057E-235C-4931-A49C-B62E34BB6AFF}" destId="{61AC0D9E-77BE-4C4E-AAC9-66A02FA6FE04}" srcOrd="1" destOrd="0" presId="urn:microsoft.com/office/officeart/2008/layout/LinedList"/>
    <dgm:cxn modelId="{AA6DCFFB-3AFA-46C6-8134-2B92FA56249A}" type="presParOf" srcId="{61AC0D9E-77BE-4C4E-AAC9-66A02FA6FE04}" destId="{1B3C66F0-B74A-43C4-9D24-E0F6E613481B}" srcOrd="0" destOrd="0" presId="urn:microsoft.com/office/officeart/2008/layout/LinedList"/>
    <dgm:cxn modelId="{4EE5FB86-88C3-41C1-BAAB-17075DB8C532}" type="presParOf" srcId="{61AC0D9E-77BE-4C4E-AAC9-66A02FA6FE04}" destId="{FBF8656C-319C-4F60-804C-F5AA2D76D6A0}" srcOrd="1" destOrd="0" presId="urn:microsoft.com/office/officeart/2008/layout/LinedList"/>
    <dgm:cxn modelId="{9476D8AF-66D1-4024-B53E-E3D33DAD271F}" type="presParOf" srcId="{0400057E-235C-4931-A49C-B62E34BB6AFF}" destId="{7921E0F4-D7F8-4593-984B-70B2028F9A89}" srcOrd="2" destOrd="0" presId="urn:microsoft.com/office/officeart/2008/layout/LinedList"/>
    <dgm:cxn modelId="{749468F2-F91E-4C36-BF86-6EC6F370880C}" type="presParOf" srcId="{0400057E-235C-4931-A49C-B62E34BB6AFF}" destId="{7263A854-71F4-4CF0-BE1B-DDAB8E4D5BC8}" srcOrd="3" destOrd="0" presId="urn:microsoft.com/office/officeart/2008/layout/LinedList"/>
    <dgm:cxn modelId="{69DEBE29-4AAE-4DAA-A849-2437BB8CAD35}" type="presParOf" srcId="{7263A854-71F4-4CF0-BE1B-DDAB8E4D5BC8}" destId="{E5A35605-7BCF-4A1D-A655-4910267EA8A6}" srcOrd="0" destOrd="0" presId="urn:microsoft.com/office/officeart/2008/layout/LinedList"/>
    <dgm:cxn modelId="{BA59819D-6CA2-4A7A-832B-03465077A549}" type="presParOf" srcId="{7263A854-71F4-4CF0-BE1B-DDAB8E4D5BC8}" destId="{24F4AFC7-5E22-4FAB-8CDE-CBAAC7CD27AF}" srcOrd="1" destOrd="0" presId="urn:microsoft.com/office/officeart/2008/layout/LinedList"/>
    <dgm:cxn modelId="{7EB92D02-A440-4281-A5C4-BF4BA1B845CB}" type="presParOf" srcId="{0400057E-235C-4931-A49C-B62E34BB6AFF}" destId="{D4FBC1C3-00C4-46C0-A957-9E8E79171D94}" srcOrd="4" destOrd="0" presId="urn:microsoft.com/office/officeart/2008/layout/LinedList"/>
    <dgm:cxn modelId="{77A76302-AE7F-4BA7-935C-0C732F93AF4B}" type="presParOf" srcId="{0400057E-235C-4931-A49C-B62E34BB6AFF}" destId="{7843F622-3F87-4A1B-B5FF-A00D98CDCB1D}" srcOrd="5" destOrd="0" presId="urn:microsoft.com/office/officeart/2008/layout/LinedList"/>
    <dgm:cxn modelId="{632F2131-8BCA-4F0A-862C-05C240257027}" type="presParOf" srcId="{7843F622-3F87-4A1B-B5FF-A00D98CDCB1D}" destId="{80252A6D-67B7-458F-8D1C-9FB5F461B7ED}" srcOrd="0" destOrd="0" presId="urn:microsoft.com/office/officeart/2008/layout/LinedList"/>
    <dgm:cxn modelId="{F96B367B-1D4B-43CC-B3E0-0A72F6B8D097}" type="presParOf" srcId="{7843F622-3F87-4A1B-B5FF-A00D98CDCB1D}" destId="{64BAF473-0395-4F06-8C5B-9A56A470A099}" srcOrd="1" destOrd="0" presId="urn:microsoft.com/office/officeart/2008/layout/LinedList"/>
    <dgm:cxn modelId="{8795318A-F90A-4102-8623-5B63BCAB3877}" type="presParOf" srcId="{0400057E-235C-4931-A49C-B62E34BB6AFF}" destId="{E70C8212-BEE7-4B57-8BCF-E8B05118B9A4}" srcOrd="6" destOrd="0" presId="urn:microsoft.com/office/officeart/2008/layout/LinedList"/>
    <dgm:cxn modelId="{D892B9B2-65E1-4105-861F-B5B53F61D4BB}" type="presParOf" srcId="{0400057E-235C-4931-A49C-B62E34BB6AFF}" destId="{A6D1D116-70A6-4329-BB22-FBFD2CA8A7DC}" srcOrd="7" destOrd="0" presId="urn:microsoft.com/office/officeart/2008/layout/LinedList"/>
    <dgm:cxn modelId="{6571D408-15AA-4772-8629-FFCB184063B4}" type="presParOf" srcId="{A6D1D116-70A6-4329-BB22-FBFD2CA8A7DC}" destId="{1F309A05-4C53-4821-821C-1C213CED73BC}" srcOrd="0" destOrd="0" presId="urn:microsoft.com/office/officeart/2008/layout/LinedList"/>
    <dgm:cxn modelId="{7690E330-4918-4529-879F-73634CED4CE1}" type="presParOf" srcId="{A6D1D116-70A6-4329-BB22-FBFD2CA8A7DC}" destId="{887EFB17-1EB2-4152-AF2F-AB1C359020E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B94259-E695-4990-8A58-6A1534BA894B}" type="doc">
      <dgm:prSet loTypeId="urn:microsoft.com/office/officeart/2008/layout/LinedList" loCatId="list" qsTypeId="urn:microsoft.com/office/officeart/2005/8/quickstyle/simple3" qsCatId="simple" csTypeId="urn:microsoft.com/office/officeart/2005/8/colors/accent4_1" csCatId="accent4" phldr="1"/>
      <dgm:spPr/>
      <dgm:t>
        <a:bodyPr/>
        <a:lstStyle/>
        <a:p>
          <a:endParaRPr lang="en-US"/>
        </a:p>
      </dgm:t>
    </dgm:pt>
    <dgm:pt modelId="{AD5BDF0C-E6D9-4228-AF33-A14C819A5035}">
      <dgm:prSet/>
      <dgm:spPr/>
      <dgm:t>
        <a:bodyPr/>
        <a:lstStyle/>
        <a:p>
          <a:r>
            <a:rPr lang="en-US" b="0" dirty="0"/>
            <a:t>What is </a:t>
          </a:r>
          <a:r>
            <a:rPr lang="en-US" b="0" i="0" dirty="0"/>
            <a:t>Apache </a:t>
          </a:r>
          <a:r>
            <a:rPr lang="en-US" b="0" i="0" dirty="0" err="1"/>
            <a:t>MXNet</a:t>
          </a:r>
          <a:r>
            <a:rPr lang="en-US" b="0" dirty="0"/>
            <a:t>?</a:t>
          </a:r>
        </a:p>
      </dgm:t>
    </dgm:pt>
    <dgm:pt modelId="{D06F8CDE-D4E8-48A5-B553-48999311F538}" type="parTrans" cxnId="{F2432FBC-FAFE-445B-B9D2-E59902BD58D4}">
      <dgm:prSet/>
      <dgm:spPr/>
      <dgm:t>
        <a:bodyPr/>
        <a:lstStyle/>
        <a:p>
          <a:endParaRPr lang="en-US"/>
        </a:p>
      </dgm:t>
    </dgm:pt>
    <dgm:pt modelId="{7ABEA577-50D3-4CD8-BB72-979B1D7A26F6}" type="sibTrans" cxnId="{F2432FBC-FAFE-445B-B9D2-E59902BD58D4}">
      <dgm:prSet/>
      <dgm:spPr/>
      <dgm:t>
        <a:bodyPr/>
        <a:lstStyle/>
        <a:p>
          <a:endParaRPr lang="en-US"/>
        </a:p>
      </dgm:t>
    </dgm:pt>
    <dgm:pt modelId="{526DDDD9-0872-4312-B559-0B7C34B94C60}">
      <dgm:prSet/>
      <dgm:spPr/>
      <dgm:t>
        <a:bodyPr/>
        <a:lstStyle/>
        <a:p>
          <a:r>
            <a:rPr lang="en-US" b="0" i="0" dirty="0"/>
            <a:t>A flexible and efficient library for deep learning.</a:t>
          </a:r>
          <a:endParaRPr lang="en-US" dirty="0"/>
        </a:p>
      </dgm:t>
    </dgm:pt>
    <dgm:pt modelId="{83610A9A-F490-4C83-8EC6-D455138F33D4}" type="parTrans" cxnId="{27D22A26-4C9F-4671-8591-0C9F7F1D5D6B}">
      <dgm:prSet/>
      <dgm:spPr/>
      <dgm:t>
        <a:bodyPr/>
        <a:lstStyle/>
        <a:p>
          <a:endParaRPr lang="en-US"/>
        </a:p>
      </dgm:t>
    </dgm:pt>
    <dgm:pt modelId="{5E6CC4A9-C4AD-4C7F-ACAB-3DA1043AC1D5}" type="sibTrans" cxnId="{27D22A26-4C9F-4671-8591-0C9F7F1D5D6B}">
      <dgm:prSet/>
      <dgm:spPr/>
      <dgm:t>
        <a:bodyPr/>
        <a:lstStyle/>
        <a:p>
          <a:endParaRPr lang="en-US"/>
        </a:p>
      </dgm:t>
    </dgm:pt>
    <dgm:pt modelId="{37426BCC-ECC0-44CC-B08C-7A70F6A42363}">
      <dgm:prSet/>
      <dgm:spPr/>
      <dgm:t>
        <a:bodyPr/>
        <a:lstStyle/>
        <a:p>
          <a:r>
            <a:rPr lang="en-US" dirty="0"/>
            <a:t>Advantages?</a:t>
          </a:r>
        </a:p>
      </dgm:t>
    </dgm:pt>
    <dgm:pt modelId="{B938D290-BEEF-490F-9DBC-8C32548C94A1}" type="parTrans" cxnId="{2669BFBD-D8E5-4422-ABF3-8A8D0CC38FEA}">
      <dgm:prSet/>
      <dgm:spPr/>
      <dgm:t>
        <a:bodyPr/>
        <a:lstStyle/>
        <a:p>
          <a:endParaRPr lang="en-US"/>
        </a:p>
      </dgm:t>
    </dgm:pt>
    <dgm:pt modelId="{5FD9F1D5-3C50-46F0-B8B3-C3DF07612E83}" type="sibTrans" cxnId="{2669BFBD-D8E5-4422-ABF3-8A8D0CC38FEA}">
      <dgm:prSet/>
      <dgm:spPr/>
      <dgm:t>
        <a:bodyPr/>
        <a:lstStyle/>
        <a:p>
          <a:endParaRPr lang="en-US"/>
        </a:p>
      </dgm:t>
    </dgm:pt>
    <dgm:pt modelId="{DDB797E5-E6D3-4D27-836F-F8069AF189F3}">
      <dgm:prSet/>
      <dgm:spPr/>
      <dgm:t>
        <a:bodyPr/>
        <a:lstStyle/>
        <a:p>
          <a:r>
            <a:rPr lang="en-US" b="0" i="0" u="none" dirty="0"/>
            <a:t>Easy to use and efficient</a:t>
          </a:r>
          <a:endParaRPr lang="en-US" dirty="0"/>
        </a:p>
      </dgm:t>
    </dgm:pt>
    <dgm:pt modelId="{9EB947F5-1A70-4261-A73A-931659AD1E8B}" type="parTrans" cxnId="{06580811-E716-4531-AB04-E71C01671E43}">
      <dgm:prSet/>
      <dgm:spPr/>
      <dgm:t>
        <a:bodyPr/>
        <a:lstStyle/>
        <a:p>
          <a:endParaRPr lang="en-US"/>
        </a:p>
      </dgm:t>
    </dgm:pt>
    <dgm:pt modelId="{D554E57D-6AE6-4C7F-9D9E-3CC3E5ADB29F}" type="sibTrans" cxnId="{06580811-E716-4531-AB04-E71C01671E43}">
      <dgm:prSet/>
      <dgm:spPr/>
      <dgm:t>
        <a:bodyPr/>
        <a:lstStyle/>
        <a:p>
          <a:endParaRPr lang="en-US"/>
        </a:p>
      </dgm:t>
    </dgm:pt>
    <dgm:pt modelId="{0400057E-235C-4931-A49C-B62E34BB6AFF}" type="pres">
      <dgm:prSet presAssocID="{9FB94259-E695-4990-8A58-6A1534BA894B}" presName="vert0" presStyleCnt="0">
        <dgm:presLayoutVars>
          <dgm:dir/>
          <dgm:animOne val="branch"/>
          <dgm:animLvl val="lvl"/>
        </dgm:presLayoutVars>
      </dgm:prSet>
      <dgm:spPr/>
    </dgm:pt>
    <dgm:pt modelId="{B573213C-213E-4E5A-9AE2-5BB1ADD22ECE}" type="pres">
      <dgm:prSet presAssocID="{AD5BDF0C-E6D9-4228-AF33-A14C819A5035}" presName="thickLine" presStyleLbl="alignNode1" presStyleIdx="0" presStyleCnt="4"/>
      <dgm:spPr/>
    </dgm:pt>
    <dgm:pt modelId="{61AC0D9E-77BE-4C4E-AAC9-66A02FA6FE04}" type="pres">
      <dgm:prSet presAssocID="{AD5BDF0C-E6D9-4228-AF33-A14C819A5035}" presName="horz1" presStyleCnt="0"/>
      <dgm:spPr/>
    </dgm:pt>
    <dgm:pt modelId="{1B3C66F0-B74A-43C4-9D24-E0F6E613481B}" type="pres">
      <dgm:prSet presAssocID="{AD5BDF0C-E6D9-4228-AF33-A14C819A5035}" presName="tx1" presStyleLbl="revTx" presStyleIdx="0" presStyleCnt="4"/>
      <dgm:spPr/>
    </dgm:pt>
    <dgm:pt modelId="{FBF8656C-319C-4F60-804C-F5AA2D76D6A0}" type="pres">
      <dgm:prSet presAssocID="{AD5BDF0C-E6D9-4228-AF33-A14C819A5035}" presName="vert1" presStyleCnt="0"/>
      <dgm:spPr/>
    </dgm:pt>
    <dgm:pt modelId="{7921E0F4-D7F8-4593-984B-70B2028F9A89}" type="pres">
      <dgm:prSet presAssocID="{526DDDD9-0872-4312-B559-0B7C34B94C60}" presName="thickLine" presStyleLbl="alignNode1" presStyleIdx="1" presStyleCnt="4"/>
      <dgm:spPr/>
    </dgm:pt>
    <dgm:pt modelId="{7263A854-71F4-4CF0-BE1B-DDAB8E4D5BC8}" type="pres">
      <dgm:prSet presAssocID="{526DDDD9-0872-4312-B559-0B7C34B94C60}" presName="horz1" presStyleCnt="0"/>
      <dgm:spPr/>
    </dgm:pt>
    <dgm:pt modelId="{E5A35605-7BCF-4A1D-A655-4910267EA8A6}" type="pres">
      <dgm:prSet presAssocID="{526DDDD9-0872-4312-B559-0B7C34B94C60}" presName="tx1" presStyleLbl="revTx" presStyleIdx="1" presStyleCnt="4"/>
      <dgm:spPr/>
    </dgm:pt>
    <dgm:pt modelId="{24F4AFC7-5E22-4FAB-8CDE-CBAAC7CD27AF}" type="pres">
      <dgm:prSet presAssocID="{526DDDD9-0872-4312-B559-0B7C34B94C60}" presName="vert1" presStyleCnt="0"/>
      <dgm:spPr/>
    </dgm:pt>
    <dgm:pt modelId="{D4FBC1C3-00C4-46C0-A957-9E8E79171D94}" type="pres">
      <dgm:prSet presAssocID="{37426BCC-ECC0-44CC-B08C-7A70F6A42363}" presName="thickLine" presStyleLbl="alignNode1" presStyleIdx="2" presStyleCnt="4"/>
      <dgm:spPr/>
    </dgm:pt>
    <dgm:pt modelId="{7843F622-3F87-4A1B-B5FF-A00D98CDCB1D}" type="pres">
      <dgm:prSet presAssocID="{37426BCC-ECC0-44CC-B08C-7A70F6A42363}" presName="horz1" presStyleCnt="0"/>
      <dgm:spPr/>
    </dgm:pt>
    <dgm:pt modelId="{80252A6D-67B7-458F-8D1C-9FB5F461B7ED}" type="pres">
      <dgm:prSet presAssocID="{37426BCC-ECC0-44CC-B08C-7A70F6A42363}" presName="tx1" presStyleLbl="revTx" presStyleIdx="2" presStyleCnt="4"/>
      <dgm:spPr/>
    </dgm:pt>
    <dgm:pt modelId="{64BAF473-0395-4F06-8C5B-9A56A470A099}" type="pres">
      <dgm:prSet presAssocID="{37426BCC-ECC0-44CC-B08C-7A70F6A42363}" presName="vert1" presStyleCnt="0"/>
      <dgm:spPr/>
    </dgm:pt>
    <dgm:pt modelId="{E70C8212-BEE7-4B57-8BCF-E8B05118B9A4}" type="pres">
      <dgm:prSet presAssocID="{DDB797E5-E6D3-4D27-836F-F8069AF189F3}" presName="thickLine" presStyleLbl="alignNode1" presStyleIdx="3" presStyleCnt="4"/>
      <dgm:spPr/>
    </dgm:pt>
    <dgm:pt modelId="{A6D1D116-70A6-4329-BB22-FBFD2CA8A7DC}" type="pres">
      <dgm:prSet presAssocID="{DDB797E5-E6D3-4D27-836F-F8069AF189F3}" presName="horz1" presStyleCnt="0"/>
      <dgm:spPr/>
    </dgm:pt>
    <dgm:pt modelId="{1F309A05-4C53-4821-821C-1C213CED73BC}" type="pres">
      <dgm:prSet presAssocID="{DDB797E5-E6D3-4D27-836F-F8069AF189F3}" presName="tx1" presStyleLbl="revTx" presStyleIdx="3" presStyleCnt="4"/>
      <dgm:spPr/>
    </dgm:pt>
    <dgm:pt modelId="{887EFB17-1EB2-4152-AF2F-AB1C359020E2}" type="pres">
      <dgm:prSet presAssocID="{DDB797E5-E6D3-4D27-836F-F8069AF189F3}" presName="vert1" presStyleCnt="0"/>
      <dgm:spPr/>
    </dgm:pt>
  </dgm:ptLst>
  <dgm:cxnLst>
    <dgm:cxn modelId="{06580811-E716-4531-AB04-E71C01671E43}" srcId="{9FB94259-E695-4990-8A58-6A1534BA894B}" destId="{DDB797E5-E6D3-4D27-836F-F8069AF189F3}" srcOrd="3" destOrd="0" parTransId="{9EB947F5-1A70-4261-A73A-931659AD1E8B}" sibTransId="{D554E57D-6AE6-4C7F-9D9E-3CC3E5ADB29F}"/>
    <dgm:cxn modelId="{27D22A26-4C9F-4671-8591-0C9F7F1D5D6B}" srcId="{9FB94259-E695-4990-8A58-6A1534BA894B}" destId="{526DDDD9-0872-4312-B559-0B7C34B94C60}" srcOrd="1" destOrd="0" parTransId="{83610A9A-F490-4C83-8EC6-D455138F33D4}" sibTransId="{5E6CC4A9-C4AD-4C7F-ACAB-3DA1043AC1D5}"/>
    <dgm:cxn modelId="{0694745D-8095-487C-BDCE-EBCD5AECD7F1}" type="presOf" srcId="{DDB797E5-E6D3-4D27-836F-F8069AF189F3}" destId="{1F309A05-4C53-4821-821C-1C213CED73BC}" srcOrd="0" destOrd="0" presId="urn:microsoft.com/office/officeart/2008/layout/LinedList"/>
    <dgm:cxn modelId="{D0865C65-EF20-42F8-815E-3FED9C6FA9F7}" type="presOf" srcId="{37426BCC-ECC0-44CC-B08C-7A70F6A42363}" destId="{80252A6D-67B7-458F-8D1C-9FB5F461B7ED}" srcOrd="0" destOrd="0" presId="urn:microsoft.com/office/officeart/2008/layout/LinedList"/>
    <dgm:cxn modelId="{166DC2B0-A736-4102-A56D-9E640850CF10}" type="presOf" srcId="{9FB94259-E695-4990-8A58-6A1534BA894B}" destId="{0400057E-235C-4931-A49C-B62E34BB6AFF}" srcOrd="0" destOrd="0" presId="urn:microsoft.com/office/officeart/2008/layout/LinedList"/>
    <dgm:cxn modelId="{F2432FBC-FAFE-445B-B9D2-E59902BD58D4}" srcId="{9FB94259-E695-4990-8A58-6A1534BA894B}" destId="{AD5BDF0C-E6D9-4228-AF33-A14C819A5035}" srcOrd="0" destOrd="0" parTransId="{D06F8CDE-D4E8-48A5-B553-48999311F538}" sibTransId="{7ABEA577-50D3-4CD8-BB72-979B1D7A26F6}"/>
    <dgm:cxn modelId="{2669BFBD-D8E5-4422-ABF3-8A8D0CC38FEA}" srcId="{9FB94259-E695-4990-8A58-6A1534BA894B}" destId="{37426BCC-ECC0-44CC-B08C-7A70F6A42363}" srcOrd="2" destOrd="0" parTransId="{B938D290-BEEF-490F-9DBC-8C32548C94A1}" sibTransId="{5FD9F1D5-3C50-46F0-B8B3-C3DF07612E83}"/>
    <dgm:cxn modelId="{C88901C4-079A-478D-8E46-537C969A59F9}" type="presOf" srcId="{AD5BDF0C-E6D9-4228-AF33-A14C819A5035}" destId="{1B3C66F0-B74A-43C4-9D24-E0F6E613481B}" srcOrd="0" destOrd="0" presId="urn:microsoft.com/office/officeart/2008/layout/LinedList"/>
    <dgm:cxn modelId="{06B29AE0-EE64-49F5-BBE3-5E4B8A874798}" type="presOf" srcId="{526DDDD9-0872-4312-B559-0B7C34B94C60}" destId="{E5A35605-7BCF-4A1D-A655-4910267EA8A6}" srcOrd="0" destOrd="0" presId="urn:microsoft.com/office/officeart/2008/layout/LinedList"/>
    <dgm:cxn modelId="{D9CA0BBD-DE48-4474-AC70-12A7E2D7F678}" type="presParOf" srcId="{0400057E-235C-4931-A49C-B62E34BB6AFF}" destId="{B573213C-213E-4E5A-9AE2-5BB1ADD22ECE}" srcOrd="0" destOrd="0" presId="urn:microsoft.com/office/officeart/2008/layout/LinedList"/>
    <dgm:cxn modelId="{6D516651-5354-4A9C-A544-D4B95303DAB2}" type="presParOf" srcId="{0400057E-235C-4931-A49C-B62E34BB6AFF}" destId="{61AC0D9E-77BE-4C4E-AAC9-66A02FA6FE04}" srcOrd="1" destOrd="0" presId="urn:microsoft.com/office/officeart/2008/layout/LinedList"/>
    <dgm:cxn modelId="{AA6DCFFB-3AFA-46C6-8134-2B92FA56249A}" type="presParOf" srcId="{61AC0D9E-77BE-4C4E-AAC9-66A02FA6FE04}" destId="{1B3C66F0-B74A-43C4-9D24-E0F6E613481B}" srcOrd="0" destOrd="0" presId="urn:microsoft.com/office/officeart/2008/layout/LinedList"/>
    <dgm:cxn modelId="{4EE5FB86-88C3-41C1-BAAB-17075DB8C532}" type="presParOf" srcId="{61AC0D9E-77BE-4C4E-AAC9-66A02FA6FE04}" destId="{FBF8656C-319C-4F60-804C-F5AA2D76D6A0}" srcOrd="1" destOrd="0" presId="urn:microsoft.com/office/officeart/2008/layout/LinedList"/>
    <dgm:cxn modelId="{9476D8AF-66D1-4024-B53E-E3D33DAD271F}" type="presParOf" srcId="{0400057E-235C-4931-A49C-B62E34BB6AFF}" destId="{7921E0F4-D7F8-4593-984B-70B2028F9A89}" srcOrd="2" destOrd="0" presId="urn:microsoft.com/office/officeart/2008/layout/LinedList"/>
    <dgm:cxn modelId="{749468F2-F91E-4C36-BF86-6EC6F370880C}" type="presParOf" srcId="{0400057E-235C-4931-A49C-B62E34BB6AFF}" destId="{7263A854-71F4-4CF0-BE1B-DDAB8E4D5BC8}" srcOrd="3" destOrd="0" presId="urn:microsoft.com/office/officeart/2008/layout/LinedList"/>
    <dgm:cxn modelId="{69DEBE29-4AAE-4DAA-A849-2437BB8CAD35}" type="presParOf" srcId="{7263A854-71F4-4CF0-BE1B-DDAB8E4D5BC8}" destId="{E5A35605-7BCF-4A1D-A655-4910267EA8A6}" srcOrd="0" destOrd="0" presId="urn:microsoft.com/office/officeart/2008/layout/LinedList"/>
    <dgm:cxn modelId="{BA59819D-6CA2-4A7A-832B-03465077A549}" type="presParOf" srcId="{7263A854-71F4-4CF0-BE1B-DDAB8E4D5BC8}" destId="{24F4AFC7-5E22-4FAB-8CDE-CBAAC7CD27AF}" srcOrd="1" destOrd="0" presId="urn:microsoft.com/office/officeart/2008/layout/LinedList"/>
    <dgm:cxn modelId="{7EB92D02-A440-4281-A5C4-BF4BA1B845CB}" type="presParOf" srcId="{0400057E-235C-4931-A49C-B62E34BB6AFF}" destId="{D4FBC1C3-00C4-46C0-A957-9E8E79171D94}" srcOrd="4" destOrd="0" presId="urn:microsoft.com/office/officeart/2008/layout/LinedList"/>
    <dgm:cxn modelId="{77A76302-AE7F-4BA7-935C-0C732F93AF4B}" type="presParOf" srcId="{0400057E-235C-4931-A49C-B62E34BB6AFF}" destId="{7843F622-3F87-4A1B-B5FF-A00D98CDCB1D}" srcOrd="5" destOrd="0" presId="urn:microsoft.com/office/officeart/2008/layout/LinedList"/>
    <dgm:cxn modelId="{632F2131-8BCA-4F0A-862C-05C240257027}" type="presParOf" srcId="{7843F622-3F87-4A1B-B5FF-A00D98CDCB1D}" destId="{80252A6D-67B7-458F-8D1C-9FB5F461B7ED}" srcOrd="0" destOrd="0" presId="urn:microsoft.com/office/officeart/2008/layout/LinedList"/>
    <dgm:cxn modelId="{F96B367B-1D4B-43CC-B3E0-0A72F6B8D097}" type="presParOf" srcId="{7843F622-3F87-4A1B-B5FF-A00D98CDCB1D}" destId="{64BAF473-0395-4F06-8C5B-9A56A470A099}" srcOrd="1" destOrd="0" presId="urn:microsoft.com/office/officeart/2008/layout/LinedList"/>
    <dgm:cxn modelId="{8795318A-F90A-4102-8623-5B63BCAB3877}" type="presParOf" srcId="{0400057E-235C-4931-A49C-B62E34BB6AFF}" destId="{E70C8212-BEE7-4B57-8BCF-E8B05118B9A4}" srcOrd="6" destOrd="0" presId="urn:microsoft.com/office/officeart/2008/layout/LinedList"/>
    <dgm:cxn modelId="{D892B9B2-65E1-4105-861F-B5B53F61D4BB}" type="presParOf" srcId="{0400057E-235C-4931-A49C-B62E34BB6AFF}" destId="{A6D1D116-70A6-4329-BB22-FBFD2CA8A7DC}" srcOrd="7" destOrd="0" presId="urn:microsoft.com/office/officeart/2008/layout/LinedList"/>
    <dgm:cxn modelId="{6571D408-15AA-4772-8629-FFCB184063B4}" type="presParOf" srcId="{A6D1D116-70A6-4329-BB22-FBFD2CA8A7DC}" destId="{1F309A05-4C53-4821-821C-1C213CED73BC}" srcOrd="0" destOrd="0" presId="urn:microsoft.com/office/officeart/2008/layout/LinedList"/>
    <dgm:cxn modelId="{7690E330-4918-4529-879F-73634CED4CE1}" type="presParOf" srcId="{A6D1D116-70A6-4329-BB22-FBFD2CA8A7DC}" destId="{887EFB17-1EB2-4152-AF2F-AB1C359020E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2AB155-C783-4BFE-9D99-861548D10FCD}" type="doc">
      <dgm:prSet loTypeId="urn:microsoft.com/office/officeart/2016/7/layout/BasicLinearProcessNumbered" loCatId="process" qsTypeId="urn:microsoft.com/office/officeart/2005/8/quickstyle/simple5" qsCatId="simple" csTypeId="urn:microsoft.com/office/officeart/2005/8/colors/accent3_4" csCatId="accent3"/>
      <dgm:spPr/>
      <dgm:t>
        <a:bodyPr/>
        <a:lstStyle/>
        <a:p>
          <a:endParaRPr lang="en-US"/>
        </a:p>
      </dgm:t>
    </dgm:pt>
    <dgm:pt modelId="{8E2AD6AD-1EE5-4899-BAEC-9ADA7211F2A2}">
      <dgm:prSet/>
      <dgm:spPr/>
      <dgm:t>
        <a:bodyPr/>
        <a:lstStyle/>
        <a:p>
          <a:r>
            <a:rPr lang="en-US"/>
            <a:t>Face recognition &amp; detection</a:t>
          </a:r>
        </a:p>
      </dgm:t>
    </dgm:pt>
    <dgm:pt modelId="{09190B47-9E3C-4D8A-9B62-770C31515EB5}" type="parTrans" cxnId="{3D41F352-5C9F-4E6E-977B-E08272B069A1}">
      <dgm:prSet/>
      <dgm:spPr/>
      <dgm:t>
        <a:bodyPr/>
        <a:lstStyle/>
        <a:p>
          <a:endParaRPr lang="en-US"/>
        </a:p>
      </dgm:t>
    </dgm:pt>
    <dgm:pt modelId="{034F4E74-81E7-43A5-B0F8-92CF08974C10}" type="sibTrans" cxnId="{3D41F352-5C9F-4E6E-977B-E08272B069A1}">
      <dgm:prSet phldrT="1" phldr="0"/>
      <dgm:spPr/>
      <dgm:t>
        <a:bodyPr/>
        <a:lstStyle/>
        <a:p>
          <a:r>
            <a:rPr lang="en-US"/>
            <a:t>1</a:t>
          </a:r>
        </a:p>
      </dgm:t>
    </dgm:pt>
    <dgm:pt modelId="{D8C84BE8-2105-4BAD-B409-69B072ED7A36}">
      <dgm:prSet/>
      <dgm:spPr/>
      <dgm:t>
        <a:bodyPr/>
        <a:lstStyle/>
        <a:p>
          <a:r>
            <a:rPr lang="en-US"/>
            <a:t>Object detection &amp; classification</a:t>
          </a:r>
        </a:p>
      </dgm:t>
    </dgm:pt>
    <dgm:pt modelId="{33EE24DE-2329-404D-BE82-2746B27DAC68}" type="parTrans" cxnId="{E987E12C-1DDB-488B-B562-CF55EE14DDAC}">
      <dgm:prSet/>
      <dgm:spPr/>
      <dgm:t>
        <a:bodyPr/>
        <a:lstStyle/>
        <a:p>
          <a:endParaRPr lang="en-US"/>
        </a:p>
      </dgm:t>
    </dgm:pt>
    <dgm:pt modelId="{D640AAA4-CBF2-4D9F-B1E0-D2068C257842}" type="sibTrans" cxnId="{E987E12C-1DDB-488B-B562-CF55EE14DDAC}">
      <dgm:prSet phldrT="2" phldr="0"/>
      <dgm:spPr/>
      <dgm:t>
        <a:bodyPr/>
        <a:lstStyle/>
        <a:p>
          <a:r>
            <a:rPr lang="en-US"/>
            <a:t>2</a:t>
          </a:r>
        </a:p>
      </dgm:t>
    </dgm:pt>
    <dgm:pt modelId="{A9F3E9EC-78C4-4019-98A1-EF2EF3CD3103}">
      <dgm:prSet/>
      <dgm:spPr/>
      <dgm:t>
        <a:bodyPr/>
        <a:lstStyle/>
        <a:p>
          <a:r>
            <a:rPr lang="en-US"/>
            <a:t>Optical character recognition</a:t>
          </a:r>
        </a:p>
      </dgm:t>
    </dgm:pt>
    <dgm:pt modelId="{AE6512C7-70BD-453D-BB7F-66EA65169605}" type="parTrans" cxnId="{FBA8D4FD-91E3-46E6-B502-F9DC99614637}">
      <dgm:prSet/>
      <dgm:spPr/>
      <dgm:t>
        <a:bodyPr/>
        <a:lstStyle/>
        <a:p>
          <a:endParaRPr lang="en-US"/>
        </a:p>
      </dgm:t>
    </dgm:pt>
    <dgm:pt modelId="{BEBE3988-1958-4B70-99EB-786A63461B11}" type="sibTrans" cxnId="{FBA8D4FD-91E3-46E6-B502-F9DC99614637}">
      <dgm:prSet phldrT="3" phldr="0"/>
      <dgm:spPr/>
      <dgm:t>
        <a:bodyPr/>
        <a:lstStyle/>
        <a:p>
          <a:r>
            <a:rPr lang="en-US"/>
            <a:t>3</a:t>
          </a:r>
        </a:p>
      </dgm:t>
    </dgm:pt>
    <dgm:pt modelId="{930FDB53-64C6-4793-B41F-CAF8C32E8361}">
      <dgm:prSet/>
      <dgm:spPr/>
      <dgm:t>
        <a:bodyPr/>
        <a:lstStyle/>
        <a:p>
          <a:r>
            <a:rPr lang="en-US"/>
            <a:t>Machine translation</a:t>
          </a:r>
        </a:p>
      </dgm:t>
    </dgm:pt>
    <dgm:pt modelId="{F4FBFABF-E8A3-4482-8B1D-64C5834FF869}" type="parTrans" cxnId="{2B6DC2FC-E8DE-4E62-B126-48311F0CC7B1}">
      <dgm:prSet/>
      <dgm:spPr/>
      <dgm:t>
        <a:bodyPr/>
        <a:lstStyle/>
        <a:p>
          <a:endParaRPr lang="en-US"/>
        </a:p>
      </dgm:t>
    </dgm:pt>
    <dgm:pt modelId="{904D259B-2B69-4724-919F-11306CEAE351}" type="sibTrans" cxnId="{2B6DC2FC-E8DE-4E62-B126-48311F0CC7B1}">
      <dgm:prSet phldrT="4" phldr="0"/>
      <dgm:spPr/>
      <dgm:t>
        <a:bodyPr/>
        <a:lstStyle/>
        <a:p>
          <a:r>
            <a:rPr lang="en-US"/>
            <a:t>4</a:t>
          </a:r>
        </a:p>
      </dgm:t>
    </dgm:pt>
    <dgm:pt modelId="{8289F45C-25BD-447F-AF45-BEDC21024BEE}" type="pres">
      <dgm:prSet presAssocID="{5A2AB155-C783-4BFE-9D99-861548D10FCD}" presName="Name0" presStyleCnt="0">
        <dgm:presLayoutVars>
          <dgm:animLvl val="lvl"/>
          <dgm:resizeHandles val="exact"/>
        </dgm:presLayoutVars>
      </dgm:prSet>
      <dgm:spPr/>
    </dgm:pt>
    <dgm:pt modelId="{62FD1DC9-BB0B-4F8D-B9D0-1EBDFF56A652}" type="pres">
      <dgm:prSet presAssocID="{8E2AD6AD-1EE5-4899-BAEC-9ADA7211F2A2}" presName="compositeNode" presStyleCnt="0">
        <dgm:presLayoutVars>
          <dgm:bulletEnabled val="1"/>
        </dgm:presLayoutVars>
      </dgm:prSet>
      <dgm:spPr/>
    </dgm:pt>
    <dgm:pt modelId="{B9446BC2-0E23-48F5-A3BC-E5EDCFEBE75A}" type="pres">
      <dgm:prSet presAssocID="{8E2AD6AD-1EE5-4899-BAEC-9ADA7211F2A2}" presName="bgRect" presStyleLbl="bgAccFollowNode1" presStyleIdx="0" presStyleCnt="4"/>
      <dgm:spPr/>
    </dgm:pt>
    <dgm:pt modelId="{0FC3193F-40B6-4D1C-8968-B6F9E52EC952}" type="pres">
      <dgm:prSet presAssocID="{034F4E74-81E7-43A5-B0F8-92CF08974C10}" presName="sibTransNodeCircle" presStyleLbl="alignNode1" presStyleIdx="0" presStyleCnt="8">
        <dgm:presLayoutVars>
          <dgm:chMax val="0"/>
          <dgm:bulletEnabled/>
        </dgm:presLayoutVars>
      </dgm:prSet>
      <dgm:spPr/>
    </dgm:pt>
    <dgm:pt modelId="{FCFAA103-7F26-47EF-9DE8-CCE6B120D0CD}" type="pres">
      <dgm:prSet presAssocID="{8E2AD6AD-1EE5-4899-BAEC-9ADA7211F2A2}" presName="bottomLine" presStyleLbl="alignNode1" presStyleIdx="1" presStyleCnt="8">
        <dgm:presLayoutVars/>
      </dgm:prSet>
      <dgm:spPr/>
    </dgm:pt>
    <dgm:pt modelId="{E73C6A9D-5737-40A3-ADBE-C83E1A717B66}" type="pres">
      <dgm:prSet presAssocID="{8E2AD6AD-1EE5-4899-BAEC-9ADA7211F2A2}" presName="nodeText" presStyleLbl="bgAccFollowNode1" presStyleIdx="0" presStyleCnt="4">
        <dgm:presLayoutVars>
          <dgm:bulletEnabled val="1"/>
        </dgm:presLayoutVars>
      </dgm:prSet>
      <dgm:spPr/>
    </dgm:pt>
    <dgm:pt modelId="{65498D80-A5BE-4CF5-BA04-80DC795260FF}" type="pres">
      <dgm:prSet presAssocID="{034F4E74-81E7-43A5-B0F8-92CF08974C10}" presName="sibTrans" presStyleCnt="0"/>
      <dgm:spPr/>
    </dgm:pt>
    <dgm:pt modelId="{A2813729-07DC-4430-974D-A7EEF7174BCD}" type="pres">
      <dgm:prSet presAssocID="{D8C84BE8-2105-4BAD-B409-69B072ED7A36}" presName="compositeNode" presStyleCnt="0">
        <dgm:presLayoutVars>
          <dgm:bulletEnabled val="1"/>
        </dgm:presLayoutVars>
      </dgm:prSet>
      <dgm:spPr/>
    </dgm:pt>
    <dgm:pt modelId="{9D453FB6-F66C-4AAC-8888-8A91AC5182D3}" type="pres">
      <dgm:prSet presAssocID="{D8C84BE8-2105-4BAD-B409-69B072ED7A36}" presName="bgRect" presStyleLbl="bgAccFollowNode1" presStyleIdx="1" presStyleCnt="4"/>
      <dgm:spPr/>
    </dgm:pt>
    <dgm:pt modelId="{3971D9B4-27A9-4CCE-923E-03A582400B13}" type="pres">
      <dgm:prSet presAssocID="{D640AAA4-CBF2-4D9F-B1E0-D2068C257842}" presName="sibTransNodeCircle" presStyleLbl="alignNode1" presStyleIdx="2" presStyleCnt="8">
        <dgm:presLayoutVars>
          <dgm:chMax val="0"/>
          <dgm:bulletEnabled/>
        </dgm:presLayoutVars>
      </dgm:prSet>
      <dgm:spPr/>
    </dgm:pt>
    <dgm:pt modelId="{74328A75-129F-4D4C-B3DF-14D42DB42ED9}" type="pres">
      <dgm:prSet presAssocID="{D8C84BE8-2105-4BAD-B409-69B072ED7A36}" presName="bottomLine" presStyleLbl="alignNode1" presStyleIdx="3" presStyleCnt="8">
        <dgm:presLayoutVars/>
      </dgm:prSet>
      <dgm:spPr/>
    </dgm:pt>
    <dgm:pt modelId="{8972812B-0308-47BE-BE10-68BE3CD1E194}" type="pres">
      <dgm:prSet presAssocID="{D8C84BE8-2105-4BAD-B409-69B072ED7A36}" presName="nodeText" presStyleLbl="bgAccFollowNode1" presStyleIdx="1" presStyleCnt="4">
        <dgm:presLayoutVars>
          <dgm:bulletEnabled val="1"/>
        </dgm:presLayoutVars>
      </dgm:prSet>
      <dgm:spPr/>
    </dgm:pt>
    <dgm:pt modelId="{763A62DA-3B95-46EC-99F7-61E87A07AE7F}" type="pres">
      <dgm:prSet presAssocID="{D640AAA4-CBF2-4D9F-B1E0-D2068C257842}" presName="sibTrans" presStyleCnt="0"/>
      <dgm:spPr/>
    </dgm:pt>
    <dgm:pt modelId="{33A5A6AD-61B1-4EA8-9061-D8172B844AD3}" type="pres">
      <dgm:prSet presAssocID="{A9F3E9EC-78C4-4019-98A1-EF2EF3CD3103}" presName="compositeNode" presStyleCnt="0">
        <dgm:presLayoutVars>
          <dgm:bulletEnabled val="1"/>
        </dgm:presLayoutVars>
      </dgm:prSet>
      <dgm:spPr/>
    </dgm:pt>
    <dgm:pt modelId="{99F7730A-DFD6-472C-875A-FBD3CAD670DC}" type="pres">
      <dgm:prSet presAssocID="{A9F3E9EC-78C4-4019-98A1-EF2EF3CD3103}" presName="bgRect" presStyleLbl="bgAccFollowNode1" presStyleIdx="2" presStyleCnt="4"/>
      <dgm:spPr/>
    </dgm:pt>
    <dgm:pt modelId="{710B9294-EBD6-4F64-A1F2-3295C53A1678}" type="pres">
      <dgm:prSet presAssocID="{BEBE3988-1958-4B70-99EB-786A63461B11}" presName="sibTransNodeCircle" presStyleLbl="alignNode1" presStyleIdx="4" presStyleCnt="8">
        <dgm:presLayoutVars>
          <dgm:chMax val="0"/>
          <dgm:bulletEnabled/>
        </dgm:presLayoutVars>
      </dgm:prSet>
      <dgm:spPr/>
    </dgm:pt>
    <dgm:pt modelId="{7FA56B4F-0D3D-4BE1-BA56-42799FA2D239}" type="pres">
      <dgm:prSet presAssocID="{A9F3E9EC-78C4-4019-98A1-EF2EF3CD3103}" presName="bottomLine" presStyleLbl="alignNode1" presStyleIdx="5" presStyleCnt="8">
        <dgm:presLayoutVars/>
      </dgm:prSet>
      <dgm:spPr/>
    </dgm:pt>
    <dgm:pt modelId="{24BF9F59-AA2F-4C7F-9079-61C33C134140}" type="pres">
      <dgm:prSet presAssocID="{A9F3E9EC-78C4-4019-98A1-EF2EF3CD3103}" presName="nodeText" presStyleLbl="bgAccFollowNode1" presStyleIdx="2" presStyleCnt="4">
        <dgm:presLayoutVars>
          <dgm:bulletEnabled val="1"/>
        </dgm:presLayoutVars>
      </dgm:prSet>
      <dgm:spPr/>
    </dgm:pt>
    <dgm:pt modelId="{AF51D4C0-912A-47DF-BAAF-C960F0D3BC98}" type="pres">
      <dgm:prSet presAssocID="{BEBE3988-1958-4B70-99EB-786A63461B11}" presName="sibTrans" presStyleCnt="0"/>
      <dgm:spPr/>
    </dgm:pt>
    <dgm:pt modelId="{8DA842AF-EBF5-4DAB-BECB-BD7CE534EDC6}" type="pres">
      <dgm:prSet presAssocID="{930FDB53-64C6-4793-B41F-CAF8C32E8361}" presName="compositeNode" presStyleCnt="0">
        <dgm:presLayoutVars>
          <dgm:bulletEnabled val="1"/>
        </dgm:presLayoutVars>
      </dgm:prSet>
      <dgm:spPr/>
    </dgm:pt>
    <dgm:pt modelId="{F327DDDD-FE73-48E0-B94E-E93D4E4817D0}" type="pres">
      <dgm:prSet presAssocID="{930FDB53-64C6-4793-B41F-CAF8C32E8361}" presName="bgRect" presStyleLbl="bgAccFollowNode1" presStyleIdx="3" presStyleCnt="4"/>
      <dgm:spPr/>
    </dgm:pt>
    <dgm:pt modelId="{99B7B23F-48E6-41E7-97B7-B752D7B8B59F}" type="pres">
      <dgm:prSet presAssocID="{904D259B-2B69-4724-919F-11306CEAE351}" presName="sibTransNodeCircle" presStyleLbl="alignNode1" presStyleIdx="6" presStyleCnt="8">
        <dgm:presLayoutVars>
          <dgm:chMax val="0"/>
          <dgm:bulletEnabled/>
        </dgm:presLayoutVars>
      </dgm:prSet>
      <dgm:spPr/>
    </dgm:pt>
    <dgm:pt modelId="{65744430-A144-4086-9ACC-0A3D5DC20595}" type="pres">
      <dgm:prSet presAssocID="{930FDB53-64C6-4793-B41F-CAF8C32E8361}" presName="bottomLine" presStyleLbl="alignNode1" presStyleIdx="7" presStyleCnt="8">
        <dgm:presLayoutVars/>
      </dgm:prSet>
      <dgm:spPr/>
    </dgm:pt>
    <dgm:pt modelId="{08F4D9F2-A841-49B5-BD5D-49AC13714C90}" type="pres">
      <dgm:prSet presAssocID="{930FDB53-64C6-4793-B41F-CAF8C32E8361}" presName="nodeText" presStyleLbl="bgAccFollowNode1" presStyleIdx="3" presStyleCnt="4">
        <dgm:presLayoutVars>
          <dgm:bulletEnabled val="1"/>
        </dgm:presLayoutVars>
      </dgm:prSet>
      <dgm:spPr/>
    </dgm:pt>
  </dgm:ptLst>
  <dgm:cxnLst>
    <dgm:cxn modelId="{05615E0D-83F2-4DF0-AA5D-926C2DF987EC}" type="presOf" srcId="{D640AAA4-CBF2-4D9F-B1E0-D2068C257842}" destId="{3971D9B4-27A9-4CCE-923E-03A582400B13}" srcOrd="0" destOrd="0" presId="urn:microsoft.com/office/officeart/2016/7/layout/BasicLinearProcessNumbered"/>
    <dgm:cxn modelId="{CB8F0B22-B05B-4FE4-A1FB-457E9769430E}" type="presOf" srcId="{034F4E74-81E7-43A5-B0F8-92CF08974C10}" destId="{0FC3193F-40B6-4D1C-8968-B6F9E52EC952}" srcOrd="0" destOrd="0" presId="urn:microsoft.com/office/officeart/2016/7/layout/BasicLinearProcessNumbered"/>
    <dgm:cxn modelId="{87B0DB23-62E7-4AA8-A6DA-23ED54192220}" type="presOf" srcId="{A9F3E9EC-78C4-4019-98A1-EF2EF3CD3103}" destId="{24BF9F59-AA2F-4C7F-9079-61C33C134140}" srcOrd="1" destOrd="0" presId="urn:microsoft.com/office/officeart/2016/7/layout/BasicLinearProcessNumbered"/>
    <dgm:cxn modelId="{E987E12C-1DDB-488B-B562-CF55EE14DDAC}" srcId="{5A2AB155-C783-4BFE-9D99-861548D10FCD}" destId="{D8C84BE8-2105-4BAD-B409-69B072ED7A36}" srcOrd="1" destOrd="0" parTransId="{33EE24DE-2329-404D-BE82-2746B27DAC68}" sibTransId="{D640AAA4-CBF2-4D9F-B1E0-D2068C257842}"/>
    <dgm:cxn modelId="{2675FA2D-4588-4141-83F7-A7EE5FF5BDE8}" type="presOf" srcId="{930FDB53-64C6-4793-B41F-CAF8C32E8361}" destId="{F327DDDD-FE73-48E0-B94E-E93D4E4817D0}" srcOrd="0" destOrd="0" presId="urn:microsoft.com/office/officeart/2016/7/layout/BasicLinearProcessNumbered"/>
    <dgm:cxn modelId="{19994C45-CF14-4322-BC2D-A84B4315DF6B}" type="presOf" srcId="{D8C84BE8-2105-4BAD-B409-69B072ED7A36}" destId="{8972812B-0308-47BE-BE10-68BE3CD1E194}" srcOrd="1" destOrd="0" presId="urn:microsoft.com/office/officeart/2016/7/layout/BasicLinearProcessNumbered"/>
    <dgm:cxn modelId="{7AB4836B-D884-4617-8445-7C7E35E765EA}" type="presOf" srcId="{A9F3E9EC-78C4-4019-98A1-EF2EF3CD3103}" destId="{99F7730A-DFD6-472C-875A-FBD3CAD670DC}" srcOrd="0" destOrd="0" presId="urn:microsoft.com/office/officeart/2016/7/layout/BasicLinearProcessNumbered"/>
    <dgm:cxn modelId="{D1B1E66F-6427-4603-A4DF-A4D7B59760B3}" type="presOf" srcId="{BEBE3988-1958-4B70-99EB-786A63461B11}" destId="{710B9294-EBD6-4F64-A1F2-3295C53A1678}" srcOrd="0" destOrd="0" presId="urn:microsoft.com/office/officeart/2016/7/layout/BasicLinearProcessNumbered"/>
    <dgm:cxn modelId="{3D41F352-5C9F-4E6E-977B-E08272B069A1}" srcId="{5A2AB155-C783-4BFE-9D99-861548D10FCD}" destId="{8E2AD6AD-1EE5-4899-BAEC-9ADA7211F2A2}" srcOrd="0" destOrd="0" parTransId="{09190B47-9E3C-4D8A-9B62-770C31515EB5}" sibTransId="{034F4E74-81E7-43A5-B0F8-92CF08974C10}"/>
    <dgm:cxn modelId="{752E1E73-7AF3-40D9-8A04-8B688A2E1532}" type="presOf" srcId="{8E2AD6AD-1EE5-4899-BAEC-9ADA7211F2A2}" destId="{B9446BC2-0E23-48F5-A3BC-E5EDCFEBE75A}" srcOrd="0" destOrd="0" presId="urn:microsoft.com/office/officeart/2016/7/layout/BasicLinearProcessNumbered"/>
    <dgm:cxn modelId="{1D4B2577-8834-4FF5-A5CB-0F68D29C5C52}" type="presOf" srcId="{8E2AD6AD-1EE5-4899-BAEC-9ADA7211F2A2}" destId="{E73C6A9D-5737-40A3-ADBE-C83E1A717B66}" srcOrd="1" destOrd="0" presId="urn:microsoft.com/office/officeart/2016/7/layout/BasicLinearProcessNumbered"/>
    <dgm:cxn modelId="{9660129D-5D89-4F50-9AC3-1507553F44A9}" type="presOf" srcId="{5A2AB155-C783-4BFE-9D99-861548D10FCD}" destId="{8289F45C-25BD-447F-AF45-BEDC21024BEE}" srcOrd="0" destOrd="0" presId="urn:microsoft.com/office/officeart/2016/7/layout/BasicLinearProcessNumbered"/>
    <dgm:cxn modelId="{E5E82B9D-903B-40F1-B1B8-F003DA53D88D}" type="presOf" srcId="{930FDB53-64C6-4793-B41F-CAF8C32E8361}" destId="{08F4D9F2-A841-49B5-BD5D-49AC13714C90}" srcOrd="1" destOrd="0" presId="urn:microsoft.com/office/officeart/2016/7/layout/BasicLinearProcessNumbered"/>
    <dgm:cxn modelId="{B79934A8-1E16-42BC-B433-F9410B682C86}" type="presOf" srcId="{D8C84BE8-2105-4BAD-B409-69B072ED7A36}" destId="{9D453FB6-F66C-4AAC-8888-8A91AC5182D3}" srcOrd="0" destOrd="0" presId="urn:microsoft.com/office/officeart/2016/7/layout/BasicLinearProcessNumbered"/>
    <dgm:cxn modelId="{490B20F6-BA1C-4975-B266-6B26D8EA10AB}" type="presOf" srcId="{904D259B-2B69-4724-919F-11306CEAE351}" destId="{99B7B23F-48E6-41E7-97B7-B752D7B8B59F}" srcOrd="0" destOrd="0" presId="urn:microsoft.com/office/officeart/2016/7/layout/BasicLinearProcessNumbered"/>
    <dgm:cxn modelId="{2B6DC2FC-E8DE-4E62-B126-48311F0CC7B1}" srcId="{5A2AB155-C783-4BFE-9D99-861548D10FCD}" destId="{930FDB53-64C6-4793-B41F-CAF8C32E8361}" srcOrd="3" destOrd="0" parTransId="{F4FBFABF-E8A3-4482-8B1D-64C5834FF869}" sibTransId="{904D259B-2B69-4724-919F-11306CEAE351}"/>
    <dgm:cxn modelId="{FBA8D4FD-91E3-46E6-B502-F9DC99614637}" srcId="{5A2AB155-C783-4BFE-9D99-861548D10FCD}" destId="{A9F3E9EC-78C4-4019-98A1-EF2EF3CD3103}" srcOrd="2" destOrd="0" parTransId="{AE6512C7-70BD-453D-BB7F-66EA65169605}" sibTransId="{BEBE3988-1958-4B70-99EB-786A63461B11}"/>
    <dgm:cxn modelId="{AC389A4D-F6AE-434B-A9A5-64AADB5D942D}" type="presParOf" srcId="{8289F45C-25BD-447F-AF45-BEDC21024BEE}" destId="{62FD1DC9-BB0B-4F8D-B9D0-1EBDFF56A652}" srcOrd="0" destOrd="0" presId="urn:microsoft.com/office/officeart/2016/7/layout/BasicLinearProcessNumbered"/>
    <dgm:cxn modelId="{11EDC011-A457-4E75-BA05-908AEFF35EB2}" type="presParOf" srcId="{62FD1DC9-BB0B-4F8D-B9D0-1EBDFF56A652}" destId="{B9446BC2-0E23-48F5-A3BC-E5EDCFEBE75A}" srcOrd="0" destOrd="0" presId="urn:microsoft.com/office/officeart/2016/7/layout/BasicLinearProcessNumbered"/>
    <dgm:cxn modelId="{669F6F94-0C49-4C09-B320-1B5C320210CA}" type="presParOf" srcId="{62FD1DC9-BB0B-4F8D-B9D0-1EBDFF56A652}" destId="{0FC3193F-40B6-4D1C-8968-B6F9E52EC952}" srcOrd="1" destOrd="0" presId="urn:microsoft.com/office/officeart/2016/7/layout/BasicLinearProcessNumbered"/>
    <dgm:cxn modelId="{5AA25A8D-D96E-49E0-82F4-359B05A43FB5}" type="presParOf" srcId="{62FD1DC9-BB0B-4F8D-B9D0-1EBDFF56A652}" destId="{FCFAA103-7F26-47EF-9DE8-CCE6B120D0CD}" srcOrd="2" destOrd="0" presId="urn:microsoft.com/office/officeart/2016/7/layout/BasicLinearProcessNumbered"/>
    <dgm:cxn modelId="{EE9C9689-05A0-47EA-9691-8562450FBB42}" type="presParOf" srcId="{62FD1DC9-BB0B-4F8D-B9D0-1EBDFF56A652}" destId="{E73C6A9D-5737-40A3-ADBE-C83E1A717B66}" srcOrd="3" destOrd="0" presId="urn:microsoft.com/office/officeart/2016/7/layout/BasicLinearProcessNumbered"/>
    <dgm:cxn modelId="{664DA152-0532-440C-84F0-FC618407F67F}" type="presParOf" srcId="{8289F45C-25BD-447F-AF45-BEDC21024BEE}" destId="{65498D80-A5BE-4CF5-BA04-80DC795260FF}" srcOrd="1" destOrd="0" presId="urn:microsoft.com/office/officeart/2016/7/layout/BasicLinearProcessNumbered"/>
    <dgm:cxn modelId="{A2AD494F-3C23-492D-B84F-64BD7C71B859}" type="presParOf" srcId="{8289F45C-25BD-447F-AF45-BEDC21024BEE}" destId="{A2813729-07DC-4430-974D-A7EEF7174BCD}" srcOrd="2" destOrd="0" presId="urn:microsoft.com/office/officeart/2016/7/layout/BasicLinearProcessNumbered"/>
    <dgm:cxn modelId="{E71177B7-5EF8-476A-9AF4-24B47B991229}" type="presParOf" srcId="{A2813729-07DC-4430-974D-A7EEF7174BCD}" destId="{9D453FB6-F66C-4AAC-8888-8A91AC5182D3}" srcOrd="0" destOrd="0" presId="urn:microsoft.com/office/officeart/2016/7/layout/BasicLinearProcessNumbered"/>
    <dgm:cxn modelId="{42F14900-E3C7-4D77-8111-1BBE9C4FB610}" type="presParOf" srcId="{A2813729-07DC-4430-974D-A7EEF7174BCD}" destId="{3971D9B4-27A9-4CCE-923E-03A582400B13}" srcOrd="1" destOrd="0" presId="urn:microsoft.com/office/officeart/2016/7/layout/BasicLinearProcessNumbered"/>
    <dgm:cxn modelId="{7DFE9D3B-75A5-44C0-B773-3F5A110BED9A}" type="presParOf" srcId="{A2813729-07DC-4430-974D-A7EEF7174BCD}" destId="{74328A75-129F-4D4C-B3DF-14D42DB42ED9}" srcOrd="2" destOrd="0" presId="urn:microsoft.com/office/officeart/2016/7/layout/BasicLinearProcessNumbered"/>
    <dgm:cxn modelId="{47CE5FB9-B57B-4B98-B486-533EC1BE4A31}" type="presParOf" srcId="{A2813729-07DC-4430-974D-A7EEF7174BCD}" destId="{8972812B-0308-47BE-BE10-68BE3CD1E194}" srcOrd="3" destOrd="0" presId="urn:microsoft.com/office/officeart/2016/7/layout/BasicLinearProcessNumbered"/>
    <dgm:cxn modelId="{6E8A7F9B-7FE8-4B3F-AD39-4FDA7207CF20}" type="presParOf" srcId="{8289F45C-25BD-447F-AF45-BEDC21024BEE}" destId="{763A62DA-3B95-46EC-99F7-61E87A07AE7F}" srcOrd="3" destOrd="0" presId="urn:microsoft.com/office/officeart/2016/7/layout/BasicLinearProcessNumbered"/>
    <dgm:cxn modelId="{BCE40B02-FE2D-47C9-9A01-C414BC2AD53F}" type="presParOf" srcId="{8289F45C-25BD-447F-AF45-BEDC21024BEE}" destId="{33A5A6AD-61B1-4EA8-9061-D8172B844AD3}" srcOrd="4" destOrd="0" presId="urn:microsoft.com/office/officeart/2016/7/layout/BasicLinearProcessNumbered"/>
    <dgm:cxn modelId="{DFB7FF3A-16E0-4683-A2E6-1DD2536FD0AB}" type="presParOf" srcId="{33A5A6AD-61B1-4EA8-9061-D8172B844AD3}" destId="{99F7730A-DFD6-472C-875A-FBD3CAD670DC}" srcOrd="0" destOrd="0" presId="urn:microsoft.com/office/officeart/2016/7/layout/BasicLinearProcessNumbered"/>
    <dgm:cxn modelId="{BB8E0FCD-A712-445C-BDF8-871236316EB5}" type="presParOf" srcId="{33A5A6AD-61B1-4EA8-9061-D8172B844AD3}" destId="{710B9294-EBD6-4F64-A1F2-3295C53A1678}" srcOrd="1" destOrd="0" presId="urn:microsoft.com/office/officeart/2016/7/layout/BasicLinearProcessNumbered"/>
    <dgm:cxn modelId="{F395DC2C-D914-430A-A5E9-D97CDA26D376}" type="presParOf" srcId="{33A5A6AD-61B1-4EA8-9061-D8172B844AD3}" destId="{7FA56B4F-0D3D-4BE1-BA56-42799FA2D239}" srcOrd="2" destOrd="0" presId="urn:microsoft.com/office/officeart/2016/7/layout/BasicLinearProcessNumbered"/>
    <dgm:cxn modelId="{E42A782B-F165-4953-BF15-5BFE4FF0544A}" type="presParOf" srcId="{33A5A6AD-61B1-4EA8-9061-D8172B844AD3}" destId="{24BF9F59-AA2F-4C7F-9079-61C33C134140}" srcOrd="3" destOrd="0" presId="urn:microsoft.com/office/officeart/2016/7/layout/BasicLinearProcessNumbered"/>
    <dgm:cxn modelId="{88C59CE8-BB08-413F-A91E-47B65ADC8027}" type="presParOf" srcId="{8289F45C-25BD-447F-AF45-BEDC21024BEE}" destId="{AF51D4C0-912A-47DF-BAAF-C960F0D3BC98}" srcOrd="5" destOrd="0" presId="urn:microsoft.com/office/officeart/2016/7/layout/BasicLinearProcessNumbered"/>
    <dgm:cxn modelId="{7536633F-EF03-4C3C-A1C1-E0F0FD67D37C}" type="presParOf" srcId="{8289F45C-25BD-447F-AF45-BEDC21024BEE}" destId="{8DA842AF-EBF5-4DAB-BECB-BD7CE534EDC6}" srcOrd="6" destOrd="0" presId="urn:microsoft.com/office/officeart/2016/7/layout/BasicLinearProcessNumbered"/>
    <dgm:cxn modelId="{69B3E5CC-9A92-4784-AE3F-1A13610D593E}" type="presParOf" srcId="{8DA842AF-EBF5-4DAB-BECB-BD7CE534EDC6}" destId="{F327DDDD-FE73-48E0-B94E-E93D4E4817D0}" srcOrd="0" destOrd="0" presId="urn:microsoft.com/office/officeart/2016/7/layout/BasicLinearProcessNumbered"/>
    <dgm:cxn modelId="{2724DAEA-80EB-4198-8579-902AAD05C95B}" type="presParOf" srcId="{8DA842AF-EBF5-4DAB-BECB-BD7CE534EDC6}" destId="{99B7B23F-48E6-41E7-97B7-B752D7B8B59F}" srcOrd="1" destOrd="0" presId="urn:microsoft.com/office/officeart/2016/7/layout/BasicLinearProcessNumbered"/>
    <dgm:cxn modelId="{622FDC09-2C4B-4271-8C35-9D972DF0710B}" type="presParOf" srcId="{8DA842AF-EBF5-4DAB-BECB-BD7CE534EDC6}" destId="{65744430-A144-4086-9ACC-0A3D5DC20595}" srcOrd="2" destOrd="0" presId="urn:microsoft.com/office/officeart/2016/7/layout/BasicLinearProcessNumbered"/>
    <dgm:cxn modelId="{FA54D87E-61DA-4411-9E5E-9EF42AD5002E}" type="presParOf" srcId="{8DA842AF-EBF5-4DAB-BECB-BD7CE534EDC6}" destId="{08F4D9F2-A841-49B5-BD5D-49AC13714C9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2EC47-2732-4DF3-9300-98F589693224}">
      <dsp:nvSpPr>
        <dsp:cNvPr id="0" name=""/>
        <dsp:cNvSpPr/>
      </dsp:nvSpPr>
      <dsp:spPr>
        <a:xfrm>
          <a:off x="0" y="508544"/>
          <a:ext cx="10515600" cy="71954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What is </a:t>
          </a:r>
          <a:r>
            <a:rPr lang="en-US" sz="3000" kern="1200" dirty="0" err="1"/>
            <a:t>Tensorflow</a:t>
          </a:r>
          <a:r>
            <a:rPr lang="en-US" sz="3000" kern="1200" dirty="0"/>
            <a:t>?</a:t>
          </a:r>
        </a:p>
      </dsp:txBody>
      <dsp:txXfrm>
        <a:off x="35125" y="543669"/>
        <a:ext cx="10445350" cy="649299"/>
      </dsp:txXfrm>
    </dsp:sp>
    <dsp:sp modelId="{3487A52B-0617-4D7F-BD9A-F895D20FDFFD}">
      <dsp:nvSpPr>
        <dsp:cNvPr id="0" name=""/>
        <dsp:cNvSpPr/>
      </dsp:nvSpPr>
      <dsp:spPr>
        <a:xfrm>
          <a:off x="0" y="1314494"/>
          <a:ext cx="10515600" cy="71954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 python-based toolkit for neural networks developed by Google.</a:t>
          </a:r>
        </a:p>
      </dsp:txBody>
      <dsp:txXfrm>
        <a:off x="35125" y="1349619"/>
        <a:ext cx="10445350" cy="649299"/>
      </dsp:txXfrm>
    </dsp:sp>
    <dsp:sp modelId="{B23001D6-0B12-494D-80E3-F5764787AF69}">
      <dsp:nvSpPr>
        <dsp:cNvPr id="0" name=""/>
        <dsp:cNvSpPr/>
      </dsp:nvSpPr>
      <dsp:spPr>
        <a:xfrm>
          <a:off x="0" y="2120443"/>
          <a:ext cx="10515600" cy="71954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Advantages?</a:t>
          </a:r>
        </a:p>
      </dsp:txBody>
      <dsp:txXfrm>
        <a:off x="35125" y="2155568"/>
        <a:ext cx="10445350" cy="649299"/>
      </dsp:txXfrm>
    </dsp:sp>
    <dsp:sp modelId="{4A767D29-2BCA-408F-8EF8-68F4CA95C77F}">
      <dsp:nvSpPr>
        <dsp:cNvPr id="0" name=""/>
        <dsp:cNvSpPr/>
      </dsp:nvSpPr>
      <dsp:spPr>
        <a:xfrm>
          <a:off x="0" y="2926394"/>
          <a:ext cx="10515600" cy="71954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u="none" kern="1200" dirty="0"/>
            <a:t>Open source, </a:t>
          </a:r>
          <a:r>
            <a:rPr lang="en-US" sz="3000" b="0" i="0" u="none" kern="1200" dirty="0" err="1"/>
            <a:t>visualizable</a:t>
          </a:r>
          <a:r>
            <a:rPr lang="en-US" sz="3000" b="0" i="0" u="none" kern="1200" dirty="0"/>
            <a:t>, and many </a:t>
          </a:r>
          <a:r>
            <a:rPr lang="en-US" sz="3000" b="0" i="0" u="none" kern="1200" dirty="0" err="1"/>
            <a:t>metaframeworks</a:t>
          </a:r>
          <a:r>
            <a:rPr lang="en-US" sz="3000" b="0" i="0" u="none" kern="1200" dirty="0"/>
            <a:t>.</a:t>
          </a:r>
          <a:endParaRPr lang="en-US" sz="3000" kern="1200" dirty="0"/>
        </a:p>
      </dsp:txBody>
      <dsp:txXfrm>
        <a:off x="35125" y="2961519"/>
        <a:ext cx="10445350" cy="649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3542C-C29A-4F55-8B39-ED332B16F61E}">
      <dsp:nvSpPr>
        <dsp:cNvPr id="0" name=""/>
        <dsp:cNvSpPr/>
      </dsp:nvSpPr>
      <dsp:spPr>
        <a:xfrm>
          <a:off x="0" y="240343"/>
          <a:ext cx="10515600" cy="327600"/>
        </a:xfrm>
        <a:prstGeom prst="rect">
          <a:avLst/>
        </a:prstGeom>
        <a:solidFill>
          <a:schemeClr val="dk2">
            <a:alpha val="9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4BD8C51-E1C8-4EF8-9915-9CAD5D7DDEA8}">
      <dsp:nvSpPr>
        <dsp:cNvPr id="0" name=""/>
        <dsp:cNvSpPr/>
      </dsp:nvSpPr>
      <dsp:spPr>
        <a:xfrm>
          <a:off x="525780" y="48463"/>
          <a:ext cx="7360920" cy="38376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a:t>To build a neural network with Tensorflow, you can follow the steps below:</a:t>
          </a:r>
        </a:p>
      </dsp:txBody>
      <dsp:txXfrm>
        <a:off x="544514" y="67197"/>
        <a:ext cx="7323452" cy="346292"/>
      </dsp:txXfrm>
    </dsp:sp>
    <dsp:sp modelId="{9B25E65C-CD7C-4F4D-BB07-221092A06A29}">
      <dsp:nvSpPr>
        <dsp:cNvPr id="0" name=""/>
        <dsp:cNvSpPr/>
      </dsp:nvSpPr>
      <dsp:spPr>
        <a:xfrm>
          <a:off x="0" y="830023"/>
          <a:ext cx="10515600" cy="327600"/>
        </a:xfrm>
        <a:prstGeom prst="rect">
          <a:avLst/>
        </a:prstGeom>
        <a:solidFill>
          <a:schemeClr val="dk2">
            <a:alpha val="9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BD36357-C062-4BC2-9C90-4ACFB6061BE8}">
      <dsp:nvSpPr>
        <dsp:cNvPr id="0" name=""/>
        <dsp:cNvSpPr/>
      </dsp:nvSpPr>
      <dsp:spPr>
        <a:xfrm>
          <a:off x="525780" y="638143"/>
          <a:ext cx="7360920" cy="38376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a:t>1) Import the modules you need.</a:t>
          </a:r>
        </a:p>
      </dsp:txBody>
      <dsp:txXfrm>
        <a:off x="544514" y="656877"/>
        <a:ext cx="7323452" cy="346292"/>
      </dsp:txXfrm>
    </dsp:sp>
    <dsp:sp modelId="{EDCBD585-5650-4EEF-A7AF-8575A95CC885}">
      <dsp:nvSpPr>
        <dsp:cNvPr id="0" name=""/>
        <dsp:cNvSpPr/>
      </dsp:nvSpPr>
      <dsp:spPr>
        <a:xfrm>
          <a:off x="0" y="1419704"/>
          <a:ext cx="10515600" cy="327600"/>
        </a:xfrm>
        <a:prstGeom prst="rect">
          <a:avLst/>
        </a:prstGeom>
        <a:solidFill>
          <a:schemeClr val="dk2">
            <a:alpha val="9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196F143-045C-43AA-B4B0-D4FBD2E66EE7}">
      <dsp:nvSpPr>
        <dsp:cNvPr id="0" name=""/>
        <dsp:cNvSpPr/>
      </dsp:nvSpPr>
      <dsp:spPr>
        <a:xfrm>
          <a:off x="525780" y="1227824"/>
          <a:ext cx="7360920" cy="38376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a:t>2) Define an add_layer function to construct layers.</a:t>
          </a:r>
        </a:p>
      </dsp:txBody>
      <dsp:txXfrm>
        <a:off x="544514" y="1246558"/>
        <a:ext cx="7323452" cy="346292"/>
      </dsp:txXfrm>
    </dsp:sp>
    <dsp:sp modelId="{AA7D604B-44F2-445D-8DEE-742575887AD7}">
      <dsp:nvSpPr>
        <dsp:cNvPr id="0" name=""/>
        <dsp:cNvSpPr/>
      </dsp:nvSpPr>
      <dsp:spPr>
        <a:xfrm>
          <a:off x="0" y="2009384"/>
          <a:ext cx="10515600" cy="327600"/>
        </a:xfrm>
        <a:prstGeom prst="rect">
          <a:avLst/>
        </a:prstGeom>
        <a:solidFill>
          <a:schemeClr val="dk2">
            <a:alpha val="9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A4978DF-AEBB-4123-91B6-396A7B513FBE}">
      <dsp:nvSpPr>
        <dsp:cNvPr id="0" name=""/>
        <dsp:cNvSpPr/>
      </dsp:nvSpPr>
      <dsp:spPr>
        <a:xfrm>
          <a:off x="525780" y="1817504"/>
          <a:ext cx="7360920" cy="38376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a:t>3) Define the variables and initialize them.</a:t>
          </a:r>
        </a:p>
      </dsp:txBody>
      <dsp:txXfrm>
        <a:off x="544514" y="1836238"/>
        <a:ext cx="7323452" cy="346292"/>
      </dsp:txXfrm>
    </dsp:sp>
    <dsp:sp modelId="{0CF10299-7FAC-4208-A829-3E30724F5613}">
      <dsp:nvSpPr>
        <dsp:cNvPr id="0" name=""/>
        <dsp:cNvSpPr/>
      </dsp:nvSpPr>
      <dsp:spPr>
        <a:xfrm>
          <a:off x="0" y="2599064"/>
          <a:ext cx="10515600" cy="327600"/>
        </a:xfrm>
        <a:prstGeom prst="rect">
          <a:avLst/>
        </a:prstGeom>
        <a:solidFill>
          <a:schemeClr val="dk2">
            <a:alpha val="9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66F0204-B4BA-4592-9A97-AA4C6505D9BD}">
      <dsp:nvSpPr>
        <dsp:cNvPr id="0" name=""/>
        <dsp:cNvSpPr/>
      </dsp:nvSpPr>
      <dsp:spPr>
        <a:xfrm>
          <a:off x="525780" y="2407184"/>
          <a:ext cx="7360920" cy="38376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a:t>4) Create a session to perform the operation.</a:t>
          </a:r>
        </a:p>
      </dsp:txBody>
      <dsp:txXfrm>
        <a:off x="544514" y="2425918"/>
        <a:ext cx="7323452" cy="346292"/>
      </dsp:txXfrm>
    </dsp:sp>
    <dsp:sp modelId="{06CC5473-7C6C-4152-8B76-7716696D6F4F}">
      <dsp:nvSpPr>
        <dsp:cNvPr id="0" name=""/>
        <dsp:cNvSpPr/>
      </dsp:nvSpPr>
      <dsp:spPr>
        <a:xfrm>
          <a:off x="0" y="3188744"/>
          <a:ext cx="10515600" cy="327600"/>
        </a:xfrm>
        <a:prstGeom prst="rect">
          <a:avLst/>
        </a:prstGeom>
        <a:solidFill>
          <a:schemeClr val="dk2">
            <a:alpha val="9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AFA98F4-3EE5-4818-9976-56B64EC8CE04}">
      <dsp:nvSpPr>
        <dsp:cNvPr id="0" name=""/>
        <dsp:cNvSpPr/>
      </dsp:nvSpPr>
      <dsp:spPr>
        <a:xfrm>
          <a:off x="525780" y="2996864"/>
          <a:ext cx="7360920" cy="38376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a:t>5) Build the NN, and send data with placeholders and feed_dict.</a:t>
          </a:r>
        </a:p>
      </dsp:txBody>
      <dsp:txXfrm>
        <a:off x="544514" y="3015598"/>
        <a:ext cx="7323452" cy="346292"/>
      </dsp:txXfrm>
    </dsp:sp>
    <dsp:sp modelId="{FC2B34BB-B8F7-4C46-B4DB-044A9600CBE5}">
      <dsp:nvSpPr>
        <dsp:cNvPr id="0" name=""/>
        <dsp:cNvSpPr/>
      </dsp:nvSpPr>
      <dsp:spPr>
        <a:xfrm>
          <a:off x="0" y="3778424"/>
          <a:ext cx="10515600" cy="327600"/>
        </a:xfrm>
        <a:prstGeom prst="rect">
          <a:avLst/>
        </a:prstGeom>
        <a:solidFill>
          <a:schemeClr val="dk2">
            <a:alpha val="9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E383679-4927-4915-82E4-F2405824FEF5}">
      <dsp:nvSpPr>
        <dsp:cNvPr id="0" name=""/>
        <dsp:cNvSpPr/>
      </dsp:nvSpPr>
      <dsp:spPr>
        <a:xfrm>
          <a:off x="525780" y="3586544"/>
          <a:ext cx="7360920" cy="38376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a:t>6) Train and test the NN, and observe the results with Tensorboard.</a:t>
          </a:r>
        </a:p>
      </dsp:txBody>
      <dsp:txXfrm>
        <a:off x="544514" y="3605278"/>
        <a:ext cx="732345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2C50E-CBCD-4D6E-94BA-CE19E5E83BAE}">
      <dsp:nvSpPr>
        <dsp:cNvPr id="0" name=""/>
        <dsp:cNvSpPr/>
      </dsp:nvSpPr>
      <dsp:spPr>
        <a:xfrm>
          <a:off x="3594" y="715042"/>
          <a:ext cx="1946002" cy="2724403"/>
        </a:xfrm>
        <a:prstGeom prst="rect">
          <a:avLst/>
        </a:prstGeom>
        <a:solidFill>
          <a:schemeClr val="lt1">
            <a:alpha val="90000"/>
            <a:tint val="4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en-US" sz="1900" b="1" kern="1200"/>
            <a:t>Voice/Sound Recognition</a:t>
          </a:r>
          <a:endParaRPr lang="en-US" sz="1900" kern="1200"/>
        </a:p>
      </dsp:txBody>
      <dsp:txXfrm>
        <a:off x="3594" y="1750315"/>
        <a:ext cx="1946002" cy="1634641"/>
      </dsp:txXfrm>
    </dsp:sp>
    <dsp:sp modelId="{40C5287D-2568-44C2-A5D8-7709F8C34951}">
      <dsp:nvSpPr>
        <dsp:cNvPr id="0" name=""/>
        <dsp:cNvSpPr/>
      </dsp:nvSpPr>
      <dsp:spPr>
        <a:xfrm>
          <a:off x="567934" y="987482"/>
          <a:ext cx="817320" cy="81732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87628" y="1107176"/>
        <a:ext cx="577932" cy="577932"/>
      </dsp:txXfrm>
    </dsp:sp>
    <dsp:sp modelId="{2D9BCBE7-8776-478E-B85C-7D5F8128EAA2}">
      <dsp:nvSpPr>
        <dsp:cNvPr id="0" name=""/>
        <dsp:cNvSpPr/>
      </dsp:nvSpPr>
      <dsp:spPr>
        <a:xfrm>
          <a:off x="3594" y="3439373"/>
          <a:ext cx="1946002"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F51E012-577D-45C0-9339-A516C5F695D4}">
      <dsp:nvSpPr>
        <dsp:cNvPr id="0" name=""/>
        <dsp:cNvSpPr/>
      </dsp:nvSpPr>
      <dsp:spPr>
        <a:xfrm>
          <a:off x="2144196" y="715042"/>
          <a:ext cx="1946002" cy="2724403"/>
        </a:xfrm>
        <a:prstGeom prst="rect">
          <a:avLst/>
        </a:prstGeom>
        <a:solidFill>
          <a:schemeClr val="lt1">
            <a:alpha val="90000"/>
            <a:tint val="4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en-US" sz="1900" b="1" kern="1200"/>
            <a:t>Text Based Applications</a:t>
          </a:r>
          <a:endParaRPr lang="en-US" sz="1900" kern="1200"/>
        </a:p>
      </dsp:txBody>
      <dsp:txXfrm>
        <a:off x="2144196" y="1750315"/>
        <a:ext cx="1946002" cy="1634641"/>
      </dsp:txXfrm>
    </dsp:sp>
    <dsp:sp modelId="{7B811F80-0381-445F-B49E-6A3F85F669D5}">
      <dsp:nvSpPr>
        <dsp:cNvPr id="0" name=""/>
        <dsp:cNvSpPr/>
      </dsp:nvSpPr>
      <dsp:spPr>
        <a:xfrm>
          <a:off x="2708537" y="987482"/>
          <a:ext cx="817320" cy="81732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28231" y="1107176"/>
        <a:ext cx="577932" cy="577932"/>
      </dsp:txXfrm>
    </dsp:sp>
    <dsp:sp modelId="{37188ACD-3351-4CD7-92C0-85AC836578BC}">
      <dsp:nvSpPr>
        <dsp:cNvPr id="0" name=""/>
        <dsp:cNvSpPr/>
      </dsp:nvSpPr>
      <dsp:spPr>
        <a:xfrm>
          <a:off x="2144196" y="3439373"/>
          <a:ext cx="1946002"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38B3A7FB-0BEF-4349-9E04-48855A4D4F38}">
      <dsp:nvSpPr>
        <dsp:cNvPr id="0" name=""/>
        <dsp:cNvSpPr/>
      </dsp:nvSpPr>
      <dsp:spPr>
        <a:xfrm>
          <a:off x="4284798" y="715042"/>
          <a:ext cx="1946002" cy="2724403"/>
        </a:xfrm>
        <a:prstGeom prst="rect">
          <a:avLst/>
        </a:prstGeom>
        <a:solidFill>
          <a:schemeClr val="lt1">
            <a:alpha val="90000"/>
            <a:tint val="4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en-US" sz="1900" b="1" kern="1200"/>
            <a:t>Image Recognition</a:t>
          </a:r>
          <a:endParaRPr lang="en-US" sz="1900" kern="1200"/>
        </a:p>
      </dsp:txBody>
      <dsp:txXfrm>
        <a:off x="4284798" y="1750315"/>
        <a:ext cx="1946002" cy="1634641"/>
      </dsp:txXfrm>
    </dsp:sp>
    <dsp:sp modelId="{97322571-2256-4601-9203-AC40E570FFCE}">
      <dsp:nvSpPr>
        <dsp:cNvPr id="0" name=""/>
        <dsp:cNvSpPr/>
      </dsp:nvSpPr>
      <dsp:spPr>
        <a:xfrm>
          <a:off x="4849139" y="987482"/>
          <a:ext cx="817320" cy="81732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68833" y="1107176"/>
        <a:ext cx="577932" cy="577932"/>
      </dsp:txXfrm>
    </dsp:sp>
    <dsp:sp modelId="{526B474F-0425-49A6-B90B-ECCF978D7CA4}">
      <dsp:nvSpPr>
        <dsp:cNvPr id="0" name=""/>
        <dsp:cNvSpPr/>
      </dsp:nvSpPr>
      <dsp:spPr>
        <a:xfrm>
          <a:off x="4284798" y="3439373"/>
          <a:ext cx="1946002"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DBF72E8-48DF-46FC-9850-F89428BE2182}">
      <dsp:nvSpPr>
        <dsp:cNvPr id="0" name=""/>
        <dsp:cNvSpPr/>
      </dsp:nvSpPr>
      <dsp:spPr>
        <a:xfrm>
          <a:off x="6425401" y="715042"/>
          <a:ext cx="1946002" cy="2724403"/>
        </a:xfrm>
        <a:prstGeom prst="rect">
          <a:avLst/>
        </a:prstGeom>
        <a:solidFill>
          <a:schemeClr val="lt1">
            <a:alpha val="90000"/>
            <a:tint val="4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en-US" sz="1900" b="1" kern="1200"/>
            <a:t>Time Series</a:t>
          </a:r>
          <a:endParaRPr lang="en-US" sz="1900" kern="1200"/>
        </a:p>
      </dsp:txBody>
      <dsp:txXfrm>
        <a:off x="6425401" y="1750315"/>
        <a:ext cx="1946002" cy="1634641"/>
      </dsp:txXfrm>
    </dsp:sp>
    <dsp:sp modelId="{17DA9646-1C1D-44CC-8DD1-B66912BB08A4}">
      <dsp:nvSpPr>
        <dsp:cNvPr id="0" name=""/>
        <dsp:cNvSpPr/>
      </dsp:nvSpPr>
      <dsp:spPr>
        <a:xfrm>
          <a:off x="6989741" y="987482"/>
          <a:ext cx="817320" cy="81732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09435" y="1107176"/>
        <a:ext cx="577932" cy="577932"/>
      </dsp:txXfrm>
    </dsp:sp>
    <dsp:sp modelId="{A324A5CC-91C4-47A1-8112-C3364A694113}">
      <dsp:nvSpPr>
        <dsp:cNvPr id="0" name=""/>
        <dsp:cNvSpPr/>
      </dsp:nvSpPr>
      <dsp:spPr>
        <a:xfrm>
          <a:off x="6425401" y="3439373"/>
          <a:ext cx="1946002"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CF046E4-2570-4627-8E8D-BF2AC5DC3756}">
      <dsp:nvSpPr>
        <dsp:cNvPr id="0" name=""/>
        <dsp:cNvSpPr/>
      </dsp:nvSpPr>
      <dsp:spPr>
        <a:xfrm>
          <a:off x="8566003" y="715042"/>
          <a:ext cx="1946002" cy="2724403"/>
        </a:xfrm>
        <a:prstGeom prst="rect">
          <a:avLst/>
        </a:prstGeom>
        <a:solidFill>
          <a:schemeClr val="lt1">
            <a:alpha val="90000"/>
            <a:tint val="40000"/>
            <a:hueOff val="0"/>
            <a:satOff val="0"/>
            <a:lumOff val="0"/>
            <a:alphaOff val="0"/>
          </a:schemeClr>
        </a:solidFill>
        <a:ln w="6350" cap="flat" cmpd="sng" algn="ctr">
          <a:solidFill>
            <a:schemeClr val="accent4">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844550">
            <a:lnSpc>
              <a:spcPct val="90000"/>
            </a:lnSpc>
            <a:spcBef>
              <a:spcPct val="0"/>
            </a:spcBef>
            <a:spcAft>
              <a:spcPct val="35000"/>
            </a:spcAft>
            <a:buNone/>
          </a:pPr>
          <a:r>
            <a:rPr lang="en-US" sz="1900" b="1" kern="1200"/>
            <a:t>Video Detection</a:t>
          </a:r>
          <a:br>
            <a:rPr lang="en-US" sz="1900" kern="1200"/>
          </a:br>
          <a:br>
            <a:rPr lang="en-US" sz="1900" kern="1200"/>
          </a:br>
          <a:endParaRPr lang="en-US" sz="1900" kern="1200"/>
        </a:p>
      </dsp:txBody>
      <dsp:txXfrm>
        <a:off x="8566003" y="1750315"/>
        <a:ext cx="1946002" cy="1634641"/>
      </dsp:txXfrm>
    </dsp:sp>
    <dsp:sp modelId="{A2C4CE25-E7BB-4E19-B97A-2AFF44CF6075}">
      <dsp:nvSpPr>
        <dsp:cNvPr id="0" name=""/>
        <dsp:cNvSpPr/>
      </dsp:nvSpPr>
      <dsp:spPr>
        <a:xfrm>
          <a:off x="9130344" y="987482"/>
          <a:ext cx="817320" cy="81732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250038" y="1107176"/>
        <a:ext cx="577932" cy="577932"/>
      </dsp:txXfrm>
    </dsp:sp>
    <dsp:sp modelId="{6E1BEC96-B63E-4E84-AA64-D7BF188CB3C5}">
      <dsp:nvSpPr>
        <dsp:cNvPr id="0" name=""/>
        <dsp:cNvSpPr/>
      </dsp:nvSpPr>
      <dsp:spPr>
        <a:xfrm>
          <a:off x="8566003" y="3439373"/>
          <a:ext cx="1946002" cy="7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3213C-213E-4E5A-9AE2-5BB1ADD22ECE}">
      <dsp:nvSpPr>
        <dsp:cNvPr id="0" name=""/>
        <dsp:cNvSpPr/>
      </dsp:nvSpPr>
      <dsp:spPr>
        <a:xfrm>
          <a:off x="0" y="0"/>
          <a:ext cx="1051560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B3C66F0-B74A-43C4-9D24-E0F6E613481B}">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What is Torch?</a:t>
          </a:r>
        </a:p>
      </dsp:txBody>
      <dsp:txXfrm>
        <a:off x="0" y="0"/>
        <a:ext cx="10515600" cy="1087834"/>
      </dsp:txXfrm>
    </dsp:sp>
    <dsp:sp modelId="{7921E0F4-D7F8-4593-984B-70B2028F9A89}">
      <dsp:nvSpPr>
        <dsp:cNvPr id="0" name=""/>
        <dsp:cNvSpPr/>
      </dsp:nvSpPr>
      <dsp:spPr>
        <a:xfrm>
          <a:off x="0" y="1087834"/>
          <a:ext cx="1051560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5A35605-7BCF-4A1D-A655-4910267EA8A6}">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dirty="0"/>
            <a:t>Torch is a scientific computing framework with wide support for machine learning algorithms with strong CPU and CUDA backends.</a:t>
          </a:r>
          <a:endParaRPr lang="en-US" sz="3000" kern="1200" dirty="0"/>
        </a:p>
      </dsp:txBody>
      <dsp:txXfrm>
        <a:off x="0" y="1087834"/>
        <a:ext cx="10515600" cy="1087834"/>
      </dsp:txXfrm>
    </dsp:sp>
    <dsp:sp modelId="{D4FBC1C3-00C4-46C0-A957-9E8E79171D94}">
      <dsp:nvSpPr>
        <dsp:cNvPr id="0" name=""/>
        <dsp:cNvSpPr/>
      </dsp:nvSpPr>
      <dsp:spPr>
        <a:xfrm>
          <a:off x="0" y="2175669"/>
          <a:ext cx="1051560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0252A6D-67B7-458F-8D1C-9FB5F461B7ED}">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Advantages?</a:t>
          </a:r>
        </a:p>
      </dsp:txBody>
      <dsp:txXfrm>
        <a:off x="0" y="2175669"/>
        <a:ext cx="10515600" cy="1087834"/>
      </dsp:txXfrm>
    </dsp:sp>
    <dsp:sp modelId="{E70C8212-BEE7-4B57-8BCF-E8B05118B9A4}">
      <dsp:nvSpPr>
        <dsp:cNvPr id="0" name=""/>
        <dsp:cNvSpPr/>
      </dsp:nvSpPr>
      <dsp:spPr>
        <a:xfrm>
          <a:off x="0" y="3263503"/>
          <a:ext cx="1051560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F309A05-4C53-4821-821C-1C213CED73BC}">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u="none" kern="1200" dirty="0"/>
            <a:t>Easy to use and efficient</a:t>
          </a:r>
          <a:endParaRPr lang="en-US" sz="3000" kern="1200" dirty="0"/>
        </a:p>
      </dsp:txBody>
      <dsp:txXfrm>
        <a:off x="0" y="3263503"/>
        <a:ext cx="10515600" cy="10878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3213C-213E-4E5A-9AE2-5BB1ADD22ECE}">
      <dsp:nvSpPr>
        <dsp:cNvPr id="0" name=""/>
        <dsp:cNvSpPr/>
      </dsp:nvSpPr>
      <dsp:spPr>
        <a:xfrm>
          <a:off x="0" y="0"/>
          <a:ext cx="1051560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B3C66F0-B74A-43C4-9D24-E0F6E613481B}">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0" kern="1200" dirty="0"/>
            <a:t>What is </a:t>
          </a:r>
          <a:r>
            <a:rPr lang="en-US" sz="4100" b="0" i="0" kern="1200" dirty="0"/>
            <a:t>Apache </a:t>
          </a:r>
          <a:r>
            <a:rPr lang="en-US" sz="4100" b="0" i="0" kern="1200" dirty="0" err="1"/>
            <a:t>MXNet</a:t>
          </a:r>
          <a:r>
            <a:rPr lang="en-US" sz="4100" b="0" kern="1200" dirty="0"/>
            <a:t>?</a:t>
          </a:r>
        </a:p>
      </dsp:txBody>
      <dsp:txXfrm>
        <a:off x="0" y="0"/>
        <a:ext cx="10515600" cy="1087834"/>
      </dsp:txXfrm>
    </dsp:sp>
    <dsp:sp modelId="{7921E0F4-D7F8-4593-984B-70B2028F9A89}">
      <dsp:nvSpPr>
        <dsp:cNvPr id="0" name=""/>
        <dsp:cNvSpPr/>
      </dsp:nvSpPr>
      <dsp:spPr>
        <a:xfrm>
          <a:off x="0" y="1087834"/>
          <a:ext cx="1051560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5A35605-7BCF-4A1D-A655-4910267EA8A6}">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0" i="0" kern="1200" dirty="0"/>
            <a:t>A flexible and efficient library for deep learning.</a:t>
          </a:r>
          <a:endParaRPr lang="en-US" sz="4100" kern="1200" dirty="0"/>
        </a:p>
      </dsp:txBody>
      <dsp:txXfrm>
        <a:off x="0" y="1087834"/>
        <a:ext cx="10515600" cy="1087834"/>
      </dsp:txXfrm>
    </dsp:sp>
    <dsp:sp modelId="{D4FBC1C3-00C4-46C0-A957-9E8E79171D94}">
      <dsp:nvSpPr>
        <dsp:cNvPr id="0" name=""/>
        <dsp:cNvSpPr/>
      </dsp:nvSpPr>
      <dsp:spPr>
        <a:xfrm>
          <a:off x="0" y="2175669"/>
          <a:ext cx="1051560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0252A6D-67B7-458F-8D1C-9FB5F461B7ED}">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dirty="0"/>
            <a:t>Advantages?</a:t>
          </a:r>
        </a:p>
      </dsp:txBody>
      <dsp:txXfrm>
        <a:off x="0" y="2175669"/>
        <a:ext cx="10515600" cy="1087834"/>
      </dsp:txXfrm>
    </dsp:sp>
    <dsp:sp modelId="{E70C8212-BEE7-4B57-8BCF-E8B05118B9A4}">
      <dsp:nvSpPr>
        <dsp:cNvPr id="0" name=""/>
        <dsp:cNvSpPr/>
      </dsp:nvSpPr>
      <dsp:spPr>
        <a:xfrm>
          <a:off x="0" y="3263503"/>
          <a:ext cx="10515600" cy="0"/>
        </a:xfrm>
        <a:prstGeom prst="lin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F309A05-4C53-4821-821C-1C213CED73BC}">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b="0" i="0" u="none" kern="1200" dirty="0"/>
            <a:t>Easy to use and efficient</a:t>
          </a:r>
          <a:endParaRPr lang="en-US" sz="4100" kern="1200" dirty="0"/>
        </a:p>
      </dsp:txBody>
      <dsp:txXfrm>
        <a:off x="0" y="3263503"/>
        <a:ext cx="10515600" cy="10878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46BC2-0E23-48F5-A3BC-E5EDCFEBE75A}">
      <dsp:nvSpPr>
        <dsp:cNvPr id="0" name=""/>
        <dsp:cNvSpPr/>
      </dsp:nvSpPr>
      <dsp:spPr>
        <a:xfrm>
          <a:off x="3080" y="366405"/>
          <a:ext cx="2444055" cy="3421677"/>
        </a:xfrm>
        <a:prstGeom prst="rect">
          <a:avLst/>
        </a:prstGeom>
        <a:solidFill>
          <a:schemeClr val="accent3">
            <a:alpha val="90000"/>
            <a:tint val="55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a:t>Face recognition &amp; detection</a:t>
          </a:r>
        </a:p>
      </dsp:txBody>
      <dsp:txXfrm>
        <a:off x="3080" y="1666642"/>
        <a:ext cx="2444055" cy="2053006"/>
      </dsp:txXfrm>
    </dsp:sp>
    <dsp:sp modelId="{0FC3193F-40B6-4D1C-8968-B6F9E52EC952}">
      <dsp:nvSpPr>
        <dsp:cNvPr id="0" name=""/>
        <dsp:cNvSpPr/>
      </dsp:nvSpPr>
      <dsp:spPr>
        <a:xfrm>
          <a:off x="711856" y="708572"/>
          <a:ext cx="1026503" cy="1026503"/>
        </a:xfrm>
        <a:prstGeom prst="ellipse">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w="6350" cap="flat" cmpd="sng" algn="ctr">
          <a:solidFill>
            <a:schemeClr val="accent3">
              <a:shade val="5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858900"/>
        <a:ext cx="725847" cy="725847"/>
      </dsp:txXfrm>
    </dsp:sp>
    <dsp:sp modelId="{FCFAA103-7F26-47EF-9DE8-CCE6B120D0CD}">
      <dsp:nvSpPr>
        <dsp:cNvPr id="0" name=""/>
        <dsp:cNvSpPr/>
      </dsp:nvSpPr>
      <dsp:spPr>
        <a:xfrm>
          <a:off x="3080" y="3788010"/>
          <a:ext cx="2444055" cy="72"/>
        </a:xfrm>
        <a:prstGeom prst="rect">
          <a:avLst/>
        </a:prstGeom>
        <a:gradFill rotWithShape="0">
          <a:gsLst>
            <a:gs pos="0">
              <a:schemeClr val="accent3">
                <a:shade val="50000"/>
                <a:hueOff val="0"/>
                <a:satOff val="0"/>
                <a:lumOff val="8990"/>
                <a:alphaOff val="0"/>
                <a:satMod val="103000"/>
                <a:lumMod val="102000"/>
                <a:tint val="94000"/>
              </a:schemeClr>
            </a:gs>
            <a:gs pos="50000">
              <a:schemeClr val="accent3">
                <a:shade val="50000"/>
                <a:hueOff val="0"/>
                <a:satOff val="0"/>
                <a:lumOff val="8990"/>
                <a:alphaOff val="0"/>
                <a:satMod val="110000"/>
                <a:lumMod val="100000"/>
                <a:shade val="100000"/>
              </a:schemeClr>
            </a:gs>
            <a:gs pos="100000">
              <a:schemeClr val="accent3">
                <a:shade val="50000"/>
                <a:hueOff val="0"/>
                <a:satOff val="0"/>
                <a:lumOff val="8990"/>
                <a:alphaOff val="0"/>
                <a:lumMod val="99000"/>
                <a:satMod val="120000"/>
                <a:shade val="78000"/>
              </a:schemeClr>
            </a:gs>
          </a:gsLst>
          <a:lin ang="5400000" scaled="0"/>
        </a:gradFill>
        <a:ln w="6350" cap="flat" cmpd="sng" algn="ctr">
          <a:solidFill>
            <a:schemeClr val="accent3">
              <a:shade val="50000"/>
              <a:hueOff val="0"/>
              <a:satOff val="0"/>
              <a:lumOff val="89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D453FB6-F66C-4AAC-8888-8A91AC5182D3}">
      <dsp:nvSpPr>
        <dsp:cNvPr id="0" name=""/>
        <dsp:cNvSpPr/>
      </dsp:nvSpPr>
      <dsp:spPr>
        <a:xfrm>
          <a:off x="2691541" y="366405"/>
          <a:ext cx="2444055" cy="3421677"/>
        </a:xfrm>
        <a:prstGeom prst="rect">
          <a:avLst/>
        </a:prstGeom>
        <a:solidFill>
          <a:schemeClr val="accent3">
            <a:alpha val="90000"/>
            <a:tint val="55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a:t>Object detection &amp; classification</a:t>
          </a:r>
        </a:p>
      </dsp:txBody>
      <dsp:txXfrm>
        <a:off x="2691541" y="1666642"/>
        <a:ext cx="2444055" cy="2053006"/>
      </dsp:txXfrm>
    </dsp:sp>
    <dsp:sp modelId="{3971D9B4-27A9-4CCE-923E-03A582400B13}">
      <dsp:nvSpPr>
        <dsp:cNvPr id="0" name=""/>
        <dsp:cNvSpPr/>
      </dsp:nvSpPr>
      <dsp:spPr>
        <a:xfrm>
          <a:off x="3400317" y="708572"/>
          <a:ext cx="1026503" cy="1026503"/>
        </a:xfrm>
        <a:prstGeom prst="ellipse">
          <a:avLst/>
        </a:prstGeom>
        <a:gradFill rotWithShape="0">
          <a:gsLst>
            <a:gs pos="0">
              <a:schemeClr val="accent3">
                <a:shade val="50000"/>
                <a:hueOff val="0"/>
                <a:satOff val="0"/>
                <a:lumOff val="17981"/>
                <a:alphaOff val="0"/>
                <a:satMod val="103000"/>
                <a:lumMod val="102000"/>
                <a:tint val="94000"/>
              </a:schemeClr>
            </a:gs>
            <a:gs pos="50000">
              <a:schemeClr val="accent3">
                <a:shade val="50000"/>
                <a:hueOff val="0"/>
                <a:satOff val="0"/>
                <a:lumOff val="17981"/>
                <a:alphaOff val="0"/>
                <a:satMod val="110000"/>
                <a:lumMod val="100000"/>
                <a:shade val="100000"/>
              </a:schemeClr>
            </a:gs>
            <a:gs pos="100000">
              <a:schemeClr val="accent3">
                <a:shade val="50000"/>
                <a:hueOff val="0"/>
                <a:satOff val="0"/>
                <a:lumOff val="17981"/>
                <a:alphaOff val="0"/>
                <a:lumMod val="99000"/>
                <a:satMod val="120000"/>
                <a:shade val="78000"/>
              </a:schemeClr>
            </a:gs>
          </a:gsLst>
          <a:lin ang="5400000" scaled="0"/>
        </a:gradFill>
        <a:ln w="6350" cap="flat" cmpd="sng" algn="ctr">
          <a:solidFill>
            <a:schemeClr val="accent3">
              <a:shade val="50000"/>
              <a:hueOff val="0"/>
              <a:satOff val="0"/>
              <a:lumOff val="1798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858900"/>
        <a:ext cx="725847" cy="725847"/>
      </dsp:txXfrm>
    </dsp:sp>
    <dsp:sp modelId="{74328A75-129F-4D4C-B3DF-14D42DB42ED9}">
      <dsp:nvSpPr>
        <dsp:cNvPr id="0" name=""/>
        <dsp:cNvSpPr/>
      </dsp:nvSpPr>
      <dsp:spPr>
        <a:xfrm>
          <a:off x="2691541" y="3788010"/>
          <a:ext cx="2444055" cy="72"/>
        </a:xfrm>
        <a:prstGeom prst="rect">
          <a:avLst/>
        </a:prstGeom>
        <a:gradFill rotWithShape="0">
          <a:gsLst>
            <a:gs pos="0">
              <a:schemeClr val="accent3">
                <a:shade val="50000"/>
                <a:hueOff val="0"/>
                <a:satOff val="0"/>
                <a:lumOff val="26971"/>
                <a:alphaOff val="0"/>
                <a:satMod val="103000"/>
                <a:lumMod val="102000"/>
                <a:tint val="94000"/>
              </a:schemeClr>
            </a:gs>
            <a:gs pos="50000">
              <a:schemeClr val="accent3">
                <a:shade val="50000"/>
                <a:hueOff val="0"/>
                <a:satOff val="0"/>
                <a:lumOff val="26971"/>
                <a:alphaOff val="0"/>
                <a:satMod val="110000"/>
                <a:lumMod val="100000"/>
                <a:shade val="100000"/>
              </a:schemeClr>
            </a:gs>
            <a:gs pos="100000">
              <a:schemeClr val="accent3">
                <a:shade val="50000"/>
                <a:hueOff val="0"/>
                <a:satOff val="0"/>
                <a:lumOff val="26971"/>
                <a:alphaOff val="0"/>
                <a:lumMod val="99000"/>
                <a:satMod val="120000"/>
                <a:shade val="78000"/>
              </a:schemeClr>
            </a:gs>
          </a:gsLst>
          <a:lin ang="5400000" scaled="0"/>
        </a:gradFill>
        <a:ln w="6350" cap="flat" cmpd="sng" algn="ctr">
          <a:solidFill>
            <a:schemeClr val="accent3">
              <a:shade val="50000"/>
              <a:hueOff val="0"/>
              <a:satOff val="0"/>
              <a:lumOff val="2697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9F7730A-DFD6-472C-875A-FBD3CAD670DC}">
      <dsp:nvSpPr>
        <dsp:cNvPr id="0" name=""/>
        <dsp:cNvSpPr/>
      </dsp:nvSpPr>
      <dsp:spPr>
        <a:xfrm>
          <a:off x="5380002" y="366405"/>
          <a:ext cx="2444055" cy="3421677"/>
        </a:xfrm>
        <a:prstGeom prst="rect">
          <a:avLst/>
        </a:prstGeom>
        <a:solidFill>
          <a:schemeClr val="accent3">
            <a:alpha val="90000"/>
            <a:tint val="55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a:t>Optical character recognition</a:t>
          </a:r>
        </a:p>
      </dsp:txBody>
      <dsp:txXfrm>
        <a:off x="5380002" y="1666642"/>
        <a:ext cx="2444055" cy="2053006"/>
      </dsp:txXfrm>
    </dsp:sp>
    <dsp:sp modelId="{710B9294-EBD6-4F64-A1F2-3295C53A1678}">
      <dsp:nvSpPr>
        <dsp:cNvPr id="0" name=""/>
        <dsp:cNvSpPr/>
      </dsp:nvSpPr>
      <dsp:spPr>
        <a:xfrm>
          <a:off x="6088778" y="708572"/>
          <a:ext cx="1026503" cy="1026503"/>
        </a:xfrm>
        <a:prstGeom prst="ellipse">
          <a:avLst/>
        </a:prstGeom>
        <a:gradFill rotWithShape="0">
          <a:gsLst>
            <a:gs pos="0">
              <a:schemeClr val="accent3">
                <a:shade val="50000"/>
                <a:hueOff val="0"/>
                <a:satOff val="0"/>
                <a:lumOff val="35962"/>
                <a:alphaOff val="0"/>
                <a:satMod val="103000"/>
                <a:lumMod val="102000"/>
                <a:tint val="94000"/>
              </a:schemeClr>
            </a:gs>
            <a:gs pos="50000">
              <a:schemeClr val="accent3">
                <a:shade val="50000"/>
                <a:hueOff val="0"/>
                <a:satOff val="0"/>
                <a:lumOff val="35962"/>
                <a:alphaOff val="0"/>
                <a:satMod val="110000"/>
                <a:lumMod val="100000"/>
                <a:shade val="100000"/>
              </a:schemeClr>
            </a:gs>
            <a:gs pos="100000">
              <a:schemeClr val="accent3">
                <a:shade val="50000"/>
                <a:hueOff val="0"/>
                <a:satOff val="0"/>
                <a:lumOff val="35962"/>
                <a:alphaOff val="0"/>
                <a:lumMod val="99000"/>
                <a:satMod val="120000"/>
                <a:shade val="78000"/>
              </a:schemeClr>
            </a:gs>
          </a:gsLst>
          <a:lin ang="5400000" scaled="0"/>
        </a:gradFill>
        <a:ln w="6350" cap="flat" cmpd="sng" algn="ctr">
          <a:solidFill>
            <a:schemeClr val="accent3">
              <a:shade val="50000"/>
              <a:hueOff val="0"/>
              <a:satOff val="0"/>
              <a:lumOff val="3596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858900"/>
        <a:ext cx="725847" cy="725847"/>
      </dsp:txXfrm>
    </dsp:sp>
    <dsp:sp modelId="{7FA56B4F-0D3D-4BE1-BA56-42799FA2D239}">
      <dsp:nvSpPr>
        <dsp:cNvPr id="0" name=""/>
        <dsp:cNvSpPr/>
      </dsp:nvSpPr>
      <dsp:spPr>
        <a:xfrm>
          <a:off x="5380002" y="3788010"/>
          <a:ext cx="2444055" cy="72"/>
        </a:xfrm>
        <a:prstGeom prst="rect">
          <a:avLst/>
        </a:prstGeom>
        <a:gradFill rotWithShape="0">
          <a:gsLst>
            <a:gs pos="0">
              <a:schemeClr val="accent3">
                <a:shade val="50000"/>
                <a:hueOff val="0"/>
                <a:satOff val="0"/>
                <a:lumOff val="26971"/>
                <a:alphaOff val="0"/>
                <a:satMod val="103000"/>
                <a:lumMod val="102000"/>
                <a:tint val="94000"/>
              </a:schemeClr>
            </a:gs>
            <a:gs pos="50000">
              <a:schemeClr val="accent3">
                <a:shade val="50000"/>
                <a:hueOff val="0"/>
                <a:satOff val="0"/>
                <a:lumOff val="26971"/>
                <a:alphaOff val="0"/>
                <a:satMod val="110000"/>
                <a:lumMod val="100000"/>
                <a:shade val="100000"/>
              </a:schemeClr>
            </a:gs>
            <a:gs pos="100000">
              <a:schemeClr val="accent3">
                <a:shade val="50000"/>
                <a:hueOff val="0"/>
                <a:satOff val="0"/>
                <a:lumOff val="26971"/>
                <a:alphaOff val="0"/>
                <a:lumMod val="99000"/>
                <a:satMod val="120000"/>
                <a:shade val="78000"/>
              </a:schemeClr>
            </a:gs>
          </a:gsLst>
          <a:lin ang="5400000" scaled="0"/>
        </a:gradFill>
        <a:ln w="6350" cap="flat" cmpd="sng" algn="ctr">
          <a:solidFill>
            <a:schemeClr val="accent3">
              <a:shade val="50000"/>
              <a:hueOff val="0"/>
              <a:satOff val="0"/>
              <a:lumOff val="2697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327DDDD-FE73-48E0-B94E-E93D4E4817D0}">
      <dsp:nvSpPr>
        <dsp:cNvPr id="0" name=""/>
        <dsp:cNvSpPr/>
      </dsp:nvSpPr>
      <dsp:spPr>
        <a:xfrm>
          <a:off x="8068463" y="366405"/>
          <a:ext cx="2444055" cy="3421677"/>
        </a:xfrm>
        <a:prstGeom prst="rect">
          <a:avLst/>
        </a:prstGeom>
        <a:solidFill>
          <a:schemeClr val="accent3">
            <a:alpha val="90000"/>
            <a:tint val="55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48" tIns="330200" rIns="190548" bIns="330200" numCol="1" spcCol="1270" anchor="t" anchorCtr="0">
          <a:noAutofit/>
        </a:bodyPr>
        <a:lstStyle/>
        <a:p>
          <a:pPr marL="0" lvl="0" indent="0" algn="l" defTabSz="1155700">
            <a:lnSpc>
              <a:spcPct val="90000"/>
            </a:lnSpc>
            <a:spcBef>
              <a:spcPct val="0"/>
            </a:spcBef>
            <a:spcAft>
              <a:spcPct val="35000"/>
            </a:spcAft>
            <a:buNone/>
          </a:pPr>
          <a:r>
            <a:rPr lang="en-US" sz="2600" kern="1200"/>
            <a:t>Machine translation</a:t>
          </a:r>
        </a:p>
      </dsp:txBody>
      <dsp:txXfrm>
        <a:off x="8068463" y="1666642"/>
        <a:ext cx="2444055" cy="2053006"/>
      </dsp:txXfrm>
    </dsp:sp>
    <dsp:sp modelId="{99B7B23F-48E6-41E7-97B7-B752D7B8B59F}">
      <dsp:nvSpPr>
        <dsp:cNvPr id="0" name=""/>
        <dsp:cNvSpPr/>
      </dsp:nvSpPr>
      <dsp:spPr>
        <a:xfrm>
          <a:off x="8777239" y="708572"/>
          <a:ext cx="1026503" cy="1026503"/>
        </a:xfrm>
        <a:prstGeom prst="ellipse">
          <a:avLst/>
        </a:prstGeom>
        <a:gradFill rotWithShape="0">
          <a:gsLst>
            <a:gs pos="0">
              <a:schemeClr val="accent3">
                <a:shade val="50000"/>
                <a:hueOff val="0"/>
                <a:satOff val="0"/>
                <a:lumOff val="17981"/>
                <a:alphaOff val="0"/>
                <a:satMod val="103000"/>
                <a:lumMod val="102000"/>
                <a:tint val="94000"/>
              </a:schemeClr>
            </a:gs>
            <a:gs pos="50000">
              <a:schemeClr val="accent3">
                <a:shade val="50000"/>
                <a:hueOff val="0"/>
                <a:satOff val="0"/>
                <a:lumOff val="17981"/>
                <a:alphaOff val="0"/>
                <a:satMod val="110000"/>
                <a:lumMod val="100000"/>
                <a:shade val="100000"/>
              </a:schemeClr>
            </a:gs>
            <a:gs pos="100000">
              <a:schemeClr val="accent3">
                <a:shade val="50000"/>
                <a:hueOff val="0"/>
                <a:satOff val="0"/>
                <a:lumOff val="17981"/>
                <a:alphaOff val="0"/>
                <a:lumMod val="99000"/>
                <a:satMod val="120000"/>
                <a:shade val="78000"/>
              </a:schemeClr>
            </a:gs>
          </a:gsLst>
          <a:lin ang="5400000" scaled="0"/>
        </a:gradFill>
        <a:ln w="6350" cap="flat" cmpd="sng" algn="ctr">
          <a:solidFill>
            <a:schemeClr val="accent3">
              <a:shade val="50000"/>
              <a:hueOff val="0"/>
              <a:satOff val="0"/>
              <a:lumOff val="1798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858900"/>
        <a:ext cx="725847" cy="725847"/>
      </dsp:txXfrm>
    </dsp:sp>
    <dsp:sp modelId="{65744430-A144-4086-9ACC-0A3D5DC20595}">
      <dsp:nvSpPr>
        <dsp:cNvPr id="0" name=""/>
        <dsp:cNvSpPr/>
      </dsp:nvSpPr>
      <dsp:spPr>
        <a:xfrm>
          <a:off x="8068463" y="3788010"/>
          <a:ext cx="2444055" cy="72"/>
        </a:xfrm>
        <a:prstGeom prst="rect">
          <a:avLst/>
        </a:prstGeom>
        <a:gradFill rotWithShape="0">
          <a:gsLst>
            <a:gs pos="0">
              <a:schemeClr val="accent3">
                <a:shade val="50000"/>
                <a:hueOff val="0"/>
                <a:satOff val="0"/>
                <a:lumOff val="8990"/>
                <a:alphaOff val="0"/>
                <a:satMod val="103000"/>
                <a:lumMod val="102000"/>
                <a:tint val="94000"/>
              </a:schemeClr>
            </a:gs>
            <a:gs pos="50000">
              <a:schemeClr val="accent3">
                <a:shade val="50000"/>
                <a:hueOff val="0"/>
                <a:satOff val="0"/>
                <a:lumOff val="8990"/>
                <a:alphaOff val="0"/>
                <a:satMod val="110000"/>
                <a:lumMod val="100000"/>
                <a:shade val="100000"/>
              </a:schemeClr>
            </a:gs>
            <a:gs pos="100000">
              <a:schemeClr val="accent3">
                <a:shade val="50000"/>
                <a:hueOff val="0"/>
                <a:satOff val="0"/>
                <a:lumOff val="8990"/>
                <a:alphaOff val="0"/>
                <a:lumMod val="99000"/>
                <a:satMod val="120000"/>
                <a:shade val="78000"/>
              </a:schemeClr>
            </a:gs>
          </a:gsLst>
          <a:lin ang="5400000" scaled="0"/>
        </a:gradFill>
        <a:ln w="6350" cap="flat" cmpd="sng" algn="ctr">
          <a:solidFill>
            <a:schemeClr val="accent3">
              <a:shade val="50000"/>
              <a:hueOff val="0"/>
              <a:satOff val="0"/>
              <a:lumOff val="899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26AF-2004-404D-B055-1B9B4BAD5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D438DA-8794-4158-B9C9-5CD3C481D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1CF863-4397-48B4-90AA-9BDEF99FD44C}"/>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5" name="Footer Placeholder 4">
            <a:extLst>
              <a:ext uri="{FF2B5EF4-FFF2-40B4-BE49-F238E27FC236}">
                <a16:creationId xmlns:a16="http://schemas.microsoft.com/office/drawing/2014/main" id="{B63E93CE-AC99-4BE3-BCD3-02277EA1D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A64F7-A869-42E0-9B73-C803376A382E}"/>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372288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3F66-36EB-4896-9114-FA274C1F48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1A6E2-538A-4A0D-9FCA-5151BC4A9B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B402E-61A4-4E16-876E-F5B283191CB2}"/>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5" name="Footer Placeholder 4">
            <a:extLst>
              <a:ext uri="{FF2B5EF4-FFF2-40B4-BE49-F238E27FC236}">
                <a16:creationId xmlns:a16="http://schemas.microsoft.com/office/drawing/2014/main" id="{31DF2035-A0B6-43A5-83B1-977597EFD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CB86D-1EF0-4C20-9365-5793EE398ED7}"/>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150589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1712B-CBEA-43E1-A57A-0E8896C7D6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6D3F4B-D2B3-471A-B7AE-2D17F75BD2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6CE49-BCD1-49DB-9D9B-17F1EBCD33B5}"/>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5" name="Footer Placeholder 4">
            <a:extLst>
              <a:ext uri="{FF2B5EF4-FFF2-40B4-BE49-F238E27FC236}">
                <a16:creationId xmlns:a16="http://schemas.microsoft.com/office/drawing/2014/main" id="{A02AF1F5-CCC8-469C-997F-26B7BCCAF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E2ED2-7C11-41D3-A69F-182BEC7284C6}"/>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309776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6375-A74C-4300-8424-9FAA97CBB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159611-24C5-4A0F-BC21-2885F88D25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9038E-59F4-469E-B36A-BB3FA7083257}"/>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5" name="Footer Placeholder 4">
            <a:extLst>
              <a:ext uri="{FF2B5EF4-FFF2-40B4-BE49-F238E27FC236}">
                <a16:creationId xmlns:a16="http://schemas.microsoft.com/office/drawing/2014/main" id="{DB953AAD-1A48-4259-968B-2C9A497D3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D520C-8AEA-455C-99FF-DACA2BC91888}"/>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368475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3F18-6895-4CE0-B6D8-E74652D1D7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90A22D-C3D0-4C36-A1A3-705A03DDA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166453-A880-4D7C-BB0C-17564DF6F4A4}"/>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5" name="Footer Placeholder 4">
            <a:extLst>
              <a:ext uri="{FF2B5EF4-FFF2-40B4-BE49-F238E27FC236}">
                <a16:creationId xmlns:a16="http://schemas.microsoft.com/office/drawing/2014/main" id="{64865514-6696-4F57-8C25-82ED5D574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6A17E-336A-4BC2-86DB-CE8E81059797}"/>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133924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744D-C5FB-4EF5-8F1E-9713DD671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63C1B-475F-439A-8AAF-12C84078B5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46F46B-858E-4343-A8A2-10FFD10436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775F64-0905-45D9-84ED-E879ED0FFB59}"/>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6" name="Footer Placeholder 5">
            <a:extLst>
              <a:ext uri="{FF2B5EF4-FFF2-40B4-BE49-F238E27FC236}">
                <a16:creationId xmlns:a16="http://schemas.microsoft.com/office/drawing/2014/main" id="{7F7872CC-EAB9-4DE8-9E92-C7EC4D29DC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06714-99E3-40D7-B2BD-AFB00D7A3378}"/>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358502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59DF-73D0-4A6C-B350-EC60DE16D0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E03B34-4790-4782-ADF3-4EB324F77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F1A8BD-28EB-473C-AB5A-712F070F1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103953-2648-48BE-9FDE-43036D7BE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F98DCE-807F-4056-8038-436A2B10E5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52AF0-0AC3-4900-A8B7-1802D03693E3}"/>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8" name="Footer Placeholder 7">
            <a:extLst>
              <a:ext uri="{FF2B5EF4-FFF2-40B4-BE49-F238E27FC236}">
                <a16:creationId xmlns:a16="http://schemas.microsoft.com/office/drawing/2014/main" id="{C3E3E83D-BE62-4966-B454-F80D2A518D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95D7F1-6D58-4A83-BD2B-934487806175}"/>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69382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6320-C858-4DA4-86C9-B858E8759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A1876A-4640-48D8-A458-CD894C2D0AD0}"/>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4" name="Footer Placeholder 3">
            <a:extLst>
              <a:ext uri="{FF2B5EF4-FFF2-40B4-BE49-F238E27FC236}">
                <a16:creationId xmlns:a16="http://schemas.microsoft.com/office/drawing/2014/main" id="{892692A1-9B32-4B01-825C-EF8067BD0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69A4D-2FA0-4A69-BF9F-D5FBA39F0B13}"/>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185655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1DBF0-F7FE-4C84-99A9-5E41F049B185}"/>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3" name="Footer Placeholder 2">
            <a:extLst>
              <a:ext uri="{FF2B5EF4-FFF2-40B4-BE49-F238E27FC236}">
                <a16:creationId xmlns:a16="http://schemas.microsoft.com/office/drawing/2014/main" id="{8C29CB62-0A15-43E6-807C-3085C7FF7A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8ABA8C-89E1-4CF9-8EFB-F9E003167926}"/>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217946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AC3B-637F-4A7E-9456-B2759C54F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809ECA-8F8F-42BF-8D5B-A8E407F5BF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2C8E3D-82D0-41FC-9C50-E901BC73F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C56B5E-4656-4F0F-B863-AE72AAED6947}"/>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6" name="Footer Placeholder 5">
            <a:extLst>
              <a:ext uri="{FF2B5EF4-FFF2-40B4-BE49-F238E27FC236}">
                <a16:creationId xmlns:a16="http://schemas.microsoft.com/office/drawing/2014/main" id="{12C61829-5B01-4C17-8179-FC52DD5DA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3B012-8E22-4C7B-B62F-6CBA727129EA}"/>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291956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FBE8-FCF2-4702-BF72-1F5D73F9A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10DCA4-11E4-4B3E-B97F-F4E96A331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D91A37-E0ED-4DE4-9A57-FBB470DBC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B546E4-8690-4EB5-8D95-3AF487FE57DC}"/>
              </a:ext>
            </a:extLst>
          </p:cNvPr>
          <p:cNvSpPr>
            <a:spLocks noGrp="1"/>
          </p:cNvSpPr>
          <p:nvPr>
            <p:ph type="dt" sz="half" idx="10"/>
          </p:nvPr>
        </p:nvSpPr>
        <p:spPr/>
        <p:txBody>
          <a:bodyPr/>
          <a:lstStyle/>
          <a:p>
            <a:fld id="{AE659B04-FF47-4344-827B-FCE63A2F98A5}" type="datetimeFigureOut">
              <a:rPr lang="en-US" smtClean="0"/>
              <a:t>3/10/2018</a:t>
            </a:fld>
            <a:endParaRPr lang="en-US"/>
          </a:p>
        </p:txBody>
      </p:sp>
      <p:sp>
        <p:nvSpPr>
          <p:cNvPr id="6" name="Footer Placeholder 5">
            <a:extLst>
              <a:ext uri="{FF2B5EF4-FFF2-40B4-BE49-F238E27FC236}">
                <a16:creationId xmlns:a16="http://schemas.microsoft.com/office/drawing/2014/main" id="{B6B81E78-81CF-4EB4-9F7D-26A436AC2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ADE5F-B350-4734-9062-C7D341BB5DF5}"/>
              </a:ext>
            </a:extLst>
          </p:cNvPr>
          <p:cNvSpPr>
            <a:spLocks noGrp="1"/>
          </p:cNvSpPr>
          <p:nvPr>
            <p:ph type="sldNum" sz="quarter" idx="12"/>
          </p:nvPr>
        </p:nvSpPr>
        <p:spPr/>
        <p:txBody>
          <a:bodyPr/>
          <a:lstStyle/>
          <a:p>
            <a:fld id="{5734AC72-375A-40B9-858F-331D4725CC8E}" type="slidenum">
              <a:rPr lang="en-US" smtClean="0"/>
              <a:t>‹#›</a:t>
            </a:fld>
            <a:endParaRPr lang="en-US"/>
          </a:p>
        </p:txBody>
      </p:sp>
    </p:spTree>
    <p:extLst>
      <p:ext uri="{BB962C8B-B14F-4D97-AF65-F5344CB8AC3E}">
        <p14:creationId xmlns:p14="http://schemas.microsoft.com/office/powerpoint/2010/main" val="355430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FF9766-BDA5-4470-B309-6F611D586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4E7BC1-7BE9-4363-94E6-B7E9C3016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B7C8E-B3D8-4B9A-A049-BB7EADF4F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59B04-FF47-4344-827B-FCE63A2F98A5}" type="datetimeFigureOut">
              <a:rPr lang="en-US" smtClean="0"/>
              <a:t>3/10/2018</a:t>
            </a:fld>
            <a:endParaRPr lang="en-US"/>
          </a:p>
        </p:txBody>
      </p:sp>
      <p:sp>
        <p:nvSpPr>
          <p:cNvPr id="5" name="Footer Placeholder 4">
            <a:extLst>
              <a:ext uri="{FF2B5EF4-FFF2-40B4-BE49-F238E27FC236}">
                <a16:creationId xmlns:a16="http://schemas.microsoft.com/office/drawing/2014/main" id="{67267F52-57AC-4E85-B083-5700E285B7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B183F2-2EE1-480E-9D5C-2358B8626F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4AC72-375A-40B9-858F-331D4725CC8E}" type="slidenum">
              <a:rPr lang="en-US" smtClean="0"/>
              <a:t>‹#›</a:t>
            </a:fld>
            <a:endParaRPr lang="en-US"/>
          </a:p>
        </p:txBody>
      </p:sp>
    </p:spTree>
    <p:extLst>
      <p:ext uri="{BB962C8B-B14F-4D97-AF65-F5344CB8AC3E}">
        <p14:creationId xmlns:p14="http://schemas.microsoft.com/office/powerpoint/2010/main" val="1648496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hyperlink" Target="https://www.digitaldoughnut.com/articles/2017/march/top-5-use-cases-of-tensorflow"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5" Type="http://schemas.openxmlformats.org/officeDocument/2006/relationships/hyperlink" Target="https://mxnet.incubator.apache.org/" TargetMode="External"/><Relationship Id="rId4" Type="http://schemas.openxmlformats.org/officeDocument/2006/relationships/hyperlink" Target="http://www.deeplearning.net/software/theano/"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BE666-9426-423F-A3AC-00E97B004C6C}"/>
              </a:ext>
            </a:extLst>
          </p:cNvPr>
          <p:cNvSpPr>
            <a:spLocks noGrp="1"/>
          </p:cNvSpPr>
          <p:nvPr>
            <p:ph type="ctrTitle"/>
          </p:nvPr>
        </p:nvSpPr>
        <p:spPr>
          <a:xfrm>
            <a:off x="804671" y="2600324"/>
            <a:ext cx="6405753" cy="3277961"/>
          </a:xfrm>
        </p:spPr>
        <p:txBody>
          <a:bodyPr anchor="t">
            <a:normAutofit/>
          </a:bodyPr>
          <a:lstStyle/>
          <a:p>
            <a:pPr algn="l"/>
            <a:br>
              <a:rPr lang="en-US" sz="5400" dirty="0"/>
            </a:br>
            <a:r>
              <a:rPr lang="en-US" sz="5400" dirty="0"/>
              <a:t>Machine learning &amp; deep learning framework</a:t>
            </a:r>
          </a:p>
        </p:txBody>
      </p:sp>
      <p:sp>
        <p:nvSpPr>
          <p:cNvPr id="3" name="Subtitle 2">
            <a:extLst>
              <a:ext uri="{FF2B5EF4-FFF2-40B4-BE49-F238E27FC236}">
                <a16:creationId xmlns:a16="http://schemas.microsoft.com/office/drawing/2014/main" id="{8CBC9646-E38C-467F-89A5-AF402586B9AD}"/>
              </a:ext>
            </a:extLst>
          </p:cNvPr>
          <p:cNvSpPr>
            <a:spLocks noGrp="1"/>
          </p:cNvSpPr>
          <p:nvPr>
            <p:ph type="subTitle" idx="1"/>
          </p:nvPr>
        </p:nvSpPr>
        <p:spPr>
          <a:xfrm>
            <a:off x="804672" y="1300450"/>
            <a:ext cx="4167376" cy="1155525"/>
          </a:xfrm>
        </p:spPr>
        <p:txBody>
          <a:bodyPr anchor="b">
            <a:normAutofit/>
          </a:bodyPr>
          <a:lstStyle/>
          <a:p>
            <a:pPr algn="l"/>
            <a:r>
              <a:rPr lang="en-US" sz="1900"/>
              <a:t>Marjorie Blanco</a:t>
            </a:r>
          </a:p>
          <a:p>
            <a:pPr algn="l"/>
            <a:r>
              <a:rPr lang="en-US" sz="1900"/>
              <a:t>DA 320</a:t>
            </a:r>
          </a:p>
          <a:p>
            <a:pPr algn="l"/>
            <a:r>
              <a:rPr lang="en-US" sz="1900"/>
              <a:t>W. Li and T. Kim</a:t>
            </a:r>
          </a:p>
        </p:txBody>
      </p:sp>
    </p:spTree>
    <p:extLst>
      <p:ext uri="{BB962C8B-B14F-4D97-AF65-F5344CB8AC3E}">
        <p14:creationId xmlns:p14="http://schemas.microsoft.com/office/powerpoint/2010/main" val="11142109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100" name="Picture 4" descr="https://raw.githubusercontent.com/dmlc/web-data/master/mxnet/image/mxnet_logo.png">
            <a:extLst>
              <a:ext uri="{FF2B5EF4-FFF2-40B4-BE49-F238E27FC236}">
                <a16:creationId xmlns:a16="http://schemas.microsoft.com/office/drawing/2014/main" id="{6DFC5457-0304-44A7-8C9C-ED1A49AF9C2B}"/>
              </a:ext>
            </a:extLst>
          </p:cNvPr>
          <p:cNvPicPr>
            <a:picLocks noChangeAspect="1" noChangeArrowheads="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l="18877" r="20234"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88DFDFD1-D8BE-444C-B83D-DB32A66BBAEE}"/>
              </a:ext>
            </a:extLst>
          </p:cNvPr>
          <p:cNvGraphicFramePr>
            <a:graphicFrameLocks noGrp="1"/>
          </p:cNvGraphicFramePr>
          <p:nvPr>
            <p:ph idx="1"/>
            <p:extLst>
              <p:ext uri="{D42A27DB-BD31-4B8C-83A1-F6EECF244321}">
                <p14:modId xmlns:p14="http://schemas.microsoft.com/office/powerpoint/2010/main" val="25725780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785866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0DFD04-0948-4DC9-BE96-441349BC1953}"/>
              </a:ext>
            </a:extLst>
          </p:cNvPr>
          <p:cNvSpPr>
            <a:spLocks noGrp="1"/>
          </p:cNvSpPr>
          <p:nvPr>
            <p:ph type="title"/>
          </p:nvPr>
        </p:nvSpPr>
        <p:spPr>
          <a:xfrm>
            <a:off x="833002" y="365125"/>
            <a:ext cx="10520702" cy="1325563"/>
          </a:xfrm>
        </p:spPr>
        <p:txBody>
          <a:bodyPr>
            <a:normAutofit/>
          </a:bodyPr>
          <a:lstStyle/>
          <a:p>
            <a:r>
              <a:rPr lang="en-US" b="1"/>
              <a:t>Use Cases of </a:t>
            </a:r>
            <a:r>
              <a:rPr lang="en-US" b="0" i="0"/>
              <a:t>MXNet</a:t>
            </a:r>
            <a:endParaRPr lang="en-US" dirty="0"/>
          </a:p>
        </p:txBody>
      </p:sp>
      <p:graphicFrame>
        <p:nvGraphicFramePr>
          <p:cNvPr id="20" name="Content Placeholder 2">
            <a:extLst>
              <a:ext uri="{FF2B5EF4-FFF2-40B4-BE49-F238E27FC236}">
                <a16:creationId xmlns:a16="http://schemas.microsoft.com/office/drawing/2014/main" id="{2F5AF0C7-D186-481C-AF74-9AD9B392997F}"/>
              </a:ext>
            </a:extLst>
          </p:cNvPr>
          <p:cNvGraphicFramePr>
            <a:graphicFrameLocks noGrp="1"/>
          </p:cNvGraphicFramePr>
          <p:nvPr>
            <p:ph idx="1"/>
            <p:extLst>
              <p:ext uri="{D42A27DB-BD31-4B8C-83A1-F6EECF244321}">
                <p14:modId xmlns:p14="http://schemas.microsoft.com/office/powerpoint/2010/main" val="4150263228"/>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67610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E29F7-CDAF-4B54-8C5B-DEAEC8CC64E0}"/>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References</a:t>
            </a:r>
          </a:p>
        </p:txBody>
      </p:sp>
      <p:sp>
        <p:nvSpPr>
          <p:cNvPr id="3" name="Content Placeholder 2">
            <a:extLst>
              <a:ext uri="{FF2B5EF4-FFF2-40B4-BE49-F238E27FC236}">
                <a16:creationId xmlns:a16="http://schemas.microsoft.com/office/drawing/2014/main" id="{12F2426A-763E-43DB-8425-464859BFF423}"/>
              </a:ext>
            </a:extLst>
          </p:cNvPr>
          <p:cNvSpPr>
            <a:spLocks noGrp="1"/>
          </p:cNvSpPr>
          <p:nvPr>
            <p:ph idx="1"/>
          </p:nvPr>
        </p:nvSpPr>
        <p:spPr>
          <a:xfrm>
            <a:off x="6049182" y="802638"/>
            <a:ext cx="5408696" cy="5252722"/>
          </a:xfrm>
        </p:spPr>
        <p:txBody>
          <a:bodyPr anchor="ctr">
            <a:normAutofit/>
          </a:bodyPr>
          <a:lstStyle/>
          <a:p>
            <a:r>
              <a:rPr lang="en-US" altLang="en-US" sz="2400" dirty="0">
                <a:solidFill>
                  <a:schemeClr val="bg1"/>
                </a:solidFill>
                <a:hlinkClick r:id="rId2"/>
              </a:rPr>
              <a:t>https://www.tensorflow.org/</a:t>
            </a:r>
            <a:endParaRPr lang="en-US" altLang="en-US" sz="2400" dirty="0">
              <a:solidFill>
                <a:schemeClr val="bg1"/>
              </a:solidFill>
            </a:endParaRPr>
          </a:p>
          <a:p>
            <a:r>
              <a:rPr lang="en-US" sz="2400" dirty="0">
                <a:solidFill>
                  <a:schemeClr val="bg1"/>
                </a:solidFill>
                <a:hlinkClick r:id="rId3"/>
              </a:rPr>
              <a:t>https://www.digitaldoughnut.com/articles/2017/march/top-5-use-cases-of-tensorflow</a:t>
            </a:r>
            <a:endParaRPr lang="en-US" sz="2400" dirty="0">
              <a:solidFill>
                <a:schemeClr val="bg1"/>
              </a:solidFill>
              <a:hlinkClick r:id="rId4"/>
            </a:endParaRPr>
          </a:p>
          <a:p>
            <a:r>
              <a:rPr lang="en-US" sz="2400" dirty="0">
                <a:solidFill>
                  <a:schemeClr val="bg1"/>
                </a:solidFill>
                <a:hlinkClick r:id="rId4"/>
              </a:rPr>
              <a:t>http://www.deeplearning.net/software/theano/</a:t>
            </a:r>
            <a:endParaRPr lang="en-US" sz="2400" dirty="0">
              <a:solidFill>
                <a:schemeClr val="bg1"/>
              </a:solidFill>
            </a:endParaRPr>
          </a:p>
          <a:p>
            <a:r>
              <a:rPr lang="en-US" sz="2400">
                <a:solidFill>
                  <a:schemeClr val="bg1"/>
                </a:solidFill>
                <a:hlinkClick r:id="rId5"/>
              </a:rPr>
              <a:t>https://mxnet.incubator.apache.org/</a:t>
            </a:r>
            <a:endParaRPr lang="en-US" sz="2400">
              <a:solidFill>
                <a:schemeClr val="bg1"/>
              </a:solidFill>
            </a:endParaRPr>
          </a:p>
          <a:p>
            <a:pPr marL="0" indent="0">
              <a:buNone/>
            </a:pPr>
            <a:endParaRPr lang="en-US" sz="240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357746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4DB4C6-7DDF-4D32-BD53-09C7775903A9}"/>
              </a:ext>
            </a:extLst>
          </p:cNvPr>
          <p:cNvSpPr>
            <a:spLocks noGrp="1"/>
          </p:cNvSpPr>
          <p:nvPr>
            <p:ph type="title"/>
          </p:nvPr>
        </p:nvSpPr>
        <p:spPr>
          <a:xfrm>
            <a:off x="0" y="-2093912"/>
            <a:ext cx="10520702" cy="1325563"/>
          </a:xfrm>
        </p:spPr>
        <p:txBody>
          <a:bodyPr>
            <a:normAutofit/>
          </a:bodyPr>
          <a:lstStyle/>
          <a:p>
            <a:endParaRPr lang="en-US"/>
          </a:p>
        </p:txBody>
      </p:sp>
      <p:graphicFrame>
        <p:nvGraphicFramePr>
          <p:cNvPr id="5" name="Content Placeholder 2">
            <a:extLst>
              <a:ext uri="{FF2B5EF4-FFF2-40B4-BE49-F238E27FC236}">
                <a16:creationId xmlns:a16="http://schemas.microsoft.com/office/drawing/2014/main" id="{88DFDFD1-D8BE-444C-B83D-DB32A66BBAEE}"/>
              </a:ext>
            </a:extLst>
          </p:cNvPr>
          <p:cNvGraphicFramePr>
            <a:graphicFrameLocks noGrp="1"/>
          </p:cNvGraphicFramePr>
          <p:nvPr>
            <p:ph idx="1"/>
            <p:extLst>
              <p:ext uri="{D42A27DB-BD31-4B8C-83A1-F6EECF244321}">
                <p14:modId xmlns:p14="http://schemas.microsoft.com/office/powerpoint/2010/main" val="2027487381"/>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s://lh3.googleusercontent.com/XUweJFo4beuuNwK-a4SGYFzqW3Skk64O2LlILokZ7vP0CJyoK-I-dmy4-KkqsbAMb2vj5USsJDIPt9-vaDP4kATCFWcOe58MHwUaH34wDTf0ROsTKrrhCTx5tkEidNdHjqV5EZehLp8">
            <a:extLst>
              <a:ext uri="{FF2B5EF4-FFF2-40B4-BE49-F238E27FC236}">
                <a16:creationId xmlns:a16="http://schemas.microsoft.com/office/drawing/2014/main" id="{53DB5A25-C0AD-4ADD-8638-619E1928E6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5598" y="598488"/>
            <a:ext cx="411480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3400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021601D-2758-4B15-A31C-FDA184C51B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DF710B-617A-4268-AF68-B57663F57962}"/>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rPr>
              <a:t>Pros and Cons</a:t>
            </a:r>
          </a:p>
        </p:txBody>
      </p:sp>
      <p:sp>
        <p:nvSpPr>
          <p:cNvPr id="3" name="Content Placeholder 2">
            <a:extLst>
              <a:ext uri="{FF2B5EF4-FFF2-40B4-BE49-F238E27FC236}">
                <a16:creationId xmlns:a16="http://schemas.microsoft.com/office/drawing/2014/main" id="{65A10870-67D0-49A3-994B-15B814EB7DCF}"/>
              </a:ext>
            </a:extLst>
          </p:cNvPr>
          <p:cNvSpPr>
            <a:spLocks noGrp="1"/>
          </p:cNvSpPr>
          <p:nvPr>
            <p:ph sz="half" idx="1"/>
          </p:nvPr>
        </p:nvSpPr>
        <p:spPr>
          <a:xfrm>
            <a:off x="4976030" y="963507"/>
            <a:ext cx="6250940" cy="2304627"/>
          </a:xfrm>
        </p:spPr>
        <p:txBody>
          <a:bodyPr anchor="b">
            <a:normAutofit/>
          </a:bodyPr>
          <a:lstStyle/>
          <a:p>
            <a:r>
              <a:rPr lang="en-US" sz="2000"/>
              <a:t>Pros:</a:t>
            </a:r>
          </a:p>
          <a:p>
            <a:pPr lvl="1"/>
            <a:r>
              <a:rPr lang="en-US" sz="2000"/>
              <a:t>Python + Numpy</a:t>
            </a:r>
          </a:p>
          <a:p>
            <a:pPr lvl="1"/>
            <a:r>
              <a:rPr lang="en-US" sz="2000"/>
              <a:t>Computational graph abstraction</a:t>
            </a:r>
          </a:p>
          <a:p>
            <a:pPr lvl="1"/>
            <a:r>
              <a:rPr lang="en-US" sz="2000"/>
              <a:t>Faster compile times than Theano</a:t>
            </a:r>
          </a:p>
          <a:p>
            <a:pPr lvl="1"/>
            <a:r>
              <a:rPr lang="en-US" sz="2000"/>
              <a:t>TensorBoard for visualization</a:t>
            </a:r>
          </a:p>
          <a:p>
            <a:pPr lvl="1"/>
            <a:r>
              <a:rPr lang="en-US" sz="2000"/>
              <a:t>Data and model parallelism</a:t>
            </a:r>
          </a:p>
          <a:p>
            <a:endParaRPr lang="en-US" sz="2000"/>
          </a:p>
        </p:txBody>
      </p:sp>
      <p:sp>
        <p:nvSpPr>
          <p:cNvPr id="4" name="Content Placeholder 3">
            <a:extLst>
              <a:ext uri="{FF2B5EF4-FFF2-40B4-BE49-F238E27FC236}">
                <a16:creationId xmlns:a16="http://schemas.microsoft.com/office/drawing/2014/main" id="{94A3FF1B-9493-48F2-B297-F064CEA5E483}"/>
              </a:ext>
            </a:extLst>
          </p:cNvPr>
          <p:cNvSpPr>
            <a:spLocks noGrp="1"/>
          </p:cNvSpPr>
          <p:nvPr>
            <p:ph sz="half" idx="2"/>
          </p:nvPr>
        </p:nvSpPr>
        <p:spPr>
          <a:xfrm>
            <a:off x="4976030" y="3589866"/>
            <a:ext cx="6250940" cy="2304628"/>
          </a:xfrm>
        </p:spPr>
        <p:txBody>
          <a:bodyPr>
            <a:normAutofit/>
          </a:bodyPr>
          <a:lstStyle/>
          <a:p>
            <a:r>
              <a:rPr lang="en-US" sz="1600" dirty="0"/>
              <a:t>Cons:</a:t>
            </a:r>
          </a:p>
          <a:p>
            <a:pPr lvl="1"/>
            <a:r>
              <a:rPr lang="en-US" sz="1600" dirty="0"/>
              <a:t>Slower than other frameworks</a:t>
            </a:r>
          </a:p>
          <a:p>
            <a:pPr lvl="1"/>
            <a:r>
              <a:rPr lang="en-US" sz="1600" dirty="0"/>
              <a:t>Not many pretrained models</a:t>
            </a:r>
          </a:p>
          <a:p>
            <a:pPr lvl="1"/>
            <a:r>
              <a:rPr lang="en-US" sz="1600" dirty="0"/>
              <a:t>Computational graph is slow</a:t>
            </a:r>
          </a:p>
          <a:p>
            <a:pPr lvl="1"/>
            <a:r>
              <a:rPr lang="en-US" sz="1600" dirty="0"/>
              <a:t>No commercial support</a:t>
            </a:r>
          </a:p>
          <a:p>
            <a:pPr lvl="1"/>
            <a:r>
              <a:rPr lang="en-US" sz="1600" dirty="0"/>
              <a:t>Drops out to Python to load each new training batch</a:t>
            </a:r>
          </a:p>
          <a:p>
            <a:pPr lvl="1"/>
            <a:r>
              <a:rPr lang="en-US" sz="1600" dirty="0"/>
              <a:t>Not very </a:t>
            </a:r>
            <a:r>
              <a:rPr lang="en-US" sz="1600" dirty="0" err="1"/>
              <a:t>toolable</a:t>
            </a:r>
            <a:endParaRPr lang="en-US" sz="1600" dirty="0"/>
          </a:p>
          <a:p>
            <a:pPr lvl="1"/>
            <a:r>
              <a:rPr lang="en-US" sz="1600" dirty="0"/>
              <a:t>Dynamic typing is error-prone on large software projects</a:t>
            </a:r>
          </a:p>
          <a:p>
            <a:endParaRPr lang="en-US" sz="1600" dirty="0"/>
          </a:p>
        </p:txBody>
      </p:sp>
    </p:spTree>
    <p:extLst>
      <p:ext uri="{BB962C8B-B14F-4D97-AF65-F5344CB8AC3E}">
        <p14:creationId xmlns:p14="http://schemas.microsoft.com/office/powerpoint/2010/main" val="325457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7B5663FA-6B7C-40B0-8897-6F3B7F0C69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539896" y="622643"/>
            <a:ext cx="3265582" cy="58054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Shape 12">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0199DFBF-C0B2-49B6-ADFA-0E644E57D8A7}"/>
              </a:ext>
            </a:extLst>
          </p:cNvPr>
          <p:cNvSpPr>
            <a:spLocks noGrp="1"/>
          </p:cNvSpPr>
          <p:nvPr>
            <p:ph sz="half" idx="2"/>
          </p:nvPr>
        </p:nvSpPr>
        <p:spPr>
          <a:xfrm>
            <a:off x="838199" y="1825625"/>
            <a:ext cx="4128169" cy="3399518"/>
          </a:xfrm>
        </p:spPr>
        <p:txBody>
          <a:bodyPr vert="horz" lIns="91440" tIns="45720" rIns="91440" bIns="45720" rtlCol="0">
            <a:normAutofit/>
          </a:bodyPr>
          <a:lstStyle/>
          <a:p>
            <a:pPr marL="0" indent="0">
              <a:buNone/>
            </a:pPr>
            <a:r>
              <a:rPr lang="en-US" altLang="en-US" sz="2000" dirty="0">
                <a:solidFill>
                  <a:schemeClr val="bg1"/>
                </a:solidFill>
              </a:rPr>
              <a:t>Nodes in the graph represent mathematical operations, while the graph edges represent the multidimensional data arrays (tensors) communicated between them. The flexible architecture allows you to deploy computation to one or more CPUs or GPUs in a desktop, server, or mobile device with a single API. </a:t>
            </a:r>
            <a:endParaRPr lang="en-US" sz="2000" dirty="0">
              <a:solidFill>
                <a:schemeClr val="bg1"/>
              </a:solidFill>
            </a:endParaRPr>
          </a:p>
        </p:txBody>
      </p:sp>
    </p:spTree>
    <p:extLst>
      <p:ext uri="{BB962C8B-B14F-4D97-AF65-F5344CB8AC3E}">
        <p14:creationId xmlns:p14="http://schemas.microsoft.com/office/powerpoint/2010/main" val="2744353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0A5669-F95E-4121-9B00-4211D94D9D18}"/>
              </a:ext>
            </a:extLst>
          </p:cNvPr>
          <p:cNvSpPr>
            <a:spLocks noGrp="1"/>
          </p:cNvSpPr>
          <p:nvPr>
            <p:ph type="title"/>
          </p:nvPr>
        </p:nvSpPr>
        <p:spPr>
          <a:xfrm>
            <a:off x="833002" y="365125"/>
            <a:ext cx="10520702" cy="1325563"/>
          </a:xfrm>
        </p:spPr>
        <p:txBody>
          <a:bodyPr>
            <a:normAutofit/>
          </a:bodyPr>
          <a:lstStyle/>
          <a:p>
            <a:r>
              <a:rPr lang="en-US" dirty="0"/>
              <a:t>General Principle</a:t>
            </a:r>
          </a:p>
        </p:txBody>
      </p:sp>
      <p:graphicFrame>
        <p:nvGraphicFramePr>
          <p:cNvPr id="5" name="Content Placeholder 2">
            <a:extLst>
              <a:ext uri="{FF2B5EF4-FFF2-40B4-BE49-F238E27FC236}">
                <a16:creationId xmlns:a16="http://schemas.microsoft.com/office/drawing/2014/main" id="{E51BAFFE-D791-48D8-8C61-59BF9308D32C}"/>
              </a:ext>
            </a:extLst>
          </p:cNvPr>
          <p:cNvGraphicFramePr>
            <a:graphicFrameLocks noGrp="1"/>
          </p:cNvGraphicFramePr>
          <p:nvPr>
            <p:ph idx="1"/>
            <p:extLst>
              <p:ext uri="{D42A27DB-BD31-4B8C-83A1-F6EECF244321}">
                <p14:modId xmlns:p14="http://schemas.microsoft.com/office/powerpoint/2010/main" val="4181455974"/>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31667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653557-789F-4243-9C4F-1AB575AB0D17}"/>
              </a:ext>
            </a:extLst>
          </p:cNvPr>
          <p:cNvSpPr>
            <a:spLocks noGrp="1"/>
          </p:cNvSpPr>
          <p:nvPr>
            <p:ph type="title"/>
          </p:nvPr>
        </p:nvSpPr>
        <p:spPr>
          <a:xfrm>
            <a:off x="833002" y="365125"/>
            <a:ext cx="10520702" cy="1325563"/>
          </a:xfrm>
        </p:spPr>
        <p:txBody>
          <a:bodyPr>
            <a:normAutofit/>
          </a:bodyPr>
          <a:lstStyle/>
          <a:p>
            <a:r>
              <a:rPr lang="en-US" b="1" dirty="0"/>
              <a:t>Use Cases of TensorFlow</a:t>
            </a:r>
            <a:endParaRPr lang="en-US" dirty="0"/>
          </a:p>
        </p:txBody>
      </p:sp>
      <p:graphicFrame>
        <p:nvGraphicFramePr>
          <p:cNvPr id="5" name="Content Placeholder 2">
            <a:extLst>
              <a:ext uri="{FF2B5EF4-FFF2-40B4-BE49-F238E27FC236}">
                <a16:creationId xmlns:a16="http://schemas.microsoft.com/office/drawing/2014/main" id="{14B28D65-9A55-4FDF-A6B9-39526C8781D2}"/>
              </a:ext>
            </a:extLst>
          </p:cNvPr>
          <p:cNvGraphicFramePr>
            <a:graphicFrameLocks noGrp="1"/>
          </p:cNvGraphicFramePr>
          <p:nvPr>
            <p:ph idx="1"/>
            <p:extLst>
              <p:ext uri="{D42A27DB-BD31-4B8C-83A1-F6EECF244321}">
                <p14:modId xmlns:p14="http://schemas.microsoft.com/office/powerpoint/2010/main" val="2122845198"/>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797776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http://torch.ch/static/torch-logo.png">
            <a:extLst>
              <a:ext uri="{FF2B5EF4-FFF2-40B4-BE49-F238E27FC236}">
                <a16:creationId xmlns:a16="http://schemas.microsoft.com/office/drawing/2014/main" id="{B04C5950-47A2-49D9-A108-F3BDD9F2179B}"/>
              </a:ext>
            </a:extLst>
          </p:cNvPr>
          <p:cNvPicPr>
            <a:picLocks noChangeAspect="1" noChangeArrowheads="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l="11520" r="23592"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4DB4C6-7DDF-4D32-BD53-09C7775903A9}"/>
              </a:ext>
            </a:extLst>
          </p:cNvPr>
          <p:cNvSpPr>
            <a:spLocks noGrp="1"/>
          </p:cNvSpPr>
          <p:nvPr>
            <p:ph type="title"/>
          </p:nvPr>
        </p:nvSpPr>
        <p:spPr>
          <a:xfrm>
            <a:off x="0" y="-2093912"/>
            <a:ext cx="10520702" cy="1325563"/>
          </a:xfrm>
        </p:spPr>
        <p:txBody>
          <a:bodyPr>
            <a:normAutofit/>
          </a:bodyPr>
          <a:lstStyle/>
          <a:p>
            <a:endParaRPr lang="en-US"/>
          </a:p>
        </p:txBody>
      </p:sp>
      <p:graphicFrame>
        <p:nvGraphicFramePr>
          <p:cNvPr id="5" name="Content Placeholder 2">
            <a:extLst>
              <a:ext uri="{FF2B5EF4-FFF2-40B4-BE49-F238E27FC236}">
                <a16:creationId xmlns:a16="http://schemas.microsoft.com/office/drawing/2014/main" id="{88DFDFD1-D8BE-444C-B83D-DB32A66BBAEE}"/>
              </a:ext>
            </a:extLst>
          </p:cNvPr>
          <p:cNvGraphicFramePr>
            <a:graphicFrameLocks noGrp="1"/>
          </p:cNvGraphicFramePr>
          <p:nvPr>
            <p:ph idx="1"/>
            <p:extLst>
              <p:ext uri="{D42A27DB-BD31-4B8C-83A1-F6EECF244321}">
                <p14:modId xmlns:p14="http://schemas.microsoft.com/office/powerpoint/2010/main" val="38830144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80454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BA0D24-6499-4772-8250-6C5BFF507216}"/>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Core features</a:t>
            </a:r>
          </a:p>
        </p:txBody>
      </p:sp>
      <p:sp>
        <p:nvSpPr>
          <p:cNvPr id="5" name="Content Placeholder 4">
            <a:extLst>
              <a:ext uri="{FF2B5EF4-FFF2-40B4-BE49-F238E27FC236}">
                <a16:creationId xmlns:a16="http://schemas.microsoft.com/office/drawing/2014/main" id="{675ABF83-F841-4144-9E6C-387A4F9875E6}"/>
              </a:ext>
            </a:extLst>
          </p:cNvPr>
          <p:cNvSpPr>
            <a:spLocks noGrp="1"/>
          </p:cNvSpPr>
          <p:nvPr>
            <p:ph idx="1"/>
          </p:nvPr>
        </p:nvSpPr>
        <p:spPr>
          <a:xfrm>
            <a:off x="6049182" y="802638"/>
            <a:ext cx="5408696" cy="5252722"/>
          </a:xfrm>
        </p:spPr>
        <p:txBody>
          <a:bodyPr anchor="ctr">
            <a:normAutofit/>
          </a:bodyPr>
          <a:lstStyle/>
          <a:p>
            <a:r>
              <a:rPr lang="en-US" sz="2400" dirty="0">
                <a:solidFill>
                  <a:schemeClr val="bg1"/>
                </a:solidFill>
              </a:rPr>
              <a:t>Powerful N-dimensional array</a:t>
            </a:r>
          </a:p>
          <a:p>
            <a:r>
              <a:rPr lang="en-US" sz="2400" dirty="0">
                <a:solidFill>
                  <a:schemeClr val="bg1"/>
                </a:solidFill>
              </a:rPr>
              <a:t>Routines for indexing, slicing, transposing, and more</a:t>
            </a:r>
          </a:p>
          <a:p>
            <a:r>
              <a:rPr lang="en-US" sz="2400" dirty="0">
                <a:solidFill>
                  <a:schemeClr val="bg1"/>
                </a:solidFill>
              </a:rPr>
              <a:t>Interface to C, via </a:t>
            </a:r>
            <a:r>
              <a:rPr lang="en-US" sz="2400" dirty="0" err="1">
                <a:solidFill>
                  <a:schemeClr val="bg1"/>
                </a:solidFill>
              </a:rPr>
              <a:t>LuaJIT</a:t>
            </a:r>
            <a:endParaRPr lang="en-US" sz="2400" dirty="0">
              <a:solidFill>
                <a:schemeClr val="bg1"/>
              </a:solidFill>
            </a:endParaRPr>
          </a:p>
          <a:p>
            <a:r>
              <a:rPr lang="en-US" sz="2400" dirty="0">
                <a:solidFill>
                  <a:schemeClr val="bg1"/>
                </a:solidFill>
              </a:rPr>
              <a:t>Linear algebra routines</a:t>
            </a:r>
          </a:p>
          <a:p>
            <a:r>
              <a:rPr lang="en-US" sz="2400" dirty="0">
                <a:solidFill>
                  <a:schemeClr val="bg1"/>
                </a:solidFill>
              </a:rPr>
              <a:t>Neural network, and energy-based models</a:t>
            </a:r>
          </a:p>
          <a:p>
            <a:r>
              <a:rPr lang="en-US" sz="2400" dirty="0">
                <a:solidFill>
                  <a:schemeClr val="bg1"/>
                </a:solidFill>
              </a:rPr>
              <a:t>Numeric optimization routines</a:t>
            </a:r>
          </a:p>
          <a:p>
            <a:r>
              <a:rPr lang="en-US" sz="2400" dirty="0">
                <a:solidFill>
                  <a:schemeClr val="bg1"/>
                </a:solidFill>
              </a:rPr>
              <a:t>Fast and efficient GPU support</a:t>
            </a:r>
          </a:p>
          <a:p>
            <a:r>
              <a:rPr lang="en-US" sz="2400" dirty="0">
                <a:solidFill>
                  <a:schemeClr val="bg1"/>
                </a:solidFill>
              </a:rPr>
              <a:t>Embeddable, with ports to iOS and Android backends</a:t>
            </a:r>
          </a:p>
          <a:p>
            <a:endParaRPr lang="en-US" sz="2400" dirty="0">
              <a:solidFill>
                <a:schemeClr val="bg1"/>
              </a:solidFill>
            </a:endParaRPr>
          </a:p>
        </p:txBody>
      </p:sp>
    </p:spTree>
    <p:extLst>
      <p:ext uri="{BB962C8B-B14F-4D97-AF65-F5344CB8AC3E}">
        <p14:creationId xmlns:p14="http://schemas.microsoft.com/office/powerpoint/2010/main" val="222855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6" name="Content Placeholder 15">
            <a:extLst>
              <a:ext uri="{FF2B5EF4-FFF2-40B4-BE49-F238E27FC236}">
                <a16:creationId xmlns:a16="http://schemas.microsoft.com/office/drawing/2014/main" id="{40F3E059-187D-4A1A-B8C9-6383896C07AE}"/>
              </a:ext>
            </a:extLst>
          </p:cNvPr>
          <p:cNvPicPr>
            <a:picLocks noGrp="1" noChangeAspect="1"/>
          </p:cNvPicPr>
          <p:nvPr>
            <p:ph sz="half" idx="1"/>
          </p:nvPr>
        </p:nvPicPr>
        <p:blipFill>
          <a:blip r:embed="rId2"/>
          <a:stretch>
            <a:fillRect/>
          </a:stretch>
        </p:blipFill>
        <p:spPr>
          <a:xfrm>
            <a:off x="320040" y="481224"/>
            <a:ext cx="5455917" cy="3650650"/>
          </a:xfrm>
          <a:prstGeom prst="rect">
            <a:avLst/>
          </a:prstGeom>
        </p:spPr>
      </p:pic>
      <p:pic>
        <p:nvPicPr>
          <p:cNvPr id="17" name="Content Placeholder 16" descr="A screenshot of a social media post&#10;&#10;Description generated with very high confidence">
            <a:extLst>
              <a:ext uri="{FF2B5EF4-FFF2-40B4-BE49-F238E27FC236}">
                <a16:creationId xmlns:a16="http://schemas.microsoft.com/office/drawing/2014/main" id="{2D1054E5-3E31-4632-948E-A361C79D86A1}"/>
              </a:ext>
            </a:extLst>
          </p:cNvPr>
          <p:cNvPicPr>
            <a:picLocks noGrp="1" noChangeAspect="1"/>
          </p:cNvPicPr>
          <p:nvPr>
            <p:ph sz="half" idx="2"/>
          </p:nvPr>
        </p:nvPicPr>
        <p:blipFill>
          <a:blip r:embed="rId3"/>
          <a:stretch>
            <a:fillRect/>
          </a:stretch>
        </p:blipFill>
        <p:spPr>
          <a:xfrm>
            <a:off x="6416043" y="545591"/>
            <a:ext cx="5455917" cy="3521916"/>
          </a:xfrm>
          <a:prstGeom prst="rect">
            <a:avLst/>
          </a:prstGeom>
        </p:spPr>
      </p:pic>
      <p:sp>
        <p:nvSpPr>
          <p:cNvPr id="4" name="Title 3">
            <a:extLst>
              <a:ext uri="{FF2B5EF4-FFF2-40B4-BE49-F238E27FC236}">
                <a16:creationId xmlns:a16="http://schemas.microsoft.com/office/drawing/2014/main" id="{BB55C227-9128-412F-BDEC-E78F8B216958}"/>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chemeClr val="bg1"/>
                </a:solidFill>
              </a:rPr>
              <a:t>Example</a:t>
            </a:r>
          </a:p>
        </p:txBody>
      </p:sp>
    </p:spTree>
    <p:extLst>
      <p:ext uri="{BB962C8B-B14F-4D97-AF65-F5344CB8AC3E}">
        <p14:creationId xmlns:p14="http://schemas.microsoft.com/office/powerpoint/2010/main" val="1550288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426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Machine learning &amp; deep learning framework</vt:lpstr>
      <vt:lpstr>PowerPoint Presentation</vt:lpstr>
      <vt:lpstr>Pros and Cons</vt:lpstr>
      <vt:lpstr>PowerPoint Presentation</vt:lpstr>
      <vt:lpstr>General Principle</vt:lpstr>
      <vt:lpstr>Use Cases of TensorFlow</vt:lpstr>
      <vt:lpstr>PowerPoint Presentation</vt:lpstr>
      <vt:lpstr>Core features</vt:lpstr>
      <vt:lpstr>Example</vt:lpstr>
      <vt:lpstr>PowerPoint Presentation</vt:lpstr>
      <vt:lpstr>Use Cases of MXNet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Marjorie N. Blanco</dc:creator>
  <cp:lastModifiedBy>Marjorie N. Blanco</cp:lastModifiedBy>
  <cp:revision>11</cp:revision>
  <dcterms:created xsi:type="dcterms:W3CDTF">2018-03-11T06:04:58Z</dcterms:created>
  <dcterms:modified xsi:type="dcterms:W3CDTF">2018-03-11T07:17:23Z</dcterms:modified>
</cp:coreProperties>
</file>