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obster"/>
      <p:regular r:id="rId26"/>
    </p:embeddedFont>
    <p:embeddedFont>
      <p:font typeface="Lexend Medium"/>
      <p:regular r:id="rId27"/>
      <p:bold r:id="rId28"/>
    </p:embeddedFont>
    <p:embeddedFont>
      <p:font typeface="Lexend"/>
      <p:regular r:id="rId29"/>
      <p:bold r:id="rId30"/>
    </p:embeddedFont>
    <p:embeddedFont>
      <p:font typeface="Orbitron ExtraBold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7C68D8-44AA-4E7F-97C6-51D6796D54E2}">
  <a:tblStyle styleId="{807C68D8-44AA-4E7F-97C6-51D6796D54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bs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exendMedium-bold.fntdata"/><Relationship Id="rId27" Type="http://schemas.openxmlformats.org/officeDocument/2006/relationships/font" Target="fonts/Lexen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rbitronExtraBold-bold.fntdata"/><Relationship Id="rId30" Type="http://schemas.openxmlformats.org/officeDocument/2006/relationships/font" Target="fonts/Lexen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d7cf1af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d7cf1af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d0e762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d0e762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d0e762061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d0e762061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0e7620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d0e7620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d0e762061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d0e762061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d4cb2c4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d4cb2c4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0e76206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d0e76206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0e7620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0e7620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0e762061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0e76206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0e762061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0e762061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0e76206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0e76206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0e7620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0e7620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0e76206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d0e76206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0e762061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d0e762061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612925" y="2186250"/>
            <a:ext cx="8520600" cy="77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pt-BR" sz="3880">
                <a:latin typeface="Orbitron ExtraBold"/>
                <a:ea typeface="Orbitron ExtraBold"/>
                <a:cs typeface="Orbitron ExtraBold"/>
                <a:sym typeface="Orbitron ExtraBold"/>
              </a:rPr>
              <a:t>Tubarão Doente</a:t>
            </a:r>
            <a:endParaRPr i="1" sz="3880"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200" y="4806675"/>
            <a:ext cx="292799" cy="33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300" y="1137500"/>
            <a:ext cx="2548100" cy="2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5695" l="0" r="6032" t="0"/>
          <a:stretch/>
        </p:blipFill>
        <p:spPr>
          <a:xfrm>
            <a:off x="893500" y="35775"/>
            <a:ext cx="5687600" cy="43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3"/>
          <p:cNvGraphicFramePr/>
          <p:nvPr/>
        </p:nvGraphicFramePr>
        <p:xfrm>
          <a:off x="662550" y="19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{807C68D8-44AA-4E7F-97C6-51D6796D54E2}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dk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Resolução de </a:t>
                      </a:r>
                      <a:r>
                        <a:rPr b="1" lang="pt-BR" sz="1100"/>
                        <a:t>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Colaborador </a:t>
                      </a:r>
                      <a:r>
                        <a:rPr b="1" lang="pt-BR" sz="1100"/>
                        <a:t>do setor que</a:t>
                      </a:r>
                      <a:r>
                        <a:rPr b="1" lang="pt-BR" sz="1100"/>
                        <a:t> </a:t>
                      </a:r>
                      <a:r>
                        <a:rPr b="1" lang="pt-BR" sz="1100"/>
                        <a:t>resolverá</a:t>
                      </a:r>
                      <a:r>
                        <a:rPr b="1" lang="pt-BR" sz="1100"/>
                        <a:t> o 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Notificação de chamado aberto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Tempo de resolução do chamado;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Nome do colaborador que resolveu o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usuário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Acessar e verificar chamados;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Checar </a:t>
                      </a:r>
                      <a:r>
                        <a:rPr b="1" lang="pt-BR" sz="1100"/>
                        <a:t>nível</a:t>
                      </a:r>
                      <a:r>
                        <a:rPr b="1" lang="pt-BR" sz="1100"/>
                        <a:t> de </a:t>
                      </a:r>
                      <a:r>
                        <a:rPr b="1" lang="pt-BR" sz="1100"/>
                        <a:t>urgência;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Resolver Chamado;</a:t>
                      </a:r>
                      <a:r>
                        <a:rPr b="1" lang="pt-BR" sz="1100"/>
                        <a:t>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mensagem de login incorreto;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notificação que já existe chamado pendente;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o status do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007825" y="663200"/>
            <a:ext cx="1503300" cy="116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25" y="215050"/>
            <a:ext cx="7378650" cy="45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5"/>
          <p:cNvGraphicFramePr/>
          <p:nvPr/>
        </p:nvGraphicFramePr>
        <p:xfrm>
          <a:off x="636975" y="19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{807C68D8-44AA-4E7F-97C6-51D6796D54E2}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Administradores dos chamados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Administradores</a:t>
                      </a:r>
                      <a:r>
                        <a:rPr b="1" lang="pt-BR" sz="1100"/>
                        <a:t> empresa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Login como adm dos chamados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Visualização de Dashboard;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Leitura de dados;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Acesso a todos os chamados;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usuário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Analisar</a:t>
                      </a:r>
                      <a:r>
                        <a:rPr b="1" lang="pt-BR" sz="1100"/>
                        <a:t>  </a:t>
                      </a:r>
                      <a:r>
                        <a:rPr b="1" lang="pt-BR" sz="1100"/>
                        <a:t>estatísticas</a:t>
                      </a:r>
                      <a:r>
                        <a:rPr b="1" lang="pt-BR" sz="1100"/>
                        <a:t> dos </a:t>
                      </a:r>
                      <a:r>
                        <a:rPr b="1" lang="pt-BR" sz="1100"/>
                        <a:t>chamados;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Acompanhar Todos os chamados 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mensagem de login incorreto caso falte info ou esteja incorreta;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notificação que existe chamado em aberto caso tenha um em aberto pelo usuário;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0" y="496675"/>
            <a:ext cx="9143999" cy="381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Objetivos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Terminar de estruturar as ideias do projeto.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Aprimorar o design</a:t>
            </a:r>
            <a:r>
              <a:rPr lang="pt-BR" sz="1600">
                <a:solidFill>
                  <a:schemeClr val="dk1"/>
                </a:solidFill>
              </a:rPr>
              <a:t> do projeto e definir uma identidade visual.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Desenvolvimento dos </a:t>
            </a:r>
            <a:r>
              <a:rPr lang="pt-BR" sz="1600">
                <a:solidFill>
                  <a:schemeClr val="dk1"/>
                </a:solidFill>
              </a:rPr>
              <a:t>códigos</a:t>
            </a:r>
            <a:r>
              <a:rPr lang="pt-BR" sz="1600">
                <a:solidFill>
                  <a:schemeClr val="dk1"/>
                </a:solidFill>
              </a:rPr>
              <a:t> e  suas funcionalidades.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Iniciar com o desenvolvimento da Aplicação.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Desenvolvimento do backlog (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lista das tarefas necessárias para a entrega de um produto).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Recebimento de feedback.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535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>
                <a:latin typeface="Lobster"/>
                <a:ea typeface="Lobster"/>
                <a:cs typeface="Lobster"/>
                <a:sym typeface="Lobster"/>
              </a:rPr>
              <a:t>Integrantes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362500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Guilherme Firmeza → 202301135737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César Viana  →  202303153198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Mateus Norica → 202201038381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Ian Amoedo → </a:t>
            </a:r>
            <a:r>
              <a:rPr lang="pt-BR"/>
              <a:t>202202102873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Bruno Xavier → </a:t>
            </a:r>
            <a:r>
              <a:rPr lang="pt-BR"/>
              <a:t>202203351711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Gustavo Raia → </a:t>
            </a:r>
            <a:r>
              <a:rPr lang="pt-BR"/>
              <a:t>202201037385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5850" y="1660775"/>
            <a:ext cx="88323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4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Missão:</a:t>
            </a:r>
            <a:endParaRPr sz="2964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pt-BR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Criação de um sistema para abertura e gerenciamento de chamados.</a:t>
            </a:r>
            <a:r>
              <a:rPr lang="pt-BR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95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5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Cliente:</a:t>
            </a:r>
            <a:endParaRPr sz="295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Empresa de área tecnológica destinada para área industrial.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950" y="1120475"/>
            <a:ext cx="2548100" cy="2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649950"/>
            <a:ext cx="8520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588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5W2H</a:t>
            </a:r>
            <a:endParaRPr b="1" sz="2588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 quê?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Fazer um sistema de planejamento e controle de chamados da empresa.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Quem?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Os usuários que desejarem abrir chamados, tanto clientes como trabalhadores da própria empresa.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Quando?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projeto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deverá ser finalizado junto com o primeiro semestre de 2023.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Onde?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sistema deverá rodar em WEB, com porte para navegadores Desktop e Mobile.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Por quê?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sistema servirá para facilitar a empresa 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controlar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tais informações, economizando tempo e os deixando mais organizados.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Como? 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irá controlar a quantidade de chamados e os seus status (abertos, resolvidos, urgentes) e representar tais dados no Dashboard.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Quanto?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Esforço e dedicação do time.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588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Requisitos Funcionais</a:t>
            </a:r>
            <a:endParaRPr b="1" sz="2588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monitorar em tempo real a quantidade de chamados recebidos pela empresa.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exibir os chamados abertos e sua situação atual.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 fazer a contagem dos chamados resolvidos.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classificar os chamados de acordo com sua urgência ou prioridade.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recursos de login para os usuários inserirem nome, número e email para contato, caso necessário.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captar dados em tempo real para manipulação de máquinas que estejam com mal funcionamento.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login para operacional, administrador e cliente.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entrar como administrador deve ver apenas a informação do seu setor.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entrar como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administrador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terá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acesso ao dashboard.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 entrar como parte do setor operacional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terá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acesso apenas ao chamados que esse setor.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controlar o acesso do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definir se os chamados estão abertos, resolvidos ou pendentes.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deverá ser capaz de operar em alta carga de chamados sem sair do ar.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pt-BR" sz="2330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Requisitos Não Funcionais</a:t>
            </a:r>
            <a:endParaRPr b="1" sz="2330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acesso ao sistema para fazer o chamado 24 horas 7 dias da semana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interface de usuário amigável e intuitiva para facilitar a navegação e uso do dashboard.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vê apenas o seu próximo chamado.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suporte ao usuário.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ser eficiente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precisa ser web.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74650" y="29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>
                <a:latin typeface="Lobster"/>
                <a:ea typeface="Lobster"/>
                <a:cs typeface="Lobster"/>
                <a:sym typeface="Lobster"/>
              </a:rPr>
              <a:t>Casos de uso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697400" y="1468038"/>
            <a:ext cx="3875100" cy="4635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730250" y="1468038"/>
            <a:ext cx="380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AD1DC"/>
                </a:solidFill>
                <a:latin typeface="Lexend"/>
                <a:ea typeface="Lexend"/>
                <a:cs typeface="Lexend"/>
                <a:sym typeface="Lexend"/>
              </a:rPr>
              <a:t>Abertura o chamado</a:t>
            </a:r>
            <a:endParaRPr b="1">
              <a:solidFill>
                <a:srgbClr val="EAD1D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697400" y="2215638"/>
            <a:ext cx="3875100" cy="4635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2730250" y="2299863"/>
            <a:ext cx="3809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FC5E8"/>
                </a:solidFill>
                <a:latin typeface="Lexend"/>
                <a:ea typeface="Lexend"/>
                <a:cs typeface="Lexend"/>
                <a:sym typeface="Lexend"/>
              </a:rPr>
              <a:t>Resolução de chamado</a:t>
            </a:r>
            <a:endParaRPr b="1">
              <a:solidFill>
                <a:srgbClr val="9FC5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697400" y="3005375"/>
            <a:ext cx="3875100" cy="463500"/>
          </a:xfrm>
          <a:prstGeom prst="flowChartAlternateProcess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730250" y="3089600"/>
            <a:ext cx="3809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Administradores dos chamados </a:t>
            </a:r>
            <a:endParaRPr b="1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0"/>
          <p:cNvGraphicFramePr/>
          <p:nvPr/>
        </p:nvGraphicFramePr>
        <p:xfrm>
          <a:off x="701100" y="12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{807C68D8-44AA-4E7F-97C6-51D6796D54E2}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Abertura de 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Funcionários</a:t>
                      </a:r>
                      <a:r>
                        <a:rPr b="1" lang="pt-BR" sz="1100"/>
                        <a:t> da empresa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Problemas no serviço oferecido pela empresa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 tempo para resolução;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Status do chamado; 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Setor direcionado 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</a:t>
                      </a:r>
                      <a:r>
                        <a:rPr b="1" lang="pt-BR" sz="1100"/>
                        <a:t>usuário</a:t>
                      </a:r>
                      <a:r>
                        <a:rPr b="1" lang="pt-BR" sz="1100"/>
                        <a:t>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Descrever o motivo do chamado;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Enviar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</a:t>
                      </a:r>
                      <a:r>
                        <a:rPr b="1" lang="pt-BR" sz="1100"/>
                        <a:t> mensagem de login incorreto caso falte info ou esteja incorreta;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</a:t>
                      </a:r>
                      <a:r>
                        <a:rPr b="1" lang="pt-BR" sz="1100"/>
                        <a:t> notificação que existe </a:t>
                      </a:r>
                      <a:r>
                        <a:rPr b="1" lang="pt-BR" sz="1100"/>
                        <a:t>chamado</a:t>
                      </a:r>
                      <a:r>
                        <a:rPr b="1" lang="pt-BR" sz="1100"/>
                        <a:t> em aberto caso tenha um em aberto pelo </a:t>
                      </a:r>
                      <a:r>
                        <a:rPr b="1" lang="pt-BR" sz="1100"/>
                        <a:t>usuário;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2181"/>
          <a:stretch/>
        </p:blipFill>
        <p:spPr>
          <a:xfrm>
            <a:off x="671000" y="418325"/>
            <a:ext cx="5772150" cy="39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