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C6F-58DE-4C64-A22B-B7E6AA8216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EF3-B064-48DE-85FA-EC2BCB9F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MNCFINANCE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</dc:creator>
  <cp:lastModifiedBy>Kristian</cp:lastModifiedBy>
  <cp:revision>1</cp:revision>
  <dcterms:created xsi:type="dcterms:W3CDTF">2021-07-28T09:04:35Z</dcterms:created>
  <dcterms:modified xsi:type="dcterms:W3CDTF">2021-07-28T09:04:55Z</dcterms:modified>
</cp:coreProperties>
</file>