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6DFD-9882-4E1C-9CEC-5B907881E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775790"/>
            <a:ext cx="6815669" cy="2663687"/>
          </a:xfrm>
        </p:spPr>
        <p:txBody>
          <a:bodyPr/>
          <a:lstStyle/>
          <a:p>
            <a:br>
              <a:rPr lang="pt-BR" sz="2000" b="1" dirty="0"/>
            </a:br>
            <a:br>
              <a:rPr lang="pt-BR" sz="2000" b="1" dirty="0"/>
            </a:br>
            <a:br>
              <a:rPr lang="pt-BR" sz="2000" b="1" dirty="0"/>
            </a:br>
            <a:r>
              <a:rPr lang="pt-BR" sz="2000" b="1" dirty="0"/>
              <a:t>Teste</a:t>
            </a:r>
            <a:r>
              <a:rPr lang="pt-BR" sz="2000" dirty="0"/>
              <a:t> é o processo de executar um programa com a intenção de descobrir um erro. </a:t>
            </a:r>
            <a:br>
              <a:rPr lang="pt-BR" dirty="0"/>
            </a:br>
            <a:r>
              <a:rPr lang="pt-BR" dirty="0"/>
              <a:t> 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58933-6C78-4E7B-9421-34304C4E2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latin typeface="+mj-lt"/>
              </a:rPr>
              <a:t>Podem ser feito utilizando-se diferentes técnicas. Vai depender da metodologia aplicada na empresa ou no projeto. </a:t>
            </a:r>
          </a:p>
          <a:p>
            <a:r>
              <a:rPr lang="pt-BR" dirty="0">
                <a:latin typeface="+mj-lt"/>
              </a:rPr>
              <a:t>No modelo ágil, o profissional de teste começa seu trabalho já na concepção e construção da análise do software. É aqui que entra TDD.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08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9BA2D-C9EE-41AD-A447-60E15C107B38}"/>
              </a:ext>
            </a:extLst>
          </p:cNvPr>
          <p:cNvSpPr/>
          <p:nvPr/>
        </p:nvSpPr>
        <p:spPr>
          <a:xfrm>
            <a:off x="1444487" y="2905011"/>
            <a:ext cx="9329530" cy="157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Muito mais que uma moda, teste de software tem se tornado uma necessidade crescente devido a também crescente busca por qualidade.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7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DFF7-6A88-4B77-ADDA-98E08A73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POR QUE DEVEMOS TESTAR?</a:t>
            </a:r>
            <a:br>
              <a:rPr lang="pt-BR" sz="2400" dirty="0"/>
            </a:br>
            <a:endParaRPr lang="pt-BR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6C0EC-E9CA-4653-BD46-C6932469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Testes quando são bem planejados, poupam um bocado de tempo e dores de cabeça futuras, minimizando retrabalhos e desgastes com o cliente.</a:t>
            </a:r>
          </a:p>
          <a:p>
            <a:r>
              <a:rPr lang="pt-BR" dirty="0">
                <a:latin typeface="+mj-lt"/>
              </a:rPr>
              <a:t>MITO: teste custa caro.</a:t>
            </a:r>
          </a:p>
          <a:p>
            <a:pPr marL="0" indent="0">
              <a:buNone/>
            </a:pPr>
            <a:r>
              <a:rPr lang="pt-BR" dirty="0">
                <a:latin typeface="+mj-lt"/>
              </a:rPr>
              <a:t>Pressman já apresentou em seu Livro de Engenharia de Software que o custo do defeito é progressivo, ou seja, encontrar o defeito na fase de engenharia de requisitos custa 1 enquanto encontrar o defeito durante a fase de uso custa 100 vezes mais, então utilizar o teste, reduz custo e não aumenta.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027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251E-3433-47FE-B579-05131406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Benefícios do teste</a:t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91F6C-BF4B-4F01-B20F-21C20EA3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Qualidade do seu produto</a:t>
            </a:r>
          </a:p>
          <a:p>
            <a:pPr lvl="0"/>
            <a:r>
              <a:rPr lang="pt-BR" dirty="0"/>
              <a:t>Evita perda da confiança do cliente.</a:t>
            </a:r>
          </a:p>
          <a:p>
            <a:pPr lvl="0"/>
            <a:r>
              <a:rPr lang="pt-BR" dirty="0"/>
              <a:t>Ajuda a identificar trechos de código que foram mal escritos.</a:t>
            </a:r>
          </a:p>
          <a:p>
            <a:pPr lvl="0"/>
            <a:r>
              <a:rPr lang="pt-BR" dirty="0"/>
              <a:t>O Software mais fácil de ser mantido e evoluído. </a:t>
            </a:r>
          </a:p>
          <a:p>
            <a:r>
              <a:rPr lang="pt-BR" dirty="0"/>
              <a:t>Diminuindo o custo com bugs </a:t>
            </a:r>
          </a:p>
        </p:txBody>
      </p:sp>
    </p:spTree>
    <p:extLst>
      <p:ext uri="{BB962C8B-B14F-4D97-AF65-F5344CB8AC3E}">
        <p14:creationId xmlns:p14="http://schemas.microsoft.com/office/powerpoint/2010/main" val="397680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DCDF81-FF53-4ACA-96F6-3A834C73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630837"/>
              </p:ext>
            </p:extLst>
          </p:nvPr>
        </p:nvGraphicFramePr>
        <p:xfrm>
          <a:off x="967409" y="636105"/>
          <a:ext cx="9978888" cy="55517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89444">
                  <a:extLst>
                    <a:ext uri="{9D8B030D-6E8A-4147-A177-3AD203B41FA5}">
                      <a16:colId xmlns:a16="http://schemas.microsoft.com/office/drawing/2014/main" val="2304628228"/>
                    </a:ext>
                  </a:extLst>
                </a:gridCol>
                <a:gridCol w="4989444">
                  <a:extLst>
                    <a:ext uri="{9D8B030D-6E8A-4147-A177-3AD203B41FA5}">
                      <a16:colId xmlns:a16="http://schemas.microsoft.com/office/drawing/2014/main" val="1388984038"/>
                    </a:ext>
                  </a:extLst>
                </a:gridCol>
              </a:tblGrid>
              <a:tr h="9239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Testes manuais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Testes automatizados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8812127"/>
                  </a:ext>
                </a:extLst>
              </a:tr>
              <a:tr h="7770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Perda de tempo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Ganho de tempo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7129504"/>
                  </a:ext>
                </a:extLst>
              </a:tr>
              <a:tr h="378656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Geralmente, ele executa testes enquanto desenvolve o algoritmo completo. Ele escreve um pouco, roda o programa, e o programa falha. Nesse momento, o desenvolvedor entende o problema, corrige-o, e em seguida executa novamente o mesmo teste.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O desenvolvedor que automatiza seus testes perde tempo apenas 1 vez com ele; nas próximas, ele simplesmente aperta um botão e vê a máquina executando o teste pra ele, de forma correta e rápida.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247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71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BD87-FD3E-4B4D-8A88-41159831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100" b="1" dirty="0"/>
              <a:t>TDD - Test Driven Development</a:t>
            </a:r>
            <a:r>
              <a:rPr lang="pt-BR" sz="3100" dirty="0"/>
              <a:t> </a:t>
            </a:r>
            <a:br>
              <a:rPr lang="pt-BR" sz="3100" dirty="0"/>
            </a:br>
            <a:r>
              <a:rPr lang="pt-BR" sz="3100" dirty="0"/>
              <a:t> </a:t>
            </a:r>
            <a:r>
              <a:rPr lang="pt-BR" sz="3100" b="1" dirty="0"/>
              <a:t>Desenvolvimento guiado por testes</a:t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189AB-663F-4AD6-8695-C0285E06E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>
                <a:latin typeface="+mj-lt"/>
              </a:rPr>
              <a:t>É uma das práticas de desenvolvimento de software sugeridas por diversas metodologias ágeis.</a:t>
            </a:r>
          </a:p>
          <a:p>
            <a:pPr marL="0" indent="0" algn="just">
              <a:buNone/>
            </a:pPr>
            <a:endParaRPr lang="pt-BR" dirty="0">
              <a:latin typeface="+mj-lt"/>
            </a:endParaRPr>
          </a:p>
          <a:p>
            <a:pPr marL="0" indent="0" algn="just">
              <a:buNone/>
            </a:pPr>
            <a:r>
              <a:rPr lang="pt-BR" dirty="0">
                <a:latin typeface="+mj-lt"/>
              </a:rPr>
              <a:t>TDD sugere que o desenvolvedor escreva o teste antes mesmo da implementação.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652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C2C4-5C34-4098-A460-88BAC053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b="1" dirty="0"/>
              <a:t>Ciclo do TDD: (vermelho-verde-refatora)</a:t>
            </a:r>
            <a:br>
              <a:rPr lang="pt-BR" sz="2800" b="1" dirty="0"/>
            </a:br>
            <a:br>
              <a:rPr lang="pt-BR" sz="2800" b="1" dirty="0"/>
            </a:br>
            <a:r>
              <a:rPr lang="pt-BR" sz="2200" b="1" dirty="0">
                <a:solidFill>
                  <a:srgbClr val="FF0000"/>
                </a:solidFill>
              </a:rPr>
              <a:t>Criamos um teste que falhe</a:t>
            </a:r>
            <a:r>
              <a:rPr lang="pt-BR" sz="2200" dirty="0">
                <a:solidFill>
                  <a:srgbClr val="FF0000"/>
                </a:solidFill>
              </a:rPr>
              <a:t> </a:t>
            </a:r>
            <a:r>
              <a:rPr lang="pt-BR" sz="2200" dirty="0"/>
              <a:t>-&gt; </a:t>
            </a: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</a:rPr>
              <a:t>Fazemos a codificação para passar no teste</a:t>
            </a:r>
            <a:r>
              <a:rPr lang="pt-BR" sz="2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200" dirty="0"/>
              <a:t>-&gt; </a:t>
            </a:r>
            <a:r>
              <a:rPr lang="pt-BR" sz="2200" b="1" dirty="0">
                <a:solidFill>
                  <a:srgbClr val="7030A0"/>
                </a:solidFill>
              </a:rPr>
              <a:t>Refatoramos nosso código (melhorar o código)</a:t>
            </a:r>
            <a:br>
              <a:rPr lang="pt-BR" sz="2200" dirty="0">
                <a:solidFill>
                  <a:srgbClr val="7030A0"/>
                </a:solidFill>
              </a:rPr>
            </a:br>
            <a:endParaRPr lang="pt-BR" sz="2200" b="1" dirty="0">
              <a:solidFill>
                <a:srgbClr val="7030A0"/>
              </a:solidFill>
            </a:endParaRPr>
          </a:p>
        </p:txBody>
      </p:sp>
      <p:pic>
        <p:nvPicPr>
          <p:cNvPr id="4" name="Imagem 8" descr="Ciclo do TDD">
            <a:extLst>
              <a:ext uri="{FF2B5EF4-FFF2-40B4-BE49-F238E27FC236}">
                <a16:creationId xmlns:a16="http://schemas.microsoft.com/office/drawing/2014/main" id="{82999BC4-F791-4A4E-BD5A-ACD4239D38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0832" y="2650434"/>
            <a:ext cx="7441808" cy="352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005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6F6C-7E48-448C-9479-6131345F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TESTES DE UNIDADE</a:t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78739-2C82-479D-A11C-A18195777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04661"/>
            <a:ext cx="9601196" cy="3670852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pt-BR" sz="3600" dirty="0">
                <a:solidFill>
                  <a:schemeClr val="tx1"/>
                </a:solidFill>
                <a:latin typeface="+mj-lt"/>
              </a:rPr>
              <a:t>Valida a menor porção do código, ou seja, a unidade. Geralmente, em sistemas orientados a objetos, essa unidade é a classe.</a:t>
            </a:r>
          </a:p>
          <a:p>
            <a:pPr marL="0" indent="0" algn="just">
              <a:buNone/>
            </a:pPr>
            <a:endParaRPr lang="pt-BR" sz="3600" dirty="0">
              <a:solidFill>
                <a:schemeClr val="tx1"/>
              </a:solidFill>
              <a:latin typeface="+mj-lt"/>
            </a:endParaRPr>
          </a:p>
          <a:p>
            <a:pPr marL="0" indent="0" algn="just">
              <a:buNone/>
            </a:pPr>
            <a:r>
              <a:rPr lang="pt-BR" sz="3600" dirty="0">
                <a:solidFill>
                  <a:schemeClr val="tx1"/>
                </a:solidFill>
                <a:latin typeface="+mj-lt"/>
              </a:rPr>
              <a:t>O importante aqui é que os testes depois de desenvolvidos, pode ser utilizado diversas vezes, já que ele testa a funcionalidade, então, se algum dia um outro desenvolvedor alterar esse código, ele poderá executar a bateria de testes automatizados existente, garantindo que não ocorreu uma regressão de funcionalidade durante as melhorias ou as integrações de módulos. </a:t>
            </a:r>
          </a:p>
          <a:p>
            <a:pPr marL="0" indent="0" algn="just">
              <a:buNone/>
            </a:pPr>
            <a:endParaRPr lang="pt-BR" sz="29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7352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CFFA-18BE-4429-B9CD-9028A3F7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JUnit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F2C4D-4248-46CB-A798-3B604D66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pt-BR" dirty="0">
              <a:latin typeface="+mj-lt"/>
            </a:endParaRPr>
          </a:p>
          <a:p>
            <a:pPr marL="0" indent="0" algn="just">
              <a:buNone/>
            </a:pPr>
            <a:r>
              <a:rPr lang="pt-BR" dirty="0">
                <a:latin typeface="+mj-lt"/>
              </a:rPr>
              <a:t>O </a:t>
            </a:r>
            <a:r>
              <a:rPr lang="pt-BR" b="1" dirty="0">
                <a:latin typeface="+mj-lt"/>
              </a:rPr>
              <a:t>JUnit </a:t>
            </a:r>
            <a:r>
              <a:rPr lang="pt-BR" dirty="0">
                <a:latin typeface="+mj-lt"/>
              </a:rPr>
              <a:t>é um framework de teste para Java, que permite a criação de testes unitários. Além disso, está disponível como plug-in para os mais diversos IDE'S como Eclipse, Netbeans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530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F205-FAB7-486B-B754-A4146081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100" b="1" dirty="0"/>
              <a:t>Vantagens do Junit</a:t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F65D-ECBC-4223-953B-10D3E82D8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+mj-lt"/>
              </a:rPr>
              <a:t>1. Permite a criação rápida de código de teste possibilitando um aumento na qualidade do desenvolvimento e teste;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+mj-lt"/>
              </a:rPr>
              <a:t>2. Uma vez escritos, os testes são executados rapidamente sem que, para isso, seja interrompido o processo de desenvolvimento;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+mj-lt"/>
              </a:rPr>
              <a:t>3. Checa os resultados dos testes e fornece uma resposta imediata;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+mj-lt"/>
              </a:rPr>
              <a:t>4. É livre e orientado a objetos.</a:t>
            </a:r>
          </a:p>
          <a:p>
            <a:pPr marL="0" indent="0" algn="just">
              <a:buNone/>
            </a:pPr>
            <a:r>
              <a:rPr lang="pt-BR" b="1" dirty="0"/>
              <a:t>A melhor parte: se algum dia um outro desenvolvedor alterar esse código, ele poderá executar a bateria de testes automatizados existente, e descobrir se a sua alteração fez alguma funcionalidade que já funcionava anteriormente parar de funcionar. (testes de regressão).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8821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</TotalTime>
  <Words>572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Times New Roman</vt:lpstr>
      <vt:lpstr>Organic</vt:lpstr>
      <vt:lpstr>   Teste é o processo de executar um programa com a intenção de descobrir um erro.    </vt:lpstr>
      <vt:lpstr>POR QUE DEVEMOS TESTAR? </vt:lpstr>
      <vt:lpstr>Benefícios do teste </vt:lpstr>
      <vt:lpstr>PowerPoint Presentation</vt:lpstr>
      <vt:lpstr>TDD - Test Driven Development   Desenvolvimento guiado por testes </vt:lpstr>
      <vt:lpstr>Ciclo do TDD: (vermelho-verde-refatora)  Criamos um teste que falhe -&gt; Fazemos a codificação para passar no teste -&gt; Refatoramos nosso código (melhorar o código) </vt:lpstr>
      <vt:lpstr>TESTES DE UNIDADE </vt:lpstr>
      <vt:lpstr>JUnit</vt:lpstr>
      <vt:lpstr>Vantagens do Junit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é o processo de executar um programa com a intenção de descobrir um erro.</dc:title>
  <dc:creator>Padilha, Mônica Maria</dc:creator>
  <cp:lastModifiedBy>Padilha, Mônica Maria</cp:lastModifiedBy>
  <cp:revision>7</cp:revision>
  <dcterms:created xsi:type="dcterms:W3CDTF">2018-01-30T19:22:42Z</dcterms:created>
  <dcterms:modified xsi:type="dcterms:W3CDTF">2018-01-30T19:55:18Z</dcterms:modified>
</cp:coreProperties>
</file>