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58" r:id="rId11"/>
    <p:sldId id="268" r:id="rId12"/>
    <p:sldId id="269" r:id="rId13"/>
    <p:sldId id="288" r:id="rId14"/>
    <p:sldId id="270" r:id="rId15"/>
    <p:sldId id="271" r:id="rId16"/>
    <p:sldId id="272" r:id="rId17"/>
    <p:sldId id="273" r:id="rId18"/>
    <p:sldId id="289" r:id="rId19"/>
    <p:sldId id="287" r:id="rId2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954-552C-4028-A83A-B236524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4DE2F-3727-4FEE-8E60-4EA75B29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1366F-8DE8-48F2-827F-A513ABF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FAD2C-4CE0-4A58-8375-6277072C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92B6-C677-4B03-BE3E-E0D2942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83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B8C9-CB15-4748-87C4-D003F3EA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76A41-DB49-47F3-B07D-2E9D8387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AF5E-691E-4527-B890-3DCC7D84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30015-3069-4D2C-AD46-A57AF628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215C-B4D6-4511-8D1D-A7A7A45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499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107D8-7D9D-474E-BB9A-6ED4166B0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0A003-15BF-40F1-BCB6-CF0BBEE0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7B80D-45F4-4C57-82A2-D7A87C4E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AF202-46F8-4266-B14E-DDC275C3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B5AC-8BB6-4697-B233-9558C69B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501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85C4-43E7-45B8-B488-7760896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490C-5925-4C28-914B-3A9FDEED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885CA-2122-4837-A321-7A2007C4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286E-6523-470C-A95F-458951B3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3C93-1754-498E-AA5D-7E0BFD79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77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3540-60E2-42B9-8F5F-3CB65A8B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F0D2-5CC9-47C5-B6BF-1E980789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2060-620C-4726-AFA0-3AB7A0D9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A8E1-761D-4B6A-90EC-D1BB65AE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BC65C-36AF-47BE-B446-196F9852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656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9D7B-1299-4893-B90B-D7108883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A043-9C43-4455-965B-3F64F57D1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27DD-BBAD-4928-9FCD-E19CEF442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BB86-6762-4029-8732-94B74EB2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96F7F-4CEC-4F72-B4D4-323448E9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9BE3-4180-454D-AA41-0546B752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00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35B5-6784-4923-B0DB-8B46117C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B04BC-1023-468C-A0B1-3463DA027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81B41-802C-4227-BD45-93339687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4CA67-BB20-404D-8AD0-5F8C82213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2818E-A9BF-4CCF-99D7-A517EEB1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15FA1-C102-4CF5-8D46-D242A6D7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97B1F-5B11-41FD-93D6-79BB851D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7D8A0-97AB-41C2-BC33-EA98FA29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586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069B-120C-494F-AE4A-8BC07B40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0992-338E-4403-8A14-AB9F8CDE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2C26-7BF8-4563-B989-4C4DCCF4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9AD16-224C-4761-A715-134799C0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02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923C7-BBC7-44F0-90D1-E9918F71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ACC18-E125-43FC-8F90-F3BF892F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3D6EE-6587-4A87-80AB-94D38DD6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35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9489-2E2E-46C0-B031-A914D5A2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1750-E812-41E5-8FE8-067F99EFF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080D2-8585-409D-9667-E75B01C08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D378-4FA1-4C41-B14E-3AC9B655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5B70D-3BD8-4B68-8A33-9AFB1484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A858F-CE50-4E61-B5E1-31BE80CE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841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6734-DBDC-4F26-ADF3-82496293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940A6-236B-428D-AA53-D4E0E47D9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870CC-03E3-4F3E-AC47-8B941943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BBF74-752F-4DD5-A492-C001220E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26CA4-19E2-43C2-8821-CE96247B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5A835-0466-4BE4-AB63-1DB870A6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374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34C83-ED46-45E2-A835-EE33C4FA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F0F7-8C12-41CA-B6F8-7829586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1A25-2E9B-45E3-ADA8-F40736A8F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9B2C-D8E9-4056-B9AD-8616408D31FF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0710C-4443-41E3-9466-D512DB120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626A-5AFC-4A14-9E36-1B11A67CB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839D-F409-43BE-B467-D07F875DE14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01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hyperlink" Target="https://tev.fbk.eu/technologies/multi-camera-people-tracking-dataset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jpg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F4A4-6E53-40F1-ACBA-FC243749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586" y="1503363"/>
            <a:ext cx="9144000" cy="2387600"/>
          </a:xfrm>
        </p:spPr>
        <p:txBody>
          <a:bodyPr/>
          <a:lstStyle/>
          <a:p>
            <a:r>
              <a:rPr lang="en-GB" dirty="0" err="1"/>
              <a:t>ProCam</a:t>
            </a:r>
            <a:r>
              <a:rPr lang="en-GB" dirty="0"/>
              <a:t> Winter 2021</a:t>
            </a:r>
            <a:br>
              <a:rPr lang="en-GB" dirty="0"/>
            </a:b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8534-C39B-4972-BAE0-480A9444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3082"/>
            <a:ext cx="9144000" cy="1655762"/>
          </a:xfrm>
        </p:spPr>
        <p:txBody>
          <a:bodyPr/>
          <a:lstStyle/>
          <a:p>
            <a:r>
              <a:rPr lang="en-GB" dirty="0"/>
              <a:t>Martin Dahl</a:t>
            </a:r>
          </a:p>
          <a:p>
            <a:r>
              <a:rPr lang="en-GB" dirty="0"/>
              <a:t>EE-550 Image and Video Processing</a:t>
            </a:r>
            <a:endParaRPr lang="en-S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157018-B1D3-485F-850C-A911C5AEF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49" y="4838203"/>
            <a:ext cx="3190875" cy="1794867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962EA682-5C8F-4E4E-9A44-D1F5694FBF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7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35"/>
    </mc:Choice>
    <mc:Fallback>
      <p:transition spd="slow" advTm="10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51103-D686-4549-ACA9-253DFC05A488}"/>
              </a:ext>
            </a:extLst>
          </p:cNvPr>
          <p:cNvSpPr txBox="1"/>
          <p:nvPr/>
        </p:nvSpPr>
        <p:spPr>
          <a:xfrm>
            <a:off x="838200" y="1266769"/>
            <a:ext cx="6847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taken from Bruno Kessler Institute FBK </a:t>
            </a:r>
            <a:r>
              <a:rPr lang="en-GB" dirty="0" err="1"/>
              <a:t>TeV</a:t>
            </a:r>
            <a:r>
              <a:rPr lang="en-GB" dirty="0"/>
              <a:t>: </a:t>
            </a:r>
          </a:p>
          <a:p>
            <a:r>
              <a:rPr lang="en-GB" dirty="0">
                <a:hlinkClick r:id="rId4"/>
              </a:rPr>
              <a:t>https://tev.fbk.eu/technologies/multi-camera-people-tracking-datasets</a:t>
            </a:r>
            <a:endParaRPr lang="en-SE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9E66752-FE7C-4142-A96C-815BE6BC7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100"/>
            <a:ext cx="2076450" cy="180975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EAC890B-B206-47E8-8348-8E68CA379B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70"/>
    </mc:Choice>
    <mc:Fallback>
      <p:transition spd="slow" advTm="4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SE" dirty="0"/>
          </a:p>
        </p:txBody>
      </p:sp>
      <p:pic>
        <p:nvPicPr>
          <p:cNvPr id="5" name="Picture 4" descr="A picture containing floor, indoor, building, dock&#10;&#10;Description automatically generated">
            <a:extLst>
              <a:ext uri="{FF2B5EF4-FFF2-40B4-BE49-F238E27FC236}">
                <a16:creationId xmlns:a16="http://schemas.microsoft.com/office/drawing/2014/main" id="{F4E70C01-447A-4391-A61B-171F1B6DC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0" y="1579880"/>
            <a:ext cx="2556872" cy="2045498"/>
          </a:xfrm>
          <a:prstGeom prst="rect">
            <a:avLst/>
          </a:prstGeom>
        </p:spPr>
      </p:pic>
      <p:pic>
        <p:nvPicPr>
          <p:cNvPr id="7" name="Picture 6" descr="A picture containing skating, floor, indoor, ceiling&#10;&#10;Description automatically generated">
            <a:extLst>
              <a:ext uri="{FF2B5EF4-FFF2-40B4-BE49-F238E27FC236}">
                <a16:creationId xmlns:a16="http://schemas.microsoft.com/office/drawing/2014/main" id="{6863C6D8-5A98-4403-BD9F-C9AA2FDB0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42" y="1574800"/>
            <a:ext cx="2556873" cy="2045498"/>
          </a:xfrm>
          <a:prstGeom prst="rect">
            <a:avLst/>
          </a:prstGeom>
        </p:spPr>
      </p:pic>
      <p:pic>
        <p:nvPicPr>
          <p:cNvPr id="9" name="Picture 8" descr="A picture containing indoor, floor, ceiling, dock&#10;&#10;Description automatically generated">
            <a:extLst>
              <a:ext uri="{FF2B5EF4-FFF2-40B4-BE49-F238E27FC236}">
                <a16:creationId xmlns:a16="http://schemas.microsoft.com/office/drawing/2014/main" id="{723CCFA7-8D8C-4A98-BB26-8F7A742ED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0" y="3954617"/>
            <a:ext cx="2550523" cy="2040418"/>
          </a:xfrm>
          <a:prstGeom prst="rect">
            <a:avLst/>
          </a:prstGeom>
        </p:spPr>
      </p:pic>
      <p:pic>
        <p:nvPicPr>
          <p:cNvPr id="11" name="Picture 10" descr="A picture containing floor, indoor, dock&#10;&#10;Description automatically generated">
            <a:extLst>
              <a:ext uri="{FF2B5EF4-FFF2-40B4-BE49-F238E27FC236}">
                <a16:creationId xmlns:a16="http://schemas.microsoft.com/office/drawing/2014/main" id="{55B1E0E9-CA46-4B51-A947-297A6BB67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42" y="3954617"/>
            <a:ext cx="2550523" cy="2040418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6A37A27-949E-4DD3-8346-4E693A2FCE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22"/>
    </mc:Choice>
    <mc:Fallback>
      <p:transition spd="slow" advTm="13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n-SE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FF52301-30C7-4231-9298-9672BCCF36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7"/>
    </mc:Choice>
    <mc:Fallback>
      <p:transition spd="slow" advTm="3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DDF39-67E7-470A-83AA-77FBFFE0D307}"/>
              </a:ext>
            </a:extLst>
          </p:cNvPr>
          <p:cNvSpPr txBox="1"/>
          <p:nvPr/>
        </p:nvSpPr>
        <p:spPr>
          <a:xfrm>
            <a:off x="838200" y="1690688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Detecting persons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8F50404-C434-42C8-A3D9-F4AF2604C3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5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3"/>
    </mc:Choice>
    <mc:Fallback>
      <p:transition spd="slow" advTm="2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DDF39-67E7-470A-83AA-77FBFFE0D307}"/>
              </a:ext>
            </a:extLst>
          </p:cNvPr>
          <p:cNvSpPr txBox="1"/>
          <p:nvPr/>
        </p:nvSpPr>
        <p:spPr>
          <a:xfrm>
            <a:off x="838200" y="1690688"/>
            <a:ext cx="4389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Detecting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Recognizing persons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AFCF1E3-9690-4C42-B0C6-E007E0113B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0"/>
    </mc:Choice>
    <mc:Fallback>
      <p:transition spd="slow" advTm="2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DDF39-67E7-470A-83AA-77FBFFE0D307}"/>
              </a:ext>
            </a:extLst>
          </p:cNvPr>
          <p:cNvSpPr txBox="1"/>
          <p:nvPr/>
        </p:nvSpPr>
        <p:spPr>
          <a:xfrm>
            <a:off x="838200" y="1690688"/>
            <a:ext cx="4389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Detecting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Recognizing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Recognition independent of pose and orientation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B499B86-88AB-454D-8836-1D66B9771F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3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43"/>
    </mc:Choice>
    <mc:Fallback>
      <p:transition spd="slow" advTm="10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DDF39-67E7-470A-83AA-77FBFFE0D307}"/>
              </a:ext>
            </a:extLst>
          </p:cNvPr>
          <p:cNvSpPr txBox="1"/>
          <p:nvPr/>
        </p:nvSpPr>
        <p:spPr>
          <a:xfrm>
            <a:off x="838200" y="1690688"/>
            <a:ext cx="4389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Detecting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Recognizing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Recognition independent of pose and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Lightning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099656E-735B-4988-A979-C58762CD46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8"/>
    </mc:Choice>
    <mc:Fallback>
      <p:transition spd="slow" advTm="3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DDF39-67E7-470A-83AA-77FBFFE0D307}"/>
              </a:ext>
            </a:extLst>
          </p:cNvPr>
          <p:cNvSpPr txBox="1"/>
          <p:nvPr/>
        </p:nvSpPr>
        <p:spPr>
          <a:xfrm>
            <a:off x="838200" y="1690688"/>
            <a:ext cx="4389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Detecting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Recognizing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Recognition independent of pose and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Lightning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Visual obstructions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43B57F7-EBB9-4F80-AA4F-E1670A30B8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5"/>
    </mc:Choice>
    <mc:Fallback>
      <p:transition spd="slow" advTm="43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DDF39-67E7-470A-83AA-77FBFFE0D307}"/>
              </a:ext>
            </a:extLst>
          </p:cNvPr>
          <p:cNvSpPr txBox="1"/>
          <p:nvPr/>
        </p:nvSpPr>
        <p:spPr>
          <a:xfrm>
            <a:off x="838200" y="1690688"/>
            <a:ext cx="4389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Detecting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Recognizing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Recognition independent of pose and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Lightning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Visual obstructions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Hard to get uniform data</a:t>
            </a:r>
            <a:endParaRPr lang="en-SE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A0472-CCFB-48EC-856D-02757D3FA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31" y="833956"/>
            <a:ext cx="1107702" cy="1915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A12BEF-83F0-4A9E-9338-22CECE46B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18" y="2626965"/>
            <a:ext cx="873083" cy="2276252"/>
          </a:xfrm>
          <a:prstGeom prst="rect">
            <a:avLst/>
          </a:prstGeom>
        </p:spPr>
      </p:pic>
      <p:pic>
        <p:nvPicPr>
          <p:cNvPr id="9" name="Picture 8" descr="A picture containing person, blurry, floor&#10;&#10;Description automatically generated">
            <a:extLst>
              <a:ext uri="{FF2B5EF4-FFF2-40B4-BE49-F238E27FC236}">
                <a16:creationId xmlns:a16="http://schemas.microsoft.com/office/drawing/2014/main" id="{D15AEF69-42E7-4D26-8184-F75FE4D66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64" y="3429000"/>
            <a:ext cx="542925" cy="1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F92918-67E0-4F93-AA05-DAB92874C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04" y="1446686"/>
            <a:ext cx="873083" cy="2360558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8860AA6-2859-4C4C-B304-471B83DB8A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3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23"/>
    </mc:Choice>
    <mc:Fallback>
      <p:transition spd="slow" advTm="17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F4A4-6E53-40F1-ACBA-FC243749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586" y="1503363"/>
            <a:ext cx="9144000" cy="2387600"/>
          </a:xfrm>
        </p:spPr>
        <p:txBody>
          <a:bodyPr/>
          <a:lstStyle/>
          <a:p>
            <a:r>
              <a:rPr lang="en-GB" dirty="0" err="1"/>
              <a:t>ProCam</a:t>
            </a:r>
            <a:r>
              <a:rPr lang="en-GB" dirty="0"/>
              <a:t> Winter 2021</a:t>
            </a:r>
            <a:br>
              <a:rPr lang="en-GB" dirty="0"/>
            </a:b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8534-C39B-4972-BAE0-480A9444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3082"/>
            <a:ext cx="9144000" cy="1655762"/>
          </a:xfrm>
        </p:spPr>
        <p:txBody>
          <a:bodyPr/>
          <a:lstStyle/>
          <a:p>
            <a:r>
              <a:rPr lang="en-GB" dirty="0"/>
              <a:t>Martin Dahl</a:t>
            </a:r>
          </a:p>
          <a:p>
            <a:r>
              <a:rPr lang="en-GB" dirty="0"/>
              <a:t>EE-550 Image and Video Processing</a:t>
            </a:r>
            <a:endParaRPr lang="en-S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157018-B1D3-485F-850C-A911C5AEF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49" y="4838203"/>
            <a:ext cx="3190875" cy="1794867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B8661C18-2D7B-4536-A89E-A21B568745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6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0"/>
    </mc:Choice>
    <mc:Fallback>
      <p:transition spd="slow" advTm="2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SE" dirty="0"/>
          </a:p>
        </p:txBody>
      </p:sp>
      <p:pic>
        <p:nvPicPr>
          <p:cNvPr id="5" name="Picture 4" descr="Chart, shape, square&#10;&#10;Description automatically generated with medium confidence">
            <a:extLst>
              <a:ext uri="{FF2B5EF4-FFF2-40B4-BE49-F238E27FC236}">
                <a16:creationId xmlns:a16="http://schemas.microsoft.com/office/drawing/2014/main" id="{7A4BD2E6-5294-4974-95C8-B527D55DA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576"/>
            <a:ext cx="5067380" cy="4712872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6DB8629-E905-4276-A5A8-AF81070D39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10"/>
    </mc:Choice>
    <mc:Fallback>
      <p:transition spd="slow" advTm="16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SE" dirty="0"/>
          </a:p>
        </p:txBody>
      </p:sp>
      <p:pic>
        <p:nvPicPr>
          <p:cNvPr id="5" name="Picture 4" descr="Chart, shape, square&#10;&#10;Description automatically generated with medium confidence">
            <a:extLst>
              <a:ext uri="{FF2B5EF4-FFF2-40B4-BE49-F238E27FC236}">
                <a16:creationId xmlns:a16="http://schemas.microsoft.com/office/drawing/2014/main" id="{7A4BD2E6-5294-4974-95C8-B527D55DA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576"/>
            <a:ext cx="5067380" cy="471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26CD1-03FE-4BD4-A0EC-C30D3EB31F78}"/>
              </a:ext>
            </a:extLst>
          </p:cNvPr>
          <p:cNvSpPr txBox="1"/>
          <p:nvPr/>
        </p:nvSpPr>
        <p:spPr>
          <a:xfrm>
            <a:off x="6614160" y="119888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Many people in a room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B44EC98-B6BA-42DC-90E0-3E515079E4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2"/>
    </mc:Choice>
    <mc:Fallback>
      <p:transition spd="slow" advTm="67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SE" dirty="0"/>
          </a:p>
        </p:txBody>
      </p:sp>
      <p:pic>
        <p:nvPicPr>
          <p:cNvPr id="5" name="Picture 4" descr="Chart, shape, square&#10;&#10;Description automatically generated with medium confidence">
            <a:extLst>
              <a:ext uri="{FF2B5EF4-FFF2-40B4-BE49-F238E27FC236}">
                <a16:creationId xmlns:a16="http://schemas.microsoft.com/office/drawing/2014/main" id="{7A4BD2E6-5294-4974-95C8-B527D55DA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576"/>
            <a:ext cx="5067380" cy="471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26CD1-03FE-4BD4-A0EC-C30D3EB31F78}"/>
              </a:ext>
            </a:extLst>
          </p:cNvPr>
          <p:cNvSpPr txBox="1"/>
          <p:nvPr/>
        </p:nvSpPr>
        <p:spPr>
          <a:xfrm>
            <a:off x="6614160" y="1198880"/>
            <a:ext cx="438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Many people in a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Requires more than one camera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9991575-4EC9-47CA-9D84-6199695645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0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0"/>
    </mc:Choice>
    <mc:Fallback>
      <p:transition spd="slow" advTm="32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SE" dirty="0"/>
          </a:p>
        </p:txBody>
      </p:sp>
      <p:pic>
        <p:nvPicPr>
          <p:cNvPr id="5" name="Picture 4" descr="Chart, shape, square&#10;&#10;Description automatically generated with medium confidence">
            <a:extLst>
              <a:ext uri="{FF2B5EF4-FFF2-40B4-BE49-F238E27FC236}">
                <a16:creationId xmlns:a16="http://schemas.microsoft.com/office/drawing/2014/main" id="{7A4BD2E6-5294-4974-95C8-B527D55DA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576"/>
            <a:ext cx="5067380" cy="471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26CD1-03FE-4BD4-A0EC-C30D3EB31F78}"/>
              </a:ext>
            </a:extLst>
          </p:cNvPr>
          <p:cNvSpPr txBox="1"/>
          <p:nvPr/>
        </p:nvSpPr>
        <p:spPr>
          <a:xfrm>
            <a:off x="6614160" y="1198880"/>
            <a:ext cx="438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Many people in a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Requires more than one camera</a:t>
            </a:r>
          </a:p>
        </p:txBody>
      </p:sp>
      <p:sp>
        <p:nvSpPr>
          <p:cNvPr id="4" name="Action Button: Video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ABC0B89-8D1A-45C7-8692-C8BA0ABCC086}"/>
              </a:ext>
            </a:extLst>
          </p:cNvPr>
          <p:cNvSpPr/>
          <p:nvPr/>
        </p:nvSpPr>
        <p:spPr>
          <a:xfrm rot="5400000">
            <a:off x="2346960" y="1978630"/>
            <a:ext cx="375920" cy="386080"/>
          </a:xfrm>
          <a:prstGeom prst="actionButtonMov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9BA546B0-A4A0-40B4-A5F9-C4E4FC98BB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3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3"/>
    </mc:Choice>
    <mc:Fallback>
      <p:transition spd="slow" advTm="6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SE" dirty="0"/>
          </a:p>
        </p:txBody>
      </p:sp>
      <p:pic>
        <p:nvPicPr>
          <p:cNvPr id="5" name="Picture 4" descr="Chart, shape, square&#10;&#10;Description automatically generated with medium confidence">
            <a:extLst>
              <a:ext uri="{FF2B5EF4-FFF2-40B4-BE49-F238E27FC236}">
                <a16:creationId xmlns:a16="http://schemas.microsoft.com/office/drawing/2014/main" id="{7A4BD2E6-5294-4974-95C8-B527D55DA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576"/>
            <a:ext cx="5067380" cy="471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26CD1-03FE-4BD4-A0EC-C30D3EB31F78}"/>
              </a:ext>
            </a:extLst>
          </p:cNvPr>
          <p:cNvSpPr txBox="1"/>
          <p:nvPr/>
        </p:nvSpPr>
        <p:spPr>
          <a:xfrm>
            <a:off x="6614160" y="1198880"/>
            <a:ext cx="438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Many people in a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Requires more than one camera</a:t>
            </a:r>
          </a:p>
        </p:txBody>
      </p:sp>
      <p:sp>
        <p:nvSpPr>
          <p:cNvPr id="4" name="Action Button: Video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ABC0B89-8D1A-45C7-8692-C8BA0ABCC086}"/>
              </a:ext>
            </a:extLst>
          </p:cNvPr>
          <p:cNvSpPr/>
          <p:nvPr/>
        </p:nvSpPr>
        <p:spPr>
          <a:xfrm rot="5400000">
            <a:off x="2346960" y="1978630"/>
            <a:ext cx="375920" cy="386080"/>
          </a:xfrm>
          <a:prstGeom prst="actionButtonMov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Action Button: Video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116818-09D3-4BB5-9741-6E3CEF06F92A}"/>
              </a:ext>
            </a:extLst>
          </p:cNvPr>
          <p:cNvSpPr/>
          <p:nvPr/>
        </p:nvSpPr>
        <p:spPr>
          <a:xfrm rot="7940499">
            <a:off x="4668564" y="3832083"/>
            <a:ext cx="375920" cy="386080"/>
          </a:xfrm>
          <a:prstGeom prst="actionButtonMov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924E03E8-3F0F-4CD4-A6F1-5780584DB1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99"/>
    </mc:Choice>
    <mc:Fallback>
      <p:transition spd="slow" advTm="69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SE" dirty="0"/>
          </a:p>
        </p:txBody>
      </p:sp>
      <p:pic>
        <p:nvPicPr>
          <p:cNvPr id="5" name="Picture 4" descr="Chart, shape, square&#10;&#10;Description automatically generated with medium confidence">
            <a:extLst>
              <a:ext uri="{FF2B5EF4-FFF2-40B4-BE49-F238E27FC236}">
                <a16:creationId xmlns:a16="http://schemas.microsoft.com/office/drawing/2014/main" id="{7A4BD2E6-5294-4974-95C8-B527D55DA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576"/>
            <a:ext cx="5067380" cy="471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26CD1-03FE-4BD4-A0EC-C30D3EB31F78}"/>
              </a:ext>
            </a:extLst>
          </p:cNvPr>
          <p:cNvSpPr txBox="1"/>
          <p:nvPr/>
        </p:nvSpPr>
        <p:spPr>
          <a:xfrm>
            <a:off x="6614160" y="1198880"/>
            <a:ext cx="4389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Many people in a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Requires more than one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Cameras should “know” if they look at the same person</a:t>
            </a:r>
            <a:endParaRPr lang="en-SE" sz="3200" dirty="0"/>
          </a:p>
        </p:txBody>
      </p:sp>
      <p:sp>
        <p:nvSpPr>
          <p:cNvPr id="4" name="Action Button: Video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ABC0B89-8D1A-45C7-8692-C8BA0ABCC086}"/>
              </a:ext>
            </a:extLst>
          </p:cNvPr>
          <p:cNvSpPr/>
          <p:nvPr/>
        </p:nvSpPr>
        <p:spPr>
          <a:xfrm rot="5400000">
            <a:off x="2346960" y="1978630"/>
            <a:ext cx="375920" cy="386080"/>
          </a:xfrm>
          <a:prstGeom prst="actionButtonMov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Action Button: Video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116818-09D3-4BB5-9741-6E3CEF06F92A}"/>
              </a:ext>
            </a:extLst>
          </p:cNvPr>
          <p:cNvSpPr/>
          <p:nvPr/>
        </p:nvSpPr>
        <p:spPr>
          <a:xfrm rot="7940499">
            <a:off x="4668564" y="3832083"/>
            <a:ext cx="375920" cy="386080"/>
          </a:xfrm>
          <a:prstGeom prst="actionButtonMov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54B66FF7-6040-4976-A3C6-D06D894B17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5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0"/>
    </mc:Choice>
    <mc:Fallback>
      <p:transition spd="slow" advTm="1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SE" dirty="0"/>
          </a:p>
        </p:txBody>
      </p:sp>
      <p:pic>
        <p:nvPicPr>
          <p:cNvPr id="5" name="Picture 4" descr="Chart, shape, square&#10;&#10;Description automatically generated with medium confidence">
            <a:extLst>
              <a:ext uri="{FF2B5EF4-FFF2-40B4-BE49-F238E27FC236}">
                <a16:creationId xmlns:a16="http://schemas.microsoft.com/office/drawing/2014/main" id="{7A4BD2E6-5294-4974-95C8-B527D55DA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576"/>
            <a:ext cx="5067380" cy="471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26CD1-03FE-4BD4-A0EC-C30D3EB31F78}"/>
              </a:ext>
            </a:extLst>
          </p:cNvPr>
          <p:cNvSpPr txBox="1"/>
          <p:nvPr/>
        </p:nvSpPr>
        <p:spPr>
          <a:xfrm>
            <a:off x="6614160" y="1198880"/>
            <a:ext cx="4389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Many people in a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Requires more than one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Cameras should “know” if they look at the same person</a:t>
            </a:r>
            <a:endParaRPr lang="en-SE" sz="3200" dirty="0"/>
          </a:p>
        </p:txBody>
      </p:sp>
      <p:sp>
        <p:nvSpPr>
          <p:cNvPr id="4" name="Action Button: Video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ABC0B89-8D1A-45C7-8692-C8BA0ABCC086}"/>
              </a:ext>
            </a:extLst>
          </p:cNvPr>
          <p:cNvSpPr/>
          <p:nvPr/>
        </p:nvSpPr>
        <p:spPr>
          <a:xfrm rot="5400000">
            <a:off x="2346960" y="1978630"/>
            <a:ext cx="375920" cy="386080"/>
          </a:xfrm>
          <a:prstGeom prst="actionButtonMov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Action Button: Video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116818-09D3-4BB5-9741-6E3CEF06F92A}"/>
              </a:ext>
            </a:extLst>
          </p:cNvPr>
          <p:cNvSpPr/>
          <p:nvPr/>
        </p:nvSpPr>
        <p:spPr>
          <a:xfrm rot="7940499">
            <a:off x="4668564" y="3832083"/>
            <a:ext cx="375920" cy="386080"/>
          </a:xfrm>
          <a:prstGeom prst="actionButtonMov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7EB33A-C158-4BD9-BBD1-7C3C762300F7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2651760" y="4164052"/>
            <a:ext cx="2078164" cy="109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2A6AD84B-3F4D-48B8-86D3-5CFD833FED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2"/>
    </mc:Choice>
    <mc:Fallback>
      <p:transition spd="slow" advTm="8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DF1-783E-4D37-A7D3-8B73D8F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SE" dirty="0"/>
          </a:p>
        </p:txBody>
      </p:sp>
      <p:pic>
        <p:nvPicPr>
          <p:cNvPr id="5" name="Picture 4" descr="Chart, shape, square&#10;&#10;Description automatically generated with medium confidence">
            <a:extLst>
              <a:ext uri="{FF2B5EF4-FFF2-40B4-BE49-F238E27FC236}">
                <a16:creationId xmlns:a16="http://schemas.microsoft.com/office/drawing/2014/main" id="{7A4BD2E6-5294-4974-95C8-B527D55DA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576"/>
            <a:ext cx="5067380" cy="471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26CD1-03FE-4BD4-A0EC-C30D3EB31F78}"/>
              </a:ext>
            </a:extLst>
          </p:cNvPr>
          <p:cNvSpPr txBox="1"/>
          <p:nvPr/>
        </p:nvSpPr>
        <p:spPr>
          <a:xfrm>
            <a:off x="6614160" y="1198880"/>
            <a:ext cx="4389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Many people in a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Requires more than one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Cameras should “know” if they look at the same person</a:t>
            </a:r>
            <a:endParaRPr lang="en-SE" sz="3200" dirty="0"/>
          </a:p>
        </p:txBody>
      </p:sp>
      <p:sp>
        <p:nvSpPr>
          <p:cNvPr id="4" name="Action Button: Video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ABC0B89-8D1A-45C7-8692-C8BA0ABCC086}"/>
              </a:ext>
            </a:extLst>
          </p:cNvPr>
          <p:cNvSpPr/>
          <p:nvPr/>
        </p:nvSpPr>
        <p:spPr>
          <a:xfrm rot="5400000">
            <a:off x="2346960" y="1978630"/>
            <a:ext cx="375920" cy="386080"/>
          </a:xfrm>
          <a:prstGeom prst="actionButtonMov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Action Button: Video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116818-09D3-4BB5-9741-6E3CEF06F92A}"/>
              </a:ext>
            </a:extLst>
          </p:cNvPr>
          <p:cNvSpPr/>
          <p:nvPr/>
        </p:nvSpPr>
        <p:spPr>
          <a:xfrm rot="7940499">
            <a:off x="4668564" y="3832083"/>
            <a:ext cx="375920" cy="386080"/>
          </a:xfrm>
          <a:prstGeom prst="actionButtonMov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7EB33A-C158-4BD9-BBD1-7C3C762300F7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2651760" y="4164052"/>
            <a:ext cx="2078164" cy="109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DD1FF3-807D-4FD5-8CA1-70A842881FA0}"/>
              </a:ext>
            </a:extLst>
          </p:cNvPr>
          <p:cNvCxnSpPr>
            <a:cxnSpLocks/>
          </p:cNvCxnSpPr>
          <p:nvPr/>
        </p:nvCxnSpPr>
        <p:spPr>
          <a:xfrm>
            <a:off x="2550160" y="2359630"/>
            <a:ext cx="0" cy="266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5D265B67-9384-441F-BB98-037068CF06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1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8"/>
    </mc:Choice>
    <mc:Fallback>
      <p:transition spd="slow" advTm="2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218</Words>
  <Application>Microsoft Office PowerPoint</Application>
  <PresentationFormat>Widescreen</PresentationFormat>
  <Paragraphs>62</Paragraphs>
  <Slides>19</Slides>
  <Notes>0</Notes>
  <HiddenSlides>0</HiddenSlides>
  <MMClips>19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ProCam Winter 2021 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Example</vt:lpstr>
      <vt:lpstr>Example</vt:lpstr>
      <vt:lpstr>Challenges</vt:lpstr>
      <vt:lpstr>Challenges</vt:lpstr>
      <vt:lpstr>Challenges</vt:lpstr>
      <vt:lpstr>Challenges</vt:lpstr>
      <vt:lpstr>Challenges</vt:lpstr>
      <vt:lpstr>Challenges</vt:lpstr>
      <vt:lpstr>Challenges</vt:lpstr>
      <vt:lpstr>ProCam Winter 2021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ProCam Winter 2021</dc:title>
  <dc:creator>Martin Dahl</dc:creator>
  <cp:lastModifiedBy>Martin Dahl</cp:lastModifiedBy>
  <cp:revision>4</cp:revision>
  <dcterms:created xsi:type="dcterms:W3CDTF">2021-11-13T23:47:08Z</dcterms:created>
  <dcterms:modified xsi:type="dcterms:W3CDTF">2021-11-15T16:52:27Z</dcterms:modified>
</cp:coreProperties>
</file>