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Lab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Kenneth Mendoza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42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47" y="1778000"/>
            <a:ext cx="7606553" cy="455705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Student can request items from parts crib and prototype lab.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QR codes are used to scan items.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Requested items will be saved in database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Save time and efficiency, 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0"/>
            <a:ext cx="8229600" cy="1143000"/>
          </a:xfrm>
        </p:spPr>
        <p:txBody>
          <a:bodyPr/>
          <a:lstStyle/>
          <a:p>
            <a:r>
              <a:rPr lang="en-US" dirty="0" smtClean="0"/>
              <a:t>Updated Budget</a:t>
            </a:r>
            <a:endParaRPr lang="en-US" dirty="0"/>
          </a:p>
        </p:txBody>
      </p:sp>
      <p:pic>
        <p:nvPicPr>
          <p:cNvPr id="4" name="Picture 3" descr="Screen Shot 2016-11-29 at 10.39.0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3" y="1061161"/>
            <a:ext cx="6618194" cy="56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510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28589"/>
            <a:ext cx="7894198" cy="45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64352"/>
            <a:ext cx="7772400" cy="1470025"/>
          </a:xfrm>
        </p:spPr>
        <p:txBody>
          <a:bodyPr/>
          <a:lstStyle/>
          <a:p>
            <a:r>
              <a:rPr lang="en-US" dirty="0" smtClean="0"/>
              <a:t>Build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389" y="1470026"/>
            <a:ext cx="7086600" cy="2354916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30 seconds video of the build of our project.</a:t>
            </a:r>
          </a:p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I’ve used Windows Movie Maker to edit.</a:t>
            </a:r>
          </a:p>
          <a:p>
            <a:pPr marL="457200" indent="-457200" algn="l">
              <a:buFont typeface="Arial"/>
              <a:buChar char="•"/>
            </a:pPr>
            <a:r>
              <a:rPr lang="en-US" sz="2600" dirty="0" smtClean="0"/>
              <a:t>I’ve uploaded the video to my </a:t>
            </a:r>
            <a:r>
              <a:rPr lang="en-US" sz="2600" dirty="0" err="1" smtClean="0"/>
              <a:t>github</a:t>
            </a:r>
            <a:r>
              <a:rPr lang="en-US" sz="2600" dirty="0"/>
              <a:t> </a:t>
            </a:r>
            <a:r>
              <a:rPr lang="en-US" sz="2600" dirty="0" smtClean="0"/>
              <a:t>repository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Screen Shot 2016-11-29 at 10.50.20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6" y="3720353"/>
            <a:ext cx="4639233" cy="28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78"/>
            <a:ext cx="7772400" cy="1470025"/>
          </a:xfrm>
        </p:spPr>
        <p:txBody>
          <a:bodyPr/>
          <a:lstStyle/>
          <a:p>
            <a:r>
              <a:rPr lang="en-US" dirty="0" smtClean="0"/>
              <a:t>Course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1211"/>
            <a:ext cx="6400800" cy="469302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Electrical Circuits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Unix Internals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to Software Engineering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Digital Fundamentals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Embedded Systems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99431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252</TotalTime>
  <Words>84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Twilight</vt:lpstr>
      <vt:lpstr>Prototype Lab Flow</vt:lpstr>
      <vt:lpstr>Introduction</vt:lpstr>
      <vt:lpstr>Updated Budget</vt:lpstr>
      <vt:lpstr>Schedule</vt:lpstr>
      <vt:lpstr>Build Video</vt:lpstr>
      <vt:lpstr>Course 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Lab Flow</dc:title>
  <dc:creator>Ken Mend</dc:creator>
  <cp:lastModifiedBy>Matheus Almeida</cp:lastModifiedBy>
  <cp:revision>5</cp:revision>
  <dcterms:created xsi:type="dcterms:W3CDTF">2016-11-29T15:28:01Z</dcterms:created>
  <dcterms:modified xsi:type="dcterms:W3CDTF">2016-11-29T19:55:55Z</dcterms:modified>
</cp:coreProperties>
</file>