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7" r:id="rId5"/>
    <p:sldId id="260" r:id="rId6"/>
    <p:sldId id="258" r:id="rId7"/>
    <p:sldId id="263" r:id="rId8"/>
    <p:sldId id="262" r:id="rId9"/>
    <p:sldId id="275" r:id="rId10"/>
    <p:sldId id="271" r:id="rId11"/>
    <p:sldId id="276" r:id="rId12"/>
    <p:sldId id="277" r:id="rId13"/>
    <p:sldId id="278" r:id="rId14"/>
    <p:sldId id="279" r:id="rId15"/>
    <p:sldId id="280" r:id="rId16"/>
    <p:sldId id="266" r:id="rId17"/>
    <p:sldId id="281" r:id="rId18"/>
    <p:sldId id="267" r:id="rId19"/>
    <p:sldId id="28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1927" autoAdjust="0"/>
  </p:normalViewPr>
  <p:slideViewPr>
    <p:cSldViewPr snapToGrid="0">
      <p:cViewPr varScale="1">
        <p:scale>
          <a:sx n="70" d="100"/>
          <a:sy n="70" d="100"/>
        </p:scale>
        <p:origin x="209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ca Dodero" userId="82f2d8d5-f5a1-4ac9-aad7-f5d17250fee6" providerId="ADAL" clId="{AD386EF8-F1AA-42FB-AEED-055B568BCF25}"/>
    <pc:docChg chg="undo custSel addSld delSld modSld">
      <pc:chgData name="Monica Dodero" userId="82f2d8d5-f5a1-4ac9-aad7-f5d17250fee6" providerId="ADAL" clId="{AD386EF8-F1AA-42FB-AEED-055B568BCF25}" dt="2021-09-09T03:12:58.190" v="36" actId="20577"/>
      <pc:docMkLst>
        <pc:docMk/>
      </pc:docMkLst>
      <pc:sldChg chg="modNotes">
        <pc:chgData name="Monica Dodero" userId="82f2d8d5-f5a1-4ac9-aad7-f5d17250fee6" providerId="ADAL" clId="{AD386EF8-F1AA-42FB-AEED-055B568BCF25}" dt="2021-09-09T03:11:38.147" v="1" actId="368"/>
        <pc:sldMkLst>
          <pc:docMk/>
          <pc:sldMk cId="850593172" sldId="257"/>
        </pc:sldMkLst>
      </pc:sldChg>
      <pc:sldChg chg="modNotes">
        <pc:chgData name="Monica Dodero" userId="82f2d8d5-f5a1-4ac9-aad7-f5d17250fee6" providerId="ADAL" clId="{AD386EF8-F1AA-42FB-AEED-055B568BCF25}" dt="2021-09-09T03:11:38.154" v="3" actId="368"/>
        <pc:sldMkLst>
          <pc:docMk/>
          <pc:sldMk cId="3697691616" sldId="260"/>
        </pc:sldMkLst>
      </pc:sldChg>
      <pc:sldChg chg="modNotes">
        <pc:chgData name="Monica Dodero" userId="82f2d8d5-f5a1-4ac9-aad7-f5d17250fee6" providerId="ADAL" clId="{AD386EF8-F1AA-42FB-AEED-055B568BCF25}" dt="2021-09-09T03:11:38.166" v="7" actId="368"/>
        <pc:sldMkLst>
          <pc:docMk/>
          <pc:sldMk cId="1755836296" sldId="262"/>
        </pc:sldMkLst>
      </pc:sldChg>
      <pc:sldChg chg="modNotes">
        <pc:chgData name="Monica Dodero" userId="82f2d8d5-f5a1-4ac9-aad7-f5d17250fee6" providerId="ADAL" clId="{AD386EF8-F1AA-42FB-AEED-055B568BCF25}" dt="2021-09-09T03:11:38.159" v="5" actId="368"/>
        <pc:sldMkLst>
          <pc:docMk/>
          <pc:sldMk cId="1299719508" sldId="263"/>
        </pc:sldMkLst>
      </pc:sldChg>
      <pc:sldChg chg="modNotes">
        <pc:chgData name="Monica Dodero" userId="82f2d8d5-f5a1-4ac9-aad7-f5d17250fee6" providerId="ADAL" clId="{AD386EF8-F1AA-42FB-AEED-055B568BCF25}" dt="2021-09-09T03:11:38.218" v="19" actId="368"/>
        <pc:sldMkLst>
          <pc:docMk/>
          <pc:sldMk cId="2903599816" sldId="266"/>
        </pc:sldMkLst>
      </pc:sldChg>
      <pc:sldChg chg="modNotes">
        <pc:chgData name="Monica Dodero" userId="82f2d8d5-f5a1-4ac9-aad7-f5d17250fee6" providerId="ADAL" clId="{AD386EF8-F1AA-42FB-AEED-055B568BCF25}" dt="2021-09-09T03:11:38.228" v="21" actId="368"/>
        <pc:sldMkLst>
          <pc:docMk/>
          <pc:sldMk cId="786406106" sldId="267"/>
        </pc:sldMkLst>
      </pc:sldChg>
      <pc:sldChg chg="modNotes">
        <pc:chgData name="Monica Dodero" userId="82f2d8d5-f5a1-4ac9-aad7-f5d17250fee6" providerId="ADAL" clId="{AD386EF8-F1AA-42FB-AEED-055B568BCF25}" dt="2021-09-09T03:11:38.177" v="9" actId="368"/>
        <pc:sldMkLst>
          <pc:docMk/>
          <pc:sldMk cId="1110891383" sldId="271"/>
        </pc:sldMkLst>
      </pc:sldChg>
      <pc:sldChg chg="modSp add del mod">
        <pc:chgData name="Monica Dodero" userId="82f2d8d5-f5a1-4ac9-aad7-f5d17250fee6" providerId="ADAL" clId="{AD386EF8-F1AA-42FB-AEED-055B568BCF25}" dt="2021-09-09T03:12:58.190" v="36" actId="20577"/>
        <pc:sldMkLst>
          <pc:docMk/>
          <pc:sldMk cId="3476954114" sldId="274"/>
        </pc:sldMkLst>
        <pc:spChg chg="mod">
          <ac:chgData name="Monica Dodero" userId="82f2d8d5-f5a1-4ac9-aad7-f5d17250fee6" providerId="ADAL" clId="{AD386EF8-F1AA-42FB-AEED-055B568BCF25}" dt="2021-09-09T03:12:50.296" v="30" actId="20577"/>
          <ac:spMkLst>
            <pc:docMk/>
            <pc:sldMk cId="3476954114" sldId="274"/>
            <ac:spMk id="5" creationId="{045FEE4F-333C-40EF-B46D-8D25C79C05D2}"/>
          </ac:spMkLst>
        </pc:spChg>
        <pc:spChg chg="mod">
          <ac:chgData name="Monica Dodero" userId="82f2d8d5-f5a1-4ac9-aad7-f5d17250fee6" providerId="ADAL" clId="{AD386EF8-F1AA-42FB-AEED-055B568BCF25}" dt="2021-09-09T03:12:58.190" v="36" actId="20577"/>
          <ac:spMkLst>
            <pc:docMk/>
            <pc:sldMk cId="3476954114" sldId="274"/>
            <ac:spMk id="6" creationId="{05F44DEB-FABF-4ADE-B7EB-29DFAFA3DFF6}"/>
          </ac:spMkLst>
        </pc:spChg>
      </pc:sldChg>
      <pc:sldChg chg="modNotes">
        <pc:chgData name="Monica Dodero" userId="82f2d8d5-f5a1-4ac9-aad7-f5d17250fee6" providerId="ADAL" clId="{AD386EF8-F1AA-42FB-AEED-055B568BCF25}" dt="2021-09-09T03:11:38.182" v="11" actId="368"/>
        <pc:sldMkLst>
          <pc:docMk/>
          <pc:sldMk cId="3013835696" sldId="276"/>
        </pc:sldMkLst>
      </pc:sldChg>
      <pc:sldChg chg="modNotes">
        <pc:chgData name="Monica Dodero" userId="82f2d8d5-f5a1-4ac9-aad7-f5d17250fee6" providerId="ADAL" clId="{AD386EF8-F1AA-42FB-AEED-055B568BCF25}" dt="2021-09-09T03:11:38.187" v="13" actId="368"/>
        <pc:sldMkLst>
          <pc:docMk/>
          <pc:sldMk cId="2853704692" sldId="277"/>
        </pc:sldMkLst>
      </pc:sldChg>
      <pc:sldChg chg="modNotes">
        <pc:chgData name="Monica Dodero" userId="82f2d8d5-f5a1-4ac9-aad7-f5d17250fee6" providerId="ADAL" clId="{AD386EF8-F1AA-42FB-AEED-055B568BCF25}" dt="2021-09-09T03:11:38.193" v="15" actId="368"/>
        <pc:sldMkLst>
          <pc:docMk/>
          <pc:sldMk cId="499342677" sldId="278"/>
        </pc:sldMkLst>
      </pc:sldChg>
      <pc:sldChg chg="modNotes">
        <pc:chgData name="Monica Dodero" userId="82f2d8d5-f5a1-4ac9-aad7-f5d17250fee6" providerId="ADAL" clId="{AD386EF8-F1AA-42FB-AEED-055B568BCF25}" dt="2021-09-09T03:11:38.198" v="17" actId="368"/>
        <pc:sldMkLst>
          <pc:docMk/>
          <pc:sldMk cId="4226114445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25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49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50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13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50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20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50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17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83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87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01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50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31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61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03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6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package" Target="../embeddings/Microsoft_Visio_Drawing2.vsdx"/><Relationship Id="rId7" Type="http://schemas.openxmlformats.org/officeDocument/2006/relationships/image" Target="../media/image29.emf"/><Relationship Id="rId12" Type="http://schemas.openxmlformats.org/officeDocument/2006/relationships/image" Target="../media/image3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svg"/><Relationship Id="rId11" Type="http://schemas.openxmlformats.org/officeDocument/2006/relationships/package" Target="../embeddings/Microsoft_Visio_Drawing4.vsdx"/><Relationship Id="rId5" Type="http://schemas.openxmlformats.org/officeDocument/2006/relationships/image" Target="../media/image22.png"/><Relationship Id="rId10" Type="http://schemas.openxmlformats.org/officeDocument/2006/relationships/image" Target="../media/image32.emf"/><Relationship Id="rId4" Type="http://schemas.openxmlformats.org/officeDocument/2006/relationships/image" Target="../media/image21.emf"/><Relationship Id="rId9" Type="http://schemas.openxmlformats.org/officeDocument/2006/relationships/image" Target="../media/image3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22.png"/><Relationship Id="rId7" Type="http://schemas.openxmlformats.org/officeDocument/2006/relationships/image" Target="../media/image3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emf"/><Relationship Id="rId5" Type="http://schemas.openxmlformats.org/officeDocument/2006/relationships/image" Target="../media/image29.emf"/><Relationship Id="rId4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urbanempire.gamepedia.com/Information_security" TargetMode="External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mynextmove.org/vets/profile/summary/13-2052.00" TargetMode="External"/><Relationship Id="rId5" Type="http://schemas.openxmlformats.org/officeDocument/2006/relationships/image" Target="../media/image40.jpg"/><Relationship Id="rId10" Type="http://schemas.openxmlformats.org/officeDocument/2006/relationships/image" Target="../media/image43.svg"/><Relationship Id="rId4" Type="http://schemas.openxmlformats.org/officeDocument/2006/relationships/image" Target="../media/image39.sv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package" Target="../embeddings/Microsoft_Visio_Drawing.vsdx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eligo.com/integrations/microsoft-dynamics-365/" TargetMode="External"/><Relationship Id="rId3" Type="http://schemas.openxmlformats.org/officeDocument/2006/relationships/package" Target="../embeddings/Microsoft_Visio_Drawing1.vsdx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emf"/><Relationship Id="rId9" Type="http://schemas.openxmlformats.org/officeDocument/2006/relationships/image" Target="../media/image2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Visio_Drawing3.vsdx"/><Relationship Id="rId3" Type="http://schemas.openxmlformats.org/officeDocument/2006/relationships/package" Target="../embeddings/Microsoft_Visio_Drawing2.vsdx"/><Relationship Id="rId7" Type="http://schemas.openxmlformats.org/officeDocument/2006/relationships/image" Target="../media/image2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9.emf"/><Relationship Id="rId4" Type="http://schemas.openxmlformats.org/officeDocument/2006/relationships/image" Target="../media/image21.emf"/><Relationship Id="rId9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4400" dirty="0"/>
              <a:t>HC United group</a:t>
            </a:r>
            <a:br>
              <a:rPr lang="en-US" dirty="0"/>
            </a:br>
            <a:r>
              <a:rPr lang="en-US" dirty="0"/>
              <a:t>Cloud solution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CSA </a:t>
            </a:r>
            <a:r>
              <a:rPr lang="en-US" i="0" dirty="0"/>
              <a:t>Monica Dodero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  transformation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AF167BC9-983E-45A0-A930-9B2F5A7853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2141" y="1576325"/>
          <a:ext cx="1335446" cy="445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71543" imgH="1904833" progId="Visio.Drawing.15">
                  <p:embed/>
                </p:oleObj>
              </mc:Choice>
              <mc:Fallback>
                <p:oleObj name="Visio" r:id="rId3" imgW="571543" imgH="1904833" progId="Visio.Drawing.15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AF167BC9-983E-45A0-A930-9B2F5A7853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2141" y="1576325"/>
                        <a:ext cx="1335446" cy="445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Graphic 23" descr="Circle with left arrow with solid fill">
            <a:extLst>
              <a:ext uri="{FF2B5EF4-FFF2-40B4-BE49-F238E27FC236}">
                <a16:creationId xmlns:a16="http://schemas.microsoft.com/office/drawing/2014/main" id="{C2CEF1CC-8C42-4424-9074-C03B3DBCD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428277" y="3034232"/>
            <a:ext cx="1335446" cy="1335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B16A57-FC06-4B4B-B6F7-24CFD356E3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4330" y="3236502"/>
            <a:ext cx="203191" cy="841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9CADA9-4269-4384-BCD4-9FB8119748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5099" y="4352704"/>
            <a:ext cx="1581359" cy="15813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952271-A57A-42C7-89FA-32105347EC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5920" y="5170562"/>
            <a:ext cx="981075" cy="857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94540D-311D-4ED5-AA1A-015F118E89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0709" y="1425307"/>
            <a:ext cx="1230431" cy="1596235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F615DBCA-5244-4245-BE60-1321611AEB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90778"/>
              </p:ext>
            </p:extLst>
          </p:nvPr>
        </p:nvGraphicFramePr>
        <p:xfrm>
          <a:off x="7669230" y="4175199"/>
          <a:ext cx="289560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2895542" imgH="1990674" progId="Visio.Drawing.15">
                  <p:embed/>
                </p:oleObj>
              </mc:Choice>
              <mc:Fallback>
                <p:oleObj name="Visio" r:id="rId11" imgW="2895542" imgH="1990674" progId="Visio.Drawing.15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F615DBCA-5244-4245-BE60-1321611AEB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69230" y="4175199"/>
                        <a:ext cx="2895600" cy="199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F16B4012-EE32-4120-9329-C3956603A743}"/>
              </a:ext>
            </a:extLst>
          </p:cNvPr>
          <p:cNvSpPr txBox="1">
            <a:spLocks/>
          </p:cNvSpPr>
          <p:nvPr/>
        </p:nvSpPr>
        <p:spPr>
          <a:xfrm>
            <a:off x="9001872" y="3891074"/>
            <a:ext cx="1999889" cy="84613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05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 dirty="0"/>
              <a:t>Always On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E5A4C06B-DDBE-49E3-B722-FD6E39C5699A}"/>
              </a:ext>
            </a:extLst>
          </p:cNvPr>
          <p:cNvSpPr txBox="1">
            <a:spLocks/>
          </p:cNvSpPr>
          <p:nvPr/>
        </p:nvSpPr>
        <p:spPr>
          <a:xfrm>
            <a:off x="8202720" y="5920360"/>
            <a:ext cx="1999889" cy="84613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05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 dirty="0"/>
              <a:t>Availability Sets</a:t>
            </a:r>
          </a:p>
        </p:txBody>
      </p:sp>
    </p:spTree>
    <p:extLst>
      <p:ext uri="{BB962C8B-B14F-4D97-AF65-F5344CB8AC3E}">
        <p14:creationId xmlns:p14="http://schemas.microsoft.com/office/powerpoint/2010/main" val="499342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  transformation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4" name="Graphic 23" descr="Circle with left arrow with solid fill">
            <a:extLst>
              <a:ext uri="{FF2B5EF4-FFF2-40B4-BE49-F238E27FC236}">
                <a16:creationId xmlns:a16="http://schemas.microsoft.com/office/drawing/2014/main" id="{C2CEF1CC-8C42-4424-9074-C03B3DBCD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428277" y="3034232"/>
            <a:ext cx="1335446" cy="1335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B16A57-FC06-4B4B-B6F7-24CFD356E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4330" y="3236502"/>
            <a:ext cx="203191" cy="841791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F16B4012-EE32-4120-9329-C3956603A743}"/>
              </a:ext>
            </a:extLst>
          </p:cNvPr>
          <p:cNvSpPr txBox="1">
            <a:spLocks/>
          </p:cNvSpPr>
          <p:nvPr/>
        </p:nvSpPr>
        <p:spPr>
          <a:xfrm>
            <a:off x="8001926" y="2334799"/>
            <a:ext cx="1999889" cy="84613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05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 dirty="0"/>
              <a:t>Virtual WAN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4F3BD-1463-441D-8FCA-7A6D13D7D4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3682" y="2361818"/>
            <a:ext cx="3066142" cy="3036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B00BFE-08B5-41F1-BBE7-3FE985DD44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4072" y="830188"/>
            <a:ext cx="2155598" cy="16382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4A4202-489A-4F82-AC23-D114517410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7396" y="4133859"/>
            <a:ext cx="2092022" cy="1503249"/>
          </a:xfrm>
          <a:prstGeom prst="rect">
            <a:avLst/>
          </a:prstGeom>
        </p:spPr>
      </p:pic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5583246-4911-4FC1-ACBE-4C328C9F2079}"/>
              </a:ext>
            </a:extLst>
          </p:cNvPr>
          <p:cNvSpPr txBox="1">
            <a:spLocks/>
          </p:cNvSpPr>
          <p:nvPr/>
        </p:nvSpPr>
        <p:spPr>
          <a:xfrm>
            <a:off x="2442327" y="5214039"/>
            <a:ext cx="1999889" cy="84613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05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 dirty="0"/>
              <a:t>SD-WAN Controller</a:t>
            </a:r>
          </a:p>
        </p:txBody>
      </p:sp>
    </p:spTree>
    <p:extLst>
      <p:ext uri="{BB962C8B-B14F-4D97-AF65-F5344CB8AC3E}">
        <p14:creationId xmlns:p14="http://schemas.microsoft.com/office/powerpoint/2010/main" val="4226114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7" y="3129954"/>
            <a:ext cx="4585966" cy="1008000"/>
          </a:xfrm>
        </p:spPr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657875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6B3C27-6F19-41D2-88CA-8A7CFB28C1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0D72C-D227-4776-9E3B-8D09F58D1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99" y="535231"/>
            <a:ext cx="3655988" cy="370166"/>
          </a:xfrm>
        </p:spPr>
        <p:txBody>
          <a:bodyPr/>
          <a:lstStyle/>
          <a:p>
            <a:r>
              <a:rPr lang="en-US" dirty="0"/>
              <a:t>Proposed solution  architecture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16593983-AEC5-4450-A5CD-B66EE3F91D94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3" name="Picture 12" descr="Diagram, engineering drawing&#10;&#10;Description automatically generated">
            <a:extLst>
              <a:ext uri="{FF2B5EF4-FFF2-40B4-BE49-F238E27FC236}">
                <a16:creationId xmlns:a16="http://schemas.microsoft.com/office/drawing/2014/main" id="{967E4C96-08EF-470E-A47A-F19675789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863" y="0"/>
            <a:ext cx="7999137" cy="682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99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7" y="3129954"/>
            <a:ext cx="4585966" cy="1008000"/>
          </a:xfrm>
        </p:spPr>
        <p:txBody>
          <a:bodyPr/>
          <a:lstStyle/>
          <a:p>
            <a:r>
              <a:rPr lang="en-US" dirty="0"/>
              <a:t>Governance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235769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C84B00A-2062-4E70-8AD4-A114464A6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584" y="2238573"/>
            <a:ext cx="10629202" cy="2291045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FD735F-3532-48E3-982E-20E3B7CD4E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78931" y="3005055"/>
            <a:ext cx="2034138" cy="360445"/>
          </a:xfrm>
        </p:spPr>
        <p:txBody>
          <a:bodyPr/>
          <a:lstStyle/>
          <a:p>
            <a:r>
              <a:rPr lang="en-US" noProof="1"/>
              <a:t>Azure Sentinel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4465-8F5D-4E03-90E0-7A3034CF8A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28931" y="3005055"/>
            <a:ext cx="2034138" cy="360445"/>
          </a:xfrm>
        </p:spPr>
        <p:txBody>
          <a:bodyPr/>
          <a:lstStyle/>
          <a:p>
            <a:r>
              <a:rPr lang="en-US" noProof="1"/>
              <a:t>Azure Monitor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56F0BBC-32F1-4620-B380-877B895D834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169578" y="2869443"/>
            <a:ext cx="2034138" cy="360445"/>
          </a:xfrm>
        </p:spPr>
        <p:txBody>
          <a:bodyPr/>
          <a:lstStyle/>
          <a:p>
            <a:r>
              <a:rPr lang="en-US" noProof="1"/>
              <a:t>Azure Advisor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Governance</a:t>
            </a:r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id="{FEEE4553-844E-49F9-8166-2F2E938E367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85FEF7-45BC-4B49-8329-097F2347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1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CCC7563-285F-46AC-90A3-8D8D6F494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60123" y="1706283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Placeholder 27" descr="Heart with pulse with solid fill">
            <a:extLst>
              <a:ext uri="{FF2B5EF4-FFF2-40B4-BE49-F238E27FC236}">
                <a16:creationId xmlns:a16="http://schemas.microsoft.com/office/drawing/2014/main" id="{D29F7366-7712-40D7-B0B2-4BFB6A0405BA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392848" y="1798846"/>
            <a:ext cx="906304" cy="906304"/>
          </a:xfrm>
        </p:spPr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A7D5C83D-B532-46D5-82D2-B60B024AED80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>
          <a:xfrm>
            <a:off x="1733494" y="1861488"/>
            <a:ext cx="1395253" cy="784830"/>
          </a:xfr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1A47850-696A-4153-953F-D3D2FB5C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6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BAC2E32D-D8C5-439B-A150-5D05F5743F70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/>
        </p:blipFill>
        <p:spPr>
          <a:xfrm>
            <a:off x="5642847" y="1997100"/>
            <a:ext cx="1154165" cy="649218"/>
          </a:xfrm>
        </p:spPr>
      </p:pic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ED62B327-2B04-4AB6-BEFF-A282C7F7B7B1}"/>
              </a:ext>
            </a:extLst>
          </p:cNvPr>
          <p:cNvSpPr txBox="1">
            <a:spLocks/>
          </p:cNvSpPr>
          <p:nvPr/>
        </p:nvSpPr>
        <p:spPr>
          <a:xfrm>
            <a:off x="4940491" y="5229394"/>
            <a:ext cx="2647664" cy="550822"/>
          </a:xfrm>
          <a:prstGeom prst="rect">
            <a:avLst/>
          </a:prstGeom>
          <a:solidFill>
            <a:schemeClr val="tx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800" b="0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Environment Recommendations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9EED28-CF7C-40D9-B060-D7233A735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31079" y="4066234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Placeholder 25" descr="Cloud Computing with solid fill">
            <a:extLst>
              <a:ext uri="{FF2B5EF4-FFF2-40B4-BE49-F238E27FC236}">
                <a16:creationId xmlns:a16="http://schemas.microsoft.com/office/drawing/2014/main" id="{9F1EC072-9CCA-4423-B11D-A238E4B257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704451" y="4023185"/>
            <a:ext cx="906304" cy="90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0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Any question or doubt?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7" y="3129954"/>
            <a:ext cx="4585966" cy="1008000"/>
          </a:xfrm>
        </p:spPr>
        <p:txBody>
          <a:bodyPr/>
          <a:lstStyle/>
          <a:p>
            <a:r>
              <a:rPr lang="en-US" dirty="0"/>
              <a:t>Q&amp;A 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66834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E363B-55F5-4528-8A9D-A5D90055C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Monica Dodero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FEE4F-333C-40EF-B46D-8D25C79C05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mndodero@dummyms.com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F44DEB-FABF-4ADE-B7EB-29DFAFA3DF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+506 4845 1045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95760-75DB-4415-BB10-2C6299BBF1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Cloud Solutions Architect</a:t>
            </a:r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6" name="Group 45" descr="Icon Phone">
            <a:extLst>
              <a:ext uri="{FF2B5EF4-FFF2-40B4-BE49-F238E27FC236}">
                <a16:creationId xmlns:a16="http://schemas.microsoft.com/office/drawing/2014/main" id="{4BB2D73A-DB1F-47D9-9BDA-D6F01A0EDC06}"/>
              </a:ext>
            </a:extLst>
          </p:cNvPr>
          <p:cNvGrpSpPr/>
          <p:nvPr/>
        </p:nvGrpSpPr>
        <p:grpSpPr>
          <a:xfrm>
            <a:off x="1365937" y="5637315"/>
            <a:ext cx="297521" cy="297521"/>
            <a:chOff x="1334697" y="5606075"/>
            <a:chExt cx="360000" cy="3600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C40AF29-F294-4B60-B5B4-56011134948E}"/>
                </a:ext>
              </a:extLst>
            </p:cNvPr>
            <p:cNvSpPr/>
            <p:nvPr/>
          </p:nvSpPr>
          <p:spPr>
            <a:xfrm>
              <a:off x="1423220" y="5624464"/>
              <a:ext cx="257175" cy="257175"/>
            </a:xfrm>
            <a:custGeom>
              <a:avLst/>
              <a:gdLst>
                <a:gd name="connsiteX0" fmla="*/ 0 w 257175"/>
                <a:gd name="connsiteY0" fmla="*/ 163664 h 257175"/>
                <a:gd name="connsiteX1" fmla="*/ 163664 w 257175"/>
                <a:gd name="connsiteY1" fmla="*/ 0 h 257175"/>
                <a:gd name="connsiteX2" fmla="*/ 261323 w 257175"/>
                <a:gd name="connsiteY2" fmla="*/ 97659 h 257175"/>
                <a:gd name="connsiteX3" fmla="*/ 97659 w 257175"/>
                <a:gd name="connsiteY3" fmla="*/ 2613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0" y="163664"/>
                  </a:moveTo>
                  <a:lnTo>
                    <a:pt x="163664" y="0"/>
                  </a:lnTo>
                  <a:lnTo>
                    <a:pt x="261323" y="97659"/>
                  </a:lnTo>
                  <a:lnTo>
                    <a:pt x="97659" y="261323"/>
                  </a:lnTo>
                  <a:close/>
                </a:path>
              </a:pathLst>
            </a:custGeom>
            <a:noFill/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F5782C-5E0E-47EA-861C-88990A8D95DF}"/>
                </a:ext>
              </a:extLst>
            </p:cNvPr>
            <p:cNvSpPr/>
            <p:nvPr/>
          </p:nvSpPr>
          <p:spPr>
            <a:xfrm>
              <a:off x="1491815" y="580038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17145 w 9525"/>
                <a:gd name="connsiteY1" fmla="*/ 1809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17145" y="18098"/>
                  </a:lnTo>
                </a:path>
              </a:pathLst>
            </a:custGeom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ACDDF69-03CD-491C-A9E4-08E5726C5BD3}"/>
                </a:ext>
              </a:extLst>
            </p:cNvPr>
            <p:cNvSpPr/>
            <p:nvPr/>
          </p:nvSpPr>
          <p:spPr>
            <a:xfrm>
              <a:off x="1334697" y="5606075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Group 49" descr="Icon Email">
            <a:extLst>
              <a:ext uri="{FF2B5EF4-FFF2-40B4-BE49-F238E27FC236}">
                <a16:creationId xmlns:a16="http://schemas.microsoft.com/office/drawing/2014/main" id="{F7F47E31-EB9A-4529-BE0F-A1213B79FE07}"/>
              </a:ext>
            </a:extLst>
          </p:cNvPr>
          <p:cNvGrpSpPr/>
          <p:nvPr/>
        </p:nvGrpSpPr>
        <p:grpSpPr>
          <a:xfrm>
            <a:off x="1365937" y="5133777"/>
            <a:ext cx="297521" cy="297521"/>
            <a:chOff x="1334697" y="5102537"/>
            <a:chExt cx="360000" cy="3600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99C0ACA-AA85-4505-A8DF-0275634D7832}"/>
                </a:ext>
              </a:extLst>
            </p:cNvPr>
            <p:cNvGrpSpPr/>
            <p:nvPr/>
          </p:nvGrpSpPr>
          <p:grpSpPr>
            <a:xfrm>
              <a:off x="1413695" y="5129259"/>
              <a:ext cx="257175" cy="257175"/>
              <a:chOff x="1423220" y="5138784"/>
              <a:chExt cx="257175" cy="25717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5AA236B-9A92-4808-B7BB-0AEF3FD2754B}"/>
                  </a:ext>
                </a:extLst>
              </p:cNvPr>
              <p:cNvSpPr/>
              <p:nvPr/>
            </p:nvSpPr>
            <p:spPr>
              <a:xfrm>
                <a:off x="1423220" y="5138784"/>
                <a:ext cx="257175" cy="257175"/>
              </a:xfrm>
              <a:custGeom>
                <a:avLst/>
                <a:gdLst>
                  <a:gd name="connsiteX0" fmla="*/ 0 w 257175"/>
                  <a:gd name="connsiteY0" fmla="*/ 163664 h 257175"/>
                  <a:gd name="connsiteX1" fmla="*/ 163664 w 257175"/>
                  <a:gd name="connsiteY1" fmla="*/ 0 h 257175"/>
                  <a:gd name="connsiteX2" fmla="*/ 261323 w 257175"/>
                  <a:gd name="connsiteY2" fmla="*/ 97659 h 257175"/>
                  <a:gd name="connsiteX3" fmla="*/ 97659 w 257175"/>
                  <a:gd name="connsiteY3" fmla="*/ 261323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57175">
                    <a:moveTo>
                      <a:pt x="0" y="163664"/>
                    </a:moveTo>
                    <a:lnTo>
                      <a:pt x="163664" y="0"/>
                    </a:lnTo>
                    <a:lnTo>
                      <a:pt x="261323" y="97659"/>
                    </a:lnTo>
                    <a:lnTo>
                      <a:pt x="97659" y="261323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4E72230-A0A3-4A80-AD64-FE14B4AA1A95}"/>
                  </a:ext>
                </a:extLst>
              </p:cNvPr>
              <p:cNvSpPr/>
              <p:nvPr/>
            </p:nvSpPr>
            <p:spPr>
              <a:xfrm>
                <a:off x="1427045" y="5144212"/>
                <a:ext cx="161925" cy="161925"/>
              </a:xfrm>
              <a:custGeom>
                <a:avLst/>
                <a:gdLst>
                  <a:gd name="connsiteX0" fmla="*/ 0 w 161925"/>
                  <a:gd name="connsiteY0" fmla="*/ 162878 h 161925"/>
                  <a:gd name="connsiteX1" fmla="*/ 141923 w 161925"/>
                  <a:gd name="connsiteY1" fmla="*/ 135255 h 161925"/>
                  <a:gd name="connsiteX2" fmla="*/ 162878 w 161925"/>
                  <a:gd name="connsiteY2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925" h="161925">
                    <a:moveTo>
                      <a:pt x="0" y="162878"/>
                    </a:moveTo>
                    <a:lnTo>
                      <a:pt x="141923" y="135255"/>
                    </a:lnTo>
                    <a:lnTo>
                      <a:pt x="162878" y="0"/>
                    </a:ln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01D119F-74E1-4482-B664-AAD0BB5B651F}"/>
                </a:ext>
              </a:extLst>
            </p:cNvPr>
            <p:cNvSpPr/>
            <p:nvPr/>
          </p:nvSpPr>
          <p:spPr>
            <a:xfrm>
              <a:off x="1334697" y="510253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 descr="Icon Person">
            <a:extLst>
              <a:ext uri="{FF2B5EF4-FFF2-40B4-BE49-F238E27FC236}">
                <a16:creationId xmlns:a16="http://schemas.microsoft.com/office/drawing/2014/main" id="{9E1A2D9D-4A3F-4720-9A14-FFD74FC5C7A2}"/>
              </a:ext>
            </a:extLst>
          </p:cNvPr>
          <p:cNvGrpSpPr/>
          <p:nvPr/>
        </p:nvGrpSpPr>
        <p:grpSpPr>
          <a:xfrm>
            <a:off x="1365937" y="4611901"/>
            <a:ext cx="297521" cy="297521"/>
            <a:chOff x="1334697" y="4580661"/>
            <a:chExt cx="360000" cy="3600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BC59C07-FDEC-40D0-BE4E-E1FAC0DEBC4A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5EC7012-98A7-4A94-8CC9-0EC3408A6BC4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519FE88-ED74-4D46-86D2-F2530BE46026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3AF6D1D-DE4A-460B-A540-E7DACF1F333F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Doctor pointing at CAT scans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6496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AGenda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 According to a Survey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5562" y="3115189"/>
            <a:ext cx="1999889" cy="43560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455" y="3695377"/>
            <a:ext cx="1999889" cy="846137"/>
          </a:xfrm>
        </p:spPr>
        <p:txBody>
          <a:bodyPr/>
          <a:lstStyle/>
          <a:p>
            <a:r>
              <a:rPr lang="en-US" dirty="0"/>
              <a:t>Motivations and Business Outcomes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0E095F-965E-476E-B681-EE615BECB0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71013" y="3097188"/>
            <a:ext cx="1652587" cy="435600"/>
          </a:xfrm>
        </p:spPr>
        <p:txBody>
          <a:bodyPr/>
          <a:lstStyle/>
          <a:p>
            <a:r>
              <a:rPr lang="en-US" dirty="0"/>
              <a:t>Assets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70799" y="3695377"/>
            <a:ext cx="1652801" cy="846137"/>
          </a:xfrm>
        </p:spPr>
        <p:txBody>
          <a:bodyPr/>
          <a:lstStyle/>
          <a:p>
            <a:r>
              <a:rPr lang="en-US" dirty="0"/>
              <a:t>Current assets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19162" y="3068650"/>
            <a:ext cx="2298695" cy="435600"/>
          </a:xfrm>
        </p:spPr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846137"/>
          </a:xfrm>
        </p:spPr>
        <p:txBody>
          <a:bodyPr/>
          <a:lstStyle/>
          <a:p>
            <a:r>
              <a:rPr lang="en-US" dirty="0"/>
              <a:t>Proposed Infrastructure Solution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FBC7A3-AAE6-4502-9D44-F253ED1E8F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52843" y="3045704"/>
            <a:ext cx="2362785" cy="435600"/>
          </a:xfrm>
        </p:spPr>
        <p:txBody>
          <a:bodyPr/>
          <a:lstStyle/>
          <a:p>
            <a:r>
              <a:rPr lang="en-US" dirty="0"/>
              <a:t>Governance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0855" y="3695377"/>
            <a:ext cx="1999889" cy="846137"/>
          </a:xfrm>
        </p:spPr>
        <p:txBody>
          <a:bodyPr/>
          <a:lstStyle/>
          <a:p>
            <a:r>
              <a:rPr lang="en-US" dirty="0"/>
              <a:t>Regulatory Compliance and Security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10C0A43-6ED0-45F1-9DF9-5F2F32278B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14" y="3028371"/>
            <a:ext cx="1652587" cy="435600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57654" y="3695377"/>
            <a:ext cx="1999889" cy="846137"/>
          </a:xfrm>
        </p:spPr>
        <p:txBody>
          <a:bodyPr/>
          <a:lstStyle/>
          <a:p>
            <a:r>
              <a:rPr lang="en-US" dirty="0"/>
              <a:t>Follow up questions or doubts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000" y="5137535"/>
            <a:ext cx="1990001" cy="620016"/>
          </a:xfrm>
        </p:spPr>
        <p:txBody>
          <a:bodyPr/>
          <a:lstStyle/>
          <a:p>
            <a:r>
              <a:rPr lang="en-US" sz="2000" i="0" dirty="0"/>
              <a:t>Microsoft Azure</a:t>
            </a:r>
          </a:p>
        </p:txBody>
      </p:sp>
      <p:pic>
        <p:nvPicPr>
          <p:cNvPr id="49" name="Picture Placeholder 48" descr="Medicine">
            <a:extLst>
              <a:ext uri="{FF2B5EF4-FFF2-40B4-BE49-F238E27FC236}">
                <a16:creationId xmlns:a16="http://schemas.microsoft.com/office/drawing/2014/main" id="{A17A8866-025F-45F8-9C1A-8DF0ACE8F3F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605126" y="2437246"/>
            <a:ext cx="384361" cy="384361"/>
          </a:xfrm>
        </p:spPr>
      </p:pic>
      <p:pic>
        <p:nvPicPr>
          <p:cNvPr id="53" name="Picture Placeholder 52" descr="Checklist with solid fill">
            <a:extLst>
              <a:ext uri="{FF2B5EF4-FFF2-40B4-BE49-F238E27FC236}">
                <a16:creationId xmlns:a16="http://schemas.microsoft.com/office/drawing/2014/main" id="{560A3C83-28A8-4054-B787-03380865071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903820" y="2437246"/>
            <a:ext cx="384361" cy="384361"/>
          </a:xfrm>
        </p:spPr>
      </p:pic>
      <p:pic>
        <p:nvPicPr>
          <p:cNvPr id="56" name="Picture Placeholder 55" descr="Judge female with solid fill">
            <a:extLst>
              <a:ext uri="{FF2B5EF4-FFF2-40B4-BE49-F238E27FC236}">
                <a16:creationId xmlns:a16="http://schemas.microsoft.com/office/drawing/2014/main" id="{5CABC6B7-0A04-4890-B978-4D4F54B3CD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178726" y="2437246"/>
            <a:ext cx="384361" cy="384361"/>
          </a:xfrm>
        </p:spPr>
      </p:pic>
      <p:pic>
        <p:nvPicPr>
          <p:cNvPr id="60" name="Picture Placeholder 59" descr="Questions with solid fill">
            <a:extLst>
              <a:ext uri="{FF2B5EF4-FFF2-40B4-BE49-F238E27FC236}">
                <a16:creationId xmlns:a16="http://schemas.microsoft.com/office/drawing/2014/main" id="{8C1A4036-A328-4600-8C42-B65922A2C14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465525" y="2437246"/>
            <a:ext cx="384361" cy="384361"/>
          </a:xfrm>
        </p:spPr>
      </p:pic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7591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327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3505190" y="2546723"/>
            <a:ext cx="596021" cy="4585601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078790" y="2558725"/>
            <a:ext cx="596021" cy="4561598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9" name="Picture Placeholder 59" descr="Upward trend">
            <a:extLst>
              <a:ext uri="{FF2B5EF4-FFF2-40B4-BE49-F238E27FC236}">
                <a16:creationId xmlns:a16="http://schemas.microsoft.com/office/drawing/2014/main" id="{4EC76B79-9F36-4D5C-B12B-D25F72479209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326182" y="2393185"/>
            <a:ext cx="384361" cy="38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7" y="3129954"/>
            <a:ext cx="4585966" cy="1008000"/>
          </a:xfrm>
        </p:spPr>
        <p:txBody>
          <a:bodyPr/>
          <a:lstStyle/>
          <a:p>
            <a:r>
              <a:rPr lang="en-US" dirty="0"/>
              <a:t>Objectives and concerns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1123242-1802-4890-85C8-48524FEB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outcomes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32E52-1B70-4F84-B381-E9D987150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0CBFD8E-64DF-4423-A5AD-A669424819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2863" y="3068555"/>
            <a:ext cx="3276000" cy="360445"/>
          </a:xfrm>
        </p:spPr>
        <p:txBody>
          <a:bodyPr/>
          <a:lstStyle/>
          <a:p>
            <a:pPr algn="ctr"/>
            <a:r>
              <a:rPr lang="en-US" dirty="0"/>
              <a:t>Compliance Regulations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D2E6CBE-74EE-4EC6-97D7-36D6F95ED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5432" y="3068555"/>
            <a:ext cx="3276000" cy="360445"/>
          </a:xfrm>
        </p:spPr>
        <p:txBody>
          <a:bodyPr/>
          <a:lstStyle/>
          <a:p>
            <a:pPr algn="ctr"/>
            <a:r>
              <a:rPr lang="en-US" dirty="0"/>
              <a:t>Fast approach and respond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0937D34-C77C-4A01-8453-A119A44FEA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8000" y="3068555"/>
            <a:ext cx="3276000" cy="360445"/>
          </a:xfrm>
        </p:spPr>
        <p:txBody>
          <a:bodyPr/>
          <a:lstStyle/>
          <a:p>
            <a:pPr algn="ctr"/>
            <a:r>
              <a:rPr lang="en-US" dirty="0"/>
              <a:t>Scaling </a:t>
            </a:r>
          </a:p>
        </p:txBody>
      </p:sp>
      <p:pic>
        <p:nvPicPr>
          <p:cNvPr id="43" name="Picture Placeholder 42" descr="Judge male with solid fill">
            <a:extLst>
              <a:ext uri="{FF2B5EF4-FFF2-40B4-BE49-F238E27FC236}">
                <a16:creationId xmlns:a16="http://schemas.microsoft.com/office/drawing/2014/main" id="{0FBA55E0-FE96-4C72-9699-C2E4A4D64309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065071" y="2008906"/>
            <a:ext cx="511585" cy="511585"/>
          </a:xfrm>
        </p:spPr>
      </p:pic>
      <p:pic>
        <p:nvPicPr>
          <p:cNvPr id="45" name="Picture Placeholder 44" descr="Customer review with solid fill">
            <a:extLst>
              <a:ext uri="{FF2B5EF4-FFF2-40B4-BE49-F238E27FC236}">
                <a16:creationId xmlns:a16="http://schemas.microsoft.com/office/drawing/2014/main" id="{59BC955A-4F46-42BB-AE8B-64B294B409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827640" y="1951669"/>
            <a:ext cx="511585" cy="511585"/>
          </a:xfrm>
        </p:spPr>
      </p:pic>
      <p:pic>
        <p:nvPicPr>
          <p:cNvPr id="47" name="Picture Placeholder 46" descr="Scales of justice with solid fill">
            <a:extLst>
              <a:ext uri="{FF2B5EF4-FFF2-40B4-BE49-F238E27FC236}">
                <a16:creationId xmlns:a16="http://schemas.microsoft.com/office/drawing/2014/main" id="{CF3CF4DD-4D31-4118-BEC8-48E0CFB07422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590208" y="2008906"/>
            <a:ext cx="511585" cy="511585"/>
          </a:xfrm>
        </p:spPr>
      </p:pic>
      <p:sp>
        <p:nvSpPr>
          <p:cNvPr id="30" name="object 7" descr="Beige rectangle">
            <a:extLst>
              <a:ext uri="{FF2B5EF4-FFF2-40B4-BE49-F238E27FC236}">
                <a16:creationId xmlns:a16="http://schemas.microsoft.com/office/drawing/2014/main" id="{1E04C292-AE6A-4666-9EA6-9D87F84CB79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06CE-237F-44E6-BF7E-72B27BB6A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64878" y="1733550"/>
            <a:ext cx="1177348" cy="992451"/>
            <a:chOff x="9164878" y="1733550"/>
            <a:chExt cx="1177348" cy="99245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183E070-F2AC-4FAC-84B2-3622CF37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49775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35680A2-0542-4B12-830D-8B2A95324F4C}"/>
                </a:ext>
              </a:extLst>
            </p:cNvPr>
            <p:cNvSpPr/>
            <p:nvPr/>
          </p:nvSpPr>
          <p:spPr>
            <a:xfrm>
              <a:off x="9164878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C6003A3-849D-4BA1-BF85-B6F50F872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24638" y="1733550"/>
            <a:ext cx="1192959" cy="992451"/>
            <a:chOff x="1824638" y="1733550"/>
            <a:chExt cx="1192959" cy="99245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5C63E4-7456-4EA3-AB9B-0BC0EEF50323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3F9864-B075-4CC7-B167-7CE1FB0314D7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C26C130-0A78-4033-83C0-068066B19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82999" y="1607028"/>
            <a:ext cx="1200866" cy="1200866"/>
            <a:chOff x="5482999" y="1607028"/>
            <a:chExt cx="1200866" cy="120086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7FF1BC4-6B01-43E0-9719-53942A96A464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9E8DB26-A207-4225-BABF-5E16AD0A8A72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7E3700-DB17-4482-91F7-8212067B02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400" dirty="0"/>
              <a:t>Future expansion of the business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3E23DC-47E6-4CE8-AFD7-07D4082F45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400" dirty="0"/>
              <a:t>Fast performance</a:t>
            </a:r>
          </a:p>
          <a:p>
            <a:r>
              <a:rPr lang="en-US" sz="1400" dirty="0"/>
              <a:t>Efficient response from everywhere in the planet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406896-2E78-4DD3-AA7F-B0F170C0D9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400" dirty="0"/>
              <a:t>Be compliant on the different standards like HIPAA, GDPR and ISO 27001</a:t>
            </a:r>
          </a:p>
          <a:p>
            <a:r>
              <a:rPr lang="en-US" sz="1400" dirty="0"/>
              <a:t>Successful auditing for the HIIPA compliance check. </a:t>
            </a:r>
          </a:p>
        </p:txBody>
      </p:sp>
    </p:spTree>
    <p:extLst>
      <p:ext uri="{BB962C8B-B14F-4D97-AF65-F5344CB8AC3E}">
        <p14:creationId xmlns:p14="http://schemas.microsoft.com/office/powerpoint/2010/main" val="1299719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70581" y="1775805"/>
            <a:ext cx="2812282" cy="554643"/>
          </a:xfrm>
        </p:spPr>
        <p:txBody>
          <a:bodyPr/>
          <a:lstStyle/>
          <a:p>
            <a:r>
              <a:rPr lang="en-US" dirty="0"/>
              <a:t>Complexity of migrating to the cloud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3D57FF-A4A8-4B9F-8E36-4755E494CB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31291" y="1775805"/>
            <a:ext cx="2812282" cy="554643"/>
          </a:xfrm>
        </p:spPr>
        <p:txBody>
          <a:bodyPr/>
          <a:lstStyle/>
          <a:p>
            <a:r>
              <a:rPr lang="en-US" dirty="0"/>
              <a:t>Exposing the infrastructure to the internet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62A9F2-7193-4B39-BE74-49635D2350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92000" y="1775805"/>
            <a:ext cx="2812282" cy="554643"/>
          </a:xfrm>
        </p:spPr>
        <p:txBody>
          <a:bodyPr/>
          <a:lstStyle/>
          <a:p>
            <a:r>
              <a:rPr lang="en-US" dirty="0"/>
              <a:t>Management complexity by global Tech-Ops department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C6192BD-E170-4A74-8019-C8202728C49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70581" y="3925218"/>
            <a:ext cx="2812282" cy="554643"/>
          </a:xfrm>
        </p:spPr>
        <p:txBody>
          <a:bodyPr/>
          <a:lstStyle/>
          <a:p>
            <a:r>
              <a:rPr lang="en-US" dirty="0"/>
              <a:t>Some sensitive medical records cannot be stored outside of Colombia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A88E256-0941-4678-8F52-4A15674EC3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31291" y="3925218"/>
            <a:ext cx="2812282" cy="554643"/>
          </a:xfrm>
        </p:spPr>
        <p:txBody>
          <a:bodyPr/>
          <a:lstStyle/>
          <a:p>
            <a:r>
              <a:rPr lang="en-US" dirty="0"/>
              <a:t>GDPR compliance and HIIPA auditing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E4A73F-DB3E-4AF4-A250-CB257055A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51BC50-F263-44D5-B1E1-32D5EA7EA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458121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AA00A-91AC-4400-AF7A-EAB077000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019527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CCE096-0925-41C0-AF48-23E7DBC19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75C6854-B085-4AC0-984F-E73F9C388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458121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27" descr="Icon Stethoscope">
            <a:extLst>
              <a:ext uri="{FF2B5EF4-FFF2-40B4-BE49-F238E27FC236}">
                <a16:creationId xmlns:a16="http://schemas.microsoft.com/office/drawing/2014/main" id="{E8253ED6-A426-4BA6-A61A-E4174B8BAE45}"/>
              </a:ext>
            </a:extLst>
          </p:cNvPr>
          <p:cNvSpPr>
            <a:spLocks noChangeAspect="1"/>
          </p:cNvSpPr>
          <p:nvPr/>
        </p:nvSpPr>
        <p:spPr>
          <a:xfrm>
            <a:off x="4524307" y="1980266"/>
            <a:ext cx="330615" cy="330615"/>
          </a:xfrm>
          <a:custGeom>
            <a:avLst/>
            <a:gdLst>
              <a:gd name="connsiteX0" fmla="*/ 757238 w 800100"/>
              <a:gd name="connsiteY0" fmla="*/ 28575 h 800100"/>
              <a:gd name="connsiteX1" fmla="*/ 683181 w 800100"/>
              <a:gd name="connsiteY1" fmla="*/ 28575 h 800100"/>
              <a:gd name="connsiteX2" fmla="*/ 642938 w 800100"/>
              <a:gd name="connsiteY2" fmla="*/ 0 h 800100"/>
              <a:gd name="connsiteX3" fmla="*/ 600075 w 800100"/>
              <a:gd name="connsiteY3" fmla="*/ 42863 h 800100"/>
              <a:gd name="connsiteX4" fmla="*/ 600075 w 800100"/>
              <a:gd name="connsiteY4" fmla="*/ 100013 h 800100"/>
              <a:gd name="connsiteX5" fmla="*/ 642938 w 800100"/>
              <a:gd name="connsiteY5" fmla="*/ 142875 h 800100"/>
              <a:gd name="connsiteX6" fmla="*/ 683181 w 800100"/>
              <a:gd name="connsiteY6" fmla="*/ 114300 h 800100"/>
              <a:gd name="connsiteX7" fmla="*/ 714375 w 800100"/>
              <a:gd name="connsiteY7" fmla="*/ 114300 h 800100"/>
              <a:gd name="connsiteX8" fmla="*/ 714375 w 800100"/>
              <a:gd name="connsiteY8" fmla="*/ 214313 h 800100"/>
              <a:gd name="connsiteX9" fmla="*/ 557213 w 800100"/>
              <a:gd name="connsiteY9" fmla="*/ 371475 h 800100"/>
              <a:gd name="connsiteX10" fmla="*/ 400050 w 800100"/>
              <a:gd name="connsiteY10" fmla="*/ 214313 h 800100"/>
              <a:gd name="connsiteX11" fmla="*/ 400050 w 800100"/>
              <a:gd name="connsiteY11" fmla="*/ 114300 h 800100"/>
              <a:gd name="connsiteX12" fmla="*/ 431244 w 800100"/>
              <a:gd name="connsiteY12" fmla="*/ 114300 h 800100"/>
              <a:gd name="connsiteX13" fmla="*/ 471488 w 800100"/>
              <a:gd name="connsiteY13" fmla="*/ 142875 h 800100"/>
              <a:gd name="connsiteX14" fmla="*/ 514350 w 800100"/>
              <a:gd name="connsiteY14" fmla="*/ 100013 h 800100"/>
              <a:gd name="connsiteX15" fmla="*/ 514350 w 800100"/>
              <a:gd name="connsiteY15" fmla="*/ 42863 h 800100"/>
              <a:gd name="connsiteX16" fmla="*/ 471488 w 800100"/>
              <a:gd name="connsiteY16" fmla="*/ 0 h 800100"/>
              <a:gd name="connsiteX17" fmla="*/ 431244 w 800100"/>
              <a:gd name="connsiteY17" fmla="*/ 28575 h 800100"/>
              <a:gd name="connsiteX18" fmla="*/ 357188 w 800100"/>
              <a:gd name="connsiteY18" fmla="*/ 28575 h 800100"/>
              <a:gd name="connsiteX19" fmla="*/ 314325 w 800100"/>
              <a:gd name="connsiteY19" fmla="*/ 71438 h 800100"/>
              <a:gd name="connsiteX20" fmla="*/ 314325 w 800100"/>
              <a:gd name="connsiteY20" fmla="*/ 214313 h 800100"/>
              <a:gd name="connsiteX21" fmla="*/ 514350 w 800100"/>
              <a:gd name="connsiteY21" fmla="*/ 453180 h 800100"/>
              <a:gd name="connsiteX22" fmla="*/ 514350 w 800100"/>
              <a:gd name="connsiteY22" fmla="*/ 642938 h 800100"/>
              <a:gd name="connsiteX23" fmla="*/ 442913 w 800100"/>
              <a:gd name="connsiteY23" fmla="*/ 714375 h 800100"/>
              <a:gd name="connsiteX24" fmla="*/ 242888 w 800100"/>
              <a:gd name="connsiteY24" fmla="*/ 714375 h 800100"/>
              <a:gd name="connsiteX25" fmla="*/ 171450 w 800100"/>
              <a:gd name="connsiteY25" fmla="*/ 642938 h 800100"/>
              <a:gd name="connsiteX26" fmla="*/ 171450 w 800100"/>
              <a:gd name="connsiteY26" fmla="*/ 520741 h 800100"/>
              <a:gd name="connsiteX27" fmla="*/ 257175 w 800100"/>
              <a:gd name="connsiteY27" fmla="*/ 400050 h 800100"/>
              <a:gd name="connsiteX28" fmla="*/ 128588 w 800100"/>
              <a:gd name="connsiteY28" fmla="*/ 271463 h 800100"/>
              <a:gd name="connsiteX29" fmla="*/ 0 w 800100"/>
              <a:gd name="connsiteY29" fmla="*/ 400050 h 800100"/>
              <a:gd name="connsiteX30" fmla="*/ 85725 w 800100"/>
              <a:gd name="connsiteY30" fmla="*/ 520741 h 800100"/>
              <a:gd name="connsiteX31" fmla="*/ 85725 w 800100"/>
              <a:gd name="connsiteY31" fmla="*/ 642938 h 800100"/>
              <a:gd name="connsiteX32" fmla="*/ 242888 w 800100"/>
              <a:gd name="connsiteY32" fmla="*/ 800100 h 800100"/>
              <a:gd name="connsiteX33" fmla="*/ 442913 w 800100"/>
              <a:gd name="connsiteY33" fmla="*/ 800100 h 800100"/>
              <a:gd name="connsiteX34" fmla="*/ 600075 w 800100"/>
              <a:gd name="connsiteY34" fmla="*/ 642938 h 800100"/>
              <a:gd name="connsiteX35" fmla="*/ 600075 w 800100"/>
              <a:gd name="connsiteY35" fmla="*/ 453180 h 800100"/>
              <a:gd name="connsiteX36" fmla="*/ 800100 w 800100"/>
              <a:gd name="connsiteY36" fmla="*/ 214313 h 800100"/>
              <a:gd name="connsiteX37" fmla="*/ 800100 w 800100"/>
              <a:gd name="connsiteY37" fmla="*/ 71438 h 800100"/>
              <a:gd name="connsiteX38" fmla="*/ 757238 w 800100"/>
              <a:gd name="connsiteY38" fmla="*/ 28575 h 800100"/>
              <a:gd name="connsiteX39" fmla="*/ 57150 w 800100"/>
              <a:gd name="connsiteY39" fmla="*/ 400050 h 800100"/>
              <a:gd name="connsiteX40" fmla="*/ 128588 w 800100"/>
              <a:gd name="connsiteY40" fmla="*/ 328613 h 800100"/>
              <a:gd name="connsiteX41" fmla="*/ 200025 w 800100"/>
              <a:gd name="connsiteY41" fmla="*/ 400050 h 800100"/>
              <a:gd name="connsiteX42" fmla="*/ 128588 w 800100"/>
              <a:gd name="connsiteY42" fmla="*/ 471488 h 800100"/>
              <a:gd name="connsiteX43" fmla="*/ 57150 w 800100"/>
              <a:gd name="connsiteY43" fmla="*/ 40005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0100" h="800100">
                <a:moveTo>
                  <a:pt x="757238" y="28575"/>
                </a:moveTo>
                <a:lnTo>
                  <a:pt x="683181" y="28575"/>
                </a:lnTo>
                <a:cubicBezTo>
                  <a:pt x="677275" y="11963"/>
                  <a:pt x="661578" y="0"/>
                  <a:pt x="642938" y="0"/>
                </a:cubicBezTo>
                <a:cubicBezTo>
                  <a:pt x="619268" y="0"/>
                  <a:pt x="600075" y="19193"/>
                  <a:pt x="600075" y="42863"/>
                </a:cubicBezTo>
                <a:lnTo>
                  <a:pt x="600075" y="100013"/>
                </a:lnTo>
                <a:cubicBezTo>
                  <a:pt x="600075" y="123682"/>
                  <a:pt x="619268" y="142875"/>
                  <a:pt x="642938" y="142875"/>
                </a:cubicBezTo>
                <a:cubicBezTo>
                  <a:pt x="661568" y="142875"/>
                  <a:pt x="677275" y="130912"/>
                  <a:pt x="683181" y="114300"/>
                </a:cubicBezTo>
                <a:lnTo>
                  <a:pt x="714375" y="114300"/>
                </a:lnTo>
                <a:lnTo>
                  <a:pt x="714375" y="214313"/>
                </a:lnTo>
                <a:cubicBezTo>
                  <a:pt x="714375" y="300971"/>
                  <a:pt x="643871" y="371475"/>
                  <a:pt x="557213" y="371475"/>
                </a:cubicBezTo>
                <a:cubicBezTo>
                  <a:pt x="470554" y="371475"/>
                  <a:pt x="400050" y="300971"/>
                  <a:pt x="400050" y="214313"/>
                </a:cubicBezTo>
                <a:lnTo>
                  <a:pt x="400050" y="114300"/>
                </a:lnTo>
                <a:lnTo>
                  <a:pt x="431244" y="114300"/>
                </a:lnTo>
                <a:cubicBezTo>
                  <a:pt x="437150" y="130912"/>
                  <a:pt x="452847" y="142875"/>
                  <a:pt x="471488" y="142875"/>
                </a:cubicBezTo>
                <a:cubicBezTo>
                  <a:pt x="495157" y="142875"/>
                  <a:pt x="514350" y="123682"/>
                  <a:pt x="514350" y="100013"/>
                </a:cubicBezTo>
                <a:lnTo>
                  <a:pt x="514350" y="42863"/>
                </a:lnTo>
                <a:cubicBezTo>
                  <a:pt x="514350" y="19193"/>
                  <a:pt x="495157" y="0"/>
                  <a:pt x="471488" y="0"/>
                </a:cubicBezTo>
                <a:cubicBezTo>
                  <a:pt x="452857" y="0"/>
                  <a:pt x="437150" y="11963"/>
                  <a:pt x="431244" y="28575"/>
                </a:cubicBezTo>
                <a:lnTo>
                  <a:pt x="357188" y="28575"/>
                </a:lnTo>
                <a:cubicBezTo>
                  <a:pt x="333508" y="28575"/>
                  <a:pt x="314325" y="47758"/>
                  <a:pt x="314325" y="71438"/>
                </a:cubicBezTo>
                <a:lnTo>
                  <a:pt x="314325" y="214313"/>
                </a:lnTo>
                <a:cubicBezTo>
                  <a:pt x="314325" y="333594"/>
                  <a:pt x="400822" y="432845"/>
                  <a:pt x="514350" y="453180"/>
                </a:cubicBezTo>
                <a:lnTo>
                  <a:pt x="514350" y="642938"/>
                </a:lnTo>
                <a:cubicBezTo>
                  <a:pt x="514350" y="682323"/>
                  <a:pt x="482298" y="714375"/>
                  <a:pt x="442913" y="714375"/>
                </a:cubicBezTo>
                <a:lnTo>
                  <a:pt x="242888" y="714375"/>
                </a:lnTo>
                <a:cubicBezTo>
                  <a:pt x="203502" y="714375"/>
                  <a:pt x="171450" y="682323"/>
                  <a:pt x="171450" y="642938"/>
                </a:cubicBezTo>
                <a:lnTo>
                  <a:pt x="171450" y="520741"/>
                </a:lnTo>
                <a:cubicBezTo>
                  <a:pt x="221237" y="502987"/>
                  <a:pt x="257175" y="455857"/>
                  <a:pt x="257175" y="400050"/>
                </a:cubicBezTo>
                <a:cubicBezTo>
                  <a:pt x="257175" y="329146"/>
                  <a:pt x="199492" y="271463"/>
                  <a:pt x="128588" y="271463"/>
                </a:cubicBezTo>
                <a:cubicBezTo>
                  <a:pt x="57683" y="271463"/>
                  <a:pt x="0" y="329146"/>
                  <a:pt x="0" y="400050"/>
                </a:cubicBezTo>
                <a:cubicBezTo>
                  <a:pt x="0" y="455857"/>
                  <a:pt x="35938" y="502987"/>
                  <a:pt x="85725" y="520741"/>
                </a:cubicBezTo>
                <a:lnTo>
                  <a:pt x="85725" y="642938"/>
                </a:lnTo>
                <a:cubicBezTo>
                  <a:pt x="85725" y="729596"/>
                  <a:pt x="156229" y="800100"/>
                  <a:pt x="242888" y="800100"/>
                </a:cubicBezTo>
                <a:lnTo>
                  <a:pt x="442913" y="800100"/>
                </a:lnTo>
                <a:cubicBezTo>
                  <a:pt x="529571" y="800100"/>
                  <a:pt x="600075" y="729596"/>
                  <a:pt x="600075" y="642938"/>
                </a:cubicBezTo>
                <a:lnTo>
                  <a:pt x="600075" y="453180"/>
                </a:lnTo>
                <a:cubicBezTo>
                  <a:pt x="713603" y="432845"/>
                  <a:pt x="800100" y="333594"/>
                  <a:pt x="800100" y="214313"/>
                </a:cubicBezTo>
                <a:lnTo>
                  <a:pt x="800100" y="71438"/>
                </a:lnTo>
                <a:cubicBezTo>
                  <a:pt x="800100" y="47758"/>
                  <a:pt x="780917" y="28575"/>
                  <a:pt x="757238" y="28575"/>
                </a:cubicBezTo>
                <a:close/>
                <a:moveTo>
                  <a:pt x="57150" y="400050"/>
                </a:moveTo>
                <a:cubicBezTo>
                  <a:pt x="57150" y="360664"/>
                  <a:pt x="89202" y="328613"/>
                  <a:pt x="128588" y="328613"/>
                </a:cubicBezTo>
                <a:cubicBezTo>
                  <a:pt x="167973" y="328613"/>
                  <a:pt x="200025" y="360664"/>
                  <a:pt x="200025" y="400050"/>
                </a:cubicBezTo>
                <a:cubicBezTo>
                  <a:pt x="200025" y="439436"/>
                  <a:pt x="167973" y="471488"/>
                  <a:pt x="128588" y="471488"/>
                </a:cubicBezTo>
                <a:cubicBezTo>
                  <a:pt x="89202" y="471488"/>
                  <a:pt x="57150" y="439436"/>
                  <a:pt x="57150" y="40005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69" name="Group 68" descr="Icon Plaster">
            <a:extLst>
              <a:ext uri="{FF2B5EF4-FFF2-40B4-BE49-F238E27FC236}">
                <a16:creationId xmlns:a16="http://schemas.microsoft.com/office/drawing/2014/main" id="{DB470874-CC94-462D-9F62-0D114CE75994}"/>
              </a:ext>
            </a:extLst>
          </p:cNvPr>
          <p:cNvGrpSpPr>
            <a:grpSpLocks noChangeAspect="1"/>
          </p:cNvGrpSpPr>
          <p:nvPr/>
        </p:nvGrpSpPr>
        <p:grpSpPr>
          <a:xfrm>
            <a:off x="4560974" y="4132513"/>
            <a:ext cx="266395" cy="267026"/>
            <a:chOff x="4543214" y="4114712"/>
            <a:chExt cx="301914" cy="302629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5D7B243-4C7E-41A0-8DC9-7064981F3372}"/>
                </a:ext>
              </a:extLst>
            </p:cNvPr>
            <p:cNvSpPr/>
            <p:nvPr/>
          </p:nvSpPr>
          <p:spPr>
            <a:xfrm>
              <a:off x="4543292" y="4282753"/>
              <a:ext cx="134588" cy="134588"/>
            </a:xfrm>
            <a:custGeom>
              <a:avLst/>
              <a:gdLst>
                <a:gd name="connsiteX0" fmla="*/ 359379 w 352425"/>
                <a:gd name="connsiteY0" fmla="*/ 240430 h 352425"/>
                <a:gd name="connsiteX1" fmla="*/ 281731 w 352425"/>
                <a:gd name="connsiteY1" fmla="*/ 318078 h 352425"/>
                <a:gd name="connsiteX2" fmla="*/ 84278 w 352425"/>
                <a:gd name="connsiteY2" fmla="*/ 322707 h 352425"/>
                <a:gd name="connsiteX3" fmla="*/ 32176 w 352425"/>
                <a:gd name="connsiteY3" fmla="*/ 268519 h 352425"/>
                <a:gd name="connsiteX4" fmla="*/ 41892 w 352425"/>
                <a:gd name="connsiteY4" fmla="*/ 77076 h 352425"/>
                <a:gd name="connsiteX5" fmla="*/ 118968 w 352425"/>
                <a:gd name="connsiteY5" fmla="*/ 0 h 352425"/>
                <a:gd name="connsiteX6" fmla="*/ 359379 w 352425"/>
                <a:gd name="connsiteY6" fmla="*/ 24043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425" h="352425">
                  <a:moveTo>
                    <a:pt x="359379" y="240430"/>
                  </a:moveTo>
                  <a:lnTo>
                    <a:pt x="281731" y="318078"/>
                  </a:lnTo>
                  <a:cubicBezTo>
                    <a:pt x="228020" y="371818"/>
                    <a:pt x="141266" y="373932"/>
                    <a:pt x="84278" y="322707"/>
                  </a:cubicBezTo>
                  <a:cubicBezTo>
                    <a:pt x="66247" y="306495"/>
                    <a:pt x="48731" y="288255"/>
                    <a:pt x="32176" y="268519"/>
                  </a:cubicBezTo>
                  <a:cubicBezTo>
                    <a:pt x="-14230" y="212989"/>
                    <a:pt x="-9962" y="128911"/>
                    <a:pt x="41892" y="77076"/>
                  </a:cubicBezTo>
                  <a:lnTo>
                    <a:pt x="118968" y="0"/>
                  </a:lnTo>
                  <a:lnTo>
                    <a:pt x="359379" y="24043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AD058DD-18E5-442F-856B-1D7CF5154784}"/>
                </a:ext>
              </a:extLst>
            </p:cNvPr>
            <p:cNvSpPr/>
            <p:nvPr/>
          </p:nvSpPr>
          <p:spPr>
            <a:xfrm>
              <a:off x="4543214" y="4114712"/>
              <a:ext cx="301914" cy="301913"/>
            </a:xfrm>
            <a:custGeom>
              <a:avLst/>
              <a:gdLst>
                <a:gd name="connsiteX0" fmla="*/ 640426 w 790575"/>
                <a:gd name="connsiteY0" fmla="*/ 399610 h 790575"/>
                <a:gd name="connsiteX1" fmla="*/ 758269 w 790575"/>
                <a:gd name="connsiteY1" fmla="*/ 281766 h 790575"/>
                <a:gd name="connsiteX2" fmla="*/ 762927 w 790575"/>
                <a:gd name="connsiteY2" fmla="*/ 84313 h 790575"/>
                <a:gd name="connsiteX3" fmla="*/ 708682 w 790575"/>
                <a:gd name="connsiteY3" fmla="*/ 32202 h 790575"/>
                <a:gd name="connsiteX4" fmla="*/ 517249 w 790575"/>
                <a:gd name="connsiteY4" fmla="*/ 41917 h 790575"/>
                <a:gd name="connsiteX5" fmla="*/ 399996 w 790575"/>
                <a:gd name="connsiteY5" fmla="*/ 159170 h 790575"/>
                <a:gd name="connsiteX6" fmla="*/ 282734 w 790575"/>
                <a:gd name="connsiteY6" fmla="*/ 41908 h 790575"/>
                <a:gd name="connsiteX7" fmla="*/ 91300 w 790575"/>
                <a:gd name="connsiteY7" fmla="*/ 32183 h 790575"/>
                <a:gd name="connsiteX8" fmla="*/ 37055 w 790575"/>
                <a:gd name="connsiteY8" fmla="*/ 84313 h 790575"/>
                <a:gd name="connsiteX9" fmla="*/ 41713 w 790575"/>
                <a:gd name="connsiteY9" fmla="*/ 281766 h 790575"/>
                <a:gd name="connsiteX10" fmla="*/ 518058 w 790575"/>
                <a:gd name="connsiteY10" fmla="*/ 758093 h 790575"/>
                <a:gd name="connsiteX11" fmla="*/ 715512 w 790575"/>
                <a:gd name="connsiteY11" fmla="*/ 762722 h 790575"/>
                <a:gd name="connsiteX12" fmla="*/ 767642 w 790575"/>
                <a:gd name="connsiteY12" fmla="*/ 708515 h 790575"/>
                <a:gd name="connsiteX13" fmla="*/ 757907 w 790575"/>
                <a:gd name="connsiteY13" fmla="*/ 517081 h 790575"/>
                <a:gd name="connsiteX14" fmla="*/ 640426 w 790575"/>
                <a:gd name="connsiteY14" fmla="*/ 399610 h 790575"/>
                <a:gd name="connsiteX15" fmla="*/ 485721 w 790575"/>
                <a:gd name="connsiteY15" fmla="*/ 356957 h 790575"/>
                <a:gd name="connsiteX16" fmla="*/ 442859 w 790575"/>
                <a:gd name="connsiteY16" fmla="*/ 399819 h 790575"/>
                <a:gd name="connsiteX17" fmla="*/ 399996 w 790575"/>
                <a:gd name="connsiteY17" fmla="*/ 356957 h 790575"/>
                <a:gd name="connsiteX18" fmla="*/ 442859 w 790575"/>
                <a:gd name="connsiteY18" fmla="*/ 314094 h 790575"/>
                <a:gd name="connsiteX19" fmla="*/ 485721 w 790575"/>
                <a:gd name="connsiteY19" fmla="*/ 356957 h 790575"/>
                <a:gd name="connsiteX20" fmla="*/ 357134 w 790575"/>
                <a:gd name="connsiteY20" fmla="*/ 228369 h 790575"/>
                <a:gd name="connsiteX21" fmla="*/ 399996 w 790575"/>
                <a:gd name="connsiteY21" fmla="*/ 271232 h 790575"/>
                <a:gd name="connsiteX22" fmla="*/ 357134 w 790575"/>
                <a:gd name="connsiteY22" fmla="*/ 314094 h 790575"/>
                <a:gd name="connsiteX23" fmla="*/ 314271 w 790575"/>
                <a:gd name="connsiteY23" fmla="*/ 271232 h 790575"/>
                <a:gd name="connsiteX24" fmla="*/ 357134 w 790575"/>
                <a:gd name="connsiteY24" fmla="*/ 228369 h 790575"/>
                <a:gd name="connsiteX25" fmla="*/ 271409 w 790575"/>
                <a:gd name="connsiteY25" fmla="*/ 399819 h 790575"/>
                <a:gd name="connsiteX26" fmla="*/ 228546 w 790575"/>
                <a:gd name="connsiteY26" fmla="*/ 356957 h 790575"/>
                <a:gd name="connsiteX27" fmla="*/ 271409 w 790575"/>
                <a:gd name="connsiteY27" fmla="*/ 314094 h 790575"/>
                <a:gd name="connsiteX28" fmla="*/ 314271 w 790575"/>
                <a:gd name="connsiteY28" fmla="*/ 356957 h 790575"/>
                <a:gd name="connsiteX29" fmla="*/ 271409 w 790575"/>
                <a:gd name="connsiteY29" fmla="*/ 399819 h 790575"/>
                <a:gd name="connsiteX30" fmla="*/ 357134 w 790575"/>
                <a:gd name="connsiteY30" fmla="*/ 485544 h 790575"/>
                <a:gd name="connsiteX31" fmla="*/ 314271 w 790575"/>
                <a:gd name="connsiteY31" fmla="*/ 442682 h 790575"/>
                <a:gd name="connsiteX32" fmla="*/ 357134 w 790575"/>
                <a:gd name="connsiteY32" fmla="*/ 399819 h 790575"/>
                <a:gd name="connsiteX33" fmla="*/ 399996 w 790575"/>
                <a:gd name="connsiteY33" fmla="*/ 442682 h 790575"/>
                <a:gd name="connsiteX34" fmla="*/ 357134 w 790575"/>
                <a:gd name="connsiteY34" fmla="*/ 485544 h 790575"/>
                <a:gd name="connsiteX35" fmla="*/ 442859 w 790575"/>
                <a:gd name="connsiteY35" fmla="*/ 571269 h 790575"/>
                <a:gd name="connsiteX36" fmla="*/ 399996 w 790575"/>
                <a:gd name="connsiteY36" fmla="*/ 528407 h 790575"/>
                <a:gd name="connsiteX37" fmla="*/ 442859 w 790575"/>
                <a:gd name="connsiteY37" fmla="*/ 485544 h 790575"/>
                <a:gd name="connsiteX38" fmla="*/ 485721 w 790575"/>
                <a:gd name="connsiteY38" fmla="*/ 528407 h 790575"/>
                <a:gd name="connsiteX39" fmla="*/ 442859 w 790575"/>
                <a:gd name="connsiteY39" fmla="*/ 571269 h 790575"/>
                <a:gd name="connsiteX40" fmla="*/ 528584 w 790575"/>
                <a:gd name="connsiteY40" fmla="*/ 485544 h 790575"/>
                <a:gd name="connsiteX41" fmla="*/ 485721 w 790575"/>
                <a:gd name="connsiteY41" fmla="*/ 442682 h 790575"/>
                <a:gd name="connsiteX42" fmla="*/ 528584 w 790575"/>
                <a:gd name="connsiteY42" fmla="*/ 399819 h 790575"/>
                <a:gd name="connsiteX43" fmla="*/ 571446 w 790575"/>
                <a:gd name="connsiteY43" fmla="*/ 442682 h 790575"/>
                <a:gd name="connsiteX44" fmla="*/ 528584 w 790575"/>
                <a:gd name="connsiteY44" fmla="*/ 485544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90575" h="790575">
                  <a:moveTo>
                    <a:pt x="640426" y="399610"/>
                  </a:moveTo>
                  <a:lnTo>
                    <a:pt x="758269" y="281766"/>
                  </a:lnTo>
                  <a:cubicBezTo>
                    <a:pt x="812048" y="227979"/>
                    <a:pt x="814076" y="141254"/>
                    <a:pt x="762927" y="84313"/>
                  </a:cubicBezTo>
                  <a:cubicBezTo>
                    <a:pt x="746630" y="66206"/>
                    <a:pt x="728380" y="48661"/>
                    <a:pt x="708682" y="32202"/>
                  </a:cubicBezTo>
                  <a:cubicBezTo>
                    <a:pt x="653152" y="-14223"/>
                    <a:pt x="569103" y="-9918"/>
                    <a:pt x="517249" y="41917"/>
                  </a:cubicBezTo>
                  <a:lnTo>
                    <a:pt x="399996" y="159170"/>
                  </a:lnTo>
                  <a:lnTo>
                    <a:pt x="282734" y="41908"/>
                  </a:lnTo>
                  <a:cubicBezTo>
                    <a:pt x="230861" y="-9956"/>
                    <a:pt x="146802" y="-14242"/>
                    <a:pt x="91300" y="32183"/>
                  </a:cubicBezTo>
                  <a:cubicBezTo>
                    <a:pt x="71603" y="48661"/>
                    <a:pt x="53353" y="66197"/>
                    <a:pt x="37055" y="84313"/>
                  </a:cubicBezTo>
                  <a:cubicBezTo>
                    <a:pt x="-14094" y="141254"/>
                    <a:pt x="-12056" y="227979"/>
                    <a:pt x="41713" y="281766"/>
                  </a:cubicBezTo>
                  <a:lnTo>
                    <a:pt x="518058" y="758093"/>
                  </a:lnTo>
                  <a:cubicBezTo>
                    <a:pt x="571884" y="811947"/>
                    <a:pt x="658638" y="813842"/>
                    <a:pt x="715512" y="762722"/>
                  </a:cubicBezTo>
                  <a:cubicBezTo>
                    <a:pt x="733590" y="746463"/>
                    <a:pt x="751116" y="728232"/>
                    <a:pt x="767642" y="708515"/>
                  </a:cubicBezTo>
                  <a:cubicBezTo>
                    <a:pt x="814019" y="652994"/>
                    <a:pt x="809752" y="568917"/>
                    <a:pt x="757907" y="517081"/>
                  </a:cubicBezTo>
                  <a:lnTo>
                    <a:pt x="640426" y="399610"/>
                  </a:lnTo>
                  <a:close/>
                  <a:moveTo>
                    <a:pt x="485721" y="356957"/>
                  </a:moveTo>
                  <a:cubicBezTo>
                    <a:pt x="485721" y="380626"/>
                    <a:pt x="466528" y="399819"/>
                    <a:pt x="442859" y="399819"/>
                  </a:cubicBezTo>
                  <a:cubicBezTo>
                    <a:pt x="419189" y="399819"/>
                    <a:pt x="399996" y="380626"/>
                    <a:pt x="399996" y="356957"/>
                  </a:cubicBezTo>
                  <a:cubicBezTo>
                    <a:pt x="399996" y="333287"/>
                    <a:pt x="419189" y="314094"/>
                    <a:pt x="442859" y="314094"/>
                  </a:cubicBezTo>
                  <a:cubicBezTo>
                    <a:pt x="466528" y="314094"/>
                    <a:pt x="485721" y="333287"/>
                    <a:pt x="485721" y="356957"/>
                  </a:cubicBezTo>
                  <a:close/>
                  <a:moveTo>
                    <a:pt x="357134" y="228369"/>
                  </a:moveTo>
                  <a:cubicBezTo>
                    <a:pt x="380803" y="228369"/>
                    <a:pt x="399996" y="247562"/>
                    <a:pt x="399996" y="271232"/>
                  </a:cubicBezTo>
                  <a:cubicBezTo>
                    <a:pt x="399996" y="294901"/>
                    <a:pt x="380803" y="314094"/>
                    <a:pt x="357134" y="314094"/>
                  </a:cubicBezTo>
                  <a:cubicBezTo>
                    <a:pt x="333464" y="314094"/>
                    <a:pt x="314271" y="294901"/>
                    <a:pt x="314271" y="271232"/>
                  </a:cubicBezTo>
                  <a:cubicBezTo>
                    <a:pt x="314271" y="247562"/>
                    <a:pt x="333464" y="228369"/>
                    <a:pt x="357134" y="228369"/>
                  </a:cubicBezTo>
                  <a:close/>
                  <a:moveTo>
                    <a:pt x="271409" y="399819"/>
                  </a:moveTo>
                  <a:cubicBezTo>
                    <a:pt x="247739" y="399819"/>
                    <a:pt x="228546" y="380626"/>
                    <a:pt x="228546" y="356957"/>
                  </a:cubicBezTo>
                  <a:cubicBezTo>
                    <a:pt x="228546" y="333287"/>
                    <a:pt x="247739" y="314094"/>
                    <a:pt x="271409" y="314094"/>
                  </a:cubicBezTo>
                  <a:cubicBezTo>
                    <a:pt x="295078" y="314094"/>
                    <a:pt x="314271" y="333287"/>
                    <a:pt x="314271" y="356957"/>
                  </a:cubicBezTo>
                  <a:cubicBezTo>
                    <a:pt x="314271" y="380626"/>
                    <a:pt x="295078" y="399819"/>
                    <a:pt x="271409" y="399819"/>
                  </a:cubicBezTo>
                  <a:close/>
                  <a:moveTo>
                    <a:pt x="357134" y="485544"/>
                  </a:moveTo>
                  <a:cubicBezTo>
                    <a:pt x="333464" y="485544"/>
                    <a:pt x="314271" y="466351"/>
                    <a:pt x="314271" y="442682"/>
                  </a:cubicBezTo>
                  <a:cubicBezTo>
                    <a:pt x="314271" y="419012"/>
                    <a:pt x="333464" y="399819"/>
                    <a:pt x="357134" y="399819"/>
                  </a:cubicBezTo>
                  <a:cubicBezTo>
                    <a:pt x="380803" y="399819"/>
                    <a:pt x="399996" y="419012"/>
                    <a:pt x="399996" y="442682"/>
                  </a:cubicBezTo>
                  <a:cubicBezTo>
                    <a:pt x="399996" y="466351"/>
                    <a:pt x="380803" y="485544"/>
                    <a:pt x="357134" y="485544"/>
                  </a:cubicBezTo>
                  <a:close/>
                  <a:moveTo>
                    <a:pt x="442859" y="571269"/>
                  </a:moveTo>
                  <a:cubicBezTo>
                    <a:pt x="419189" y="571269"/>
                    <a:pt x="399996" y="552076"/>
                    <a:pt x="399996" y="528407"/>
                  </a:cubicBezTo>
                  <a:cubicBezTo>
                    <a:pt x="399996" y="504737"/>
                    <a:pt x="419189" y="485544"/>
                    <a:pt x="442859" y="485544"/>
                  </a:cubicBezTo>
                  <a:cubicBezTo>
                    <a:pt x="466528" y="485544"/>
                    <a:pt x="485721" y="504737"/>
                    <a:pt x="485721" y="528407"/>
                  </a:cubicBezTo>
                  <a:cubicBezTo>
                    <a:pt x="485721" y="552076"/>
                    <a:pt x="466528" y="571269"/>
                    <a:pt x="442859" y="571269"/>
                  </a:cubicBezTo>
                  <a:close/>
                  <a:moveTo>
                    <a:pt x="528584" y="485544"/>
                  </a:moveTo>
                  <a:cubicBezTo>
                    <a:pt x="504914" y="485544"/>
                    <a:pt x="485721" y="466351"/>
                    <a:pt x="485721" y="442682"/>
                  </a:cubicBezTo>
                  <a:cubicBezTo>
                    <a:pt x="485721" y="419012"/>
                    <a:pt x="504914" y="399819"/>
                    <a:pt x="528584" y="399819"/>
                  </a:cubicBezTo>
                  <a:cubicBezTo>
                    <a:pt x="552253" y="399819"/>
                    <a:pt x="571446" y="419012"/>
                    <a:pt x="571446" y="442682"/>
                  </a:cubicBezTo>
                  <a:cubicBezTo>
                    <a:pt x="571446" y="466351"/>
                    <a:pt x="552253" y="485544"/>
                    <a:pt x="528584" y="4855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9" name="Graphic 23" descr="Icon Clock">
            <a:extLst>
              <a:ext uri="{FF2B5EF4-FFF2-40B4-BE49-F238E27FC236}">
                <a16:creationId xmlns:a16="http://schemas.microsoft.com/office/drawing/2014/main" id="{5495C1F9-7920-41BF-8ACA-22F12780B550}"/>
              </a:ext>
            </a:extLst>
          </p:cNvPr>
          <p:cNvSpPr>
            <a:spLocks noChangeAspect="1"/>
          </p:cNvSpPr>
          <p:nvPr/>
        </p:nvSpPr>
        <p:spPr>
          <a:xfrm>
            <a:off x="990538" y="2000245"/>
            <a:ext cx="278285" cy="278285"/>
          </a:xfrm>
          <a:custGeom>
            <a:avLst/>
            <a:gdLst>
              <a:gd name="connsiteX0" fmla="*/ 657911 w 1314450"/>
              <a:gd name="connsiteY0" fmla="*/ 1315822 h 1314450"/>
              <a:gd name="connsiteX1" fmla="*/ 0 w 1314450"/>
              <a:gd name="connsiteY1" fmla="*/ 657911 h 1314450"/>
              <a:gd name="connsiteX2" fmla="*/ 657911 w 1314450"/>
              <a:gd name="connsiteY2" fmla="*/ 0 h 1314450"/>
              <a:gd name="connsiteX3" fmla="*/ 1315822 w 1314450"/>
              <a:gd name="connsiteY3" fmla="*/ 657911 h 1314450"/>
              <a:gd name="connsiteX4" fmla="*/ 657911 w 1314450"/>
              <a:gd name="connsiteY4" fmla="*/ 1315822 h 1314450"/>
              <a:gd name="connsiteX5" fmla="*/ 657911 w 1314450"/>
              <a:gd name="connsiteY5" fmla="*/ 1315822 h 1314450"/>
              <a:gd name="connsiteX6" fmla="*/ 719947 w 1314450"/>
              <a:gd name="connsiteY6" fmla="*/ 358073 h 1314450"/>
              <a:gd name="connsiteX7" fmla="*/ 614001 w 1314450"/>
              <a:gd name="connsiteY7" fmla="*/ 358073 h 1314450"/>
              <a:gd name="connsiteX8" fmla="*/ 614001 w 1314450"/>
              <a:gd name="connsiteY8" fmla="*/ 620516 h 1314450"/>
              <a:gd name="connsiteX9" fmla="*/ 351558 w 1314450"/>
              <a:gd name="connsiteY9" fmla="*/ 620516 h 1314450"/>
              <a:gd name="connsiteX10" fmla="*/ 351558 w 1314450"/>
              <a:gd name="connsiteY10" fmla="*/ 726453 h 1314450"/>
              <a:gd name="connsiteX11" fmla="*/ 666969 w 1314450"/>
              <a:gd name="connsiteY11" fmla="*/ 726453 h 1314450"/>
              <a:gd name="connsiteX12" fmla="*/ 667388 w 1314450"/>
              <a:gd name="connsiteY12" fmla="*/ 726453 h 1314450"/>
              <a:gd name="connsiteX13" fmla="*/ 705202 w 1314450"/>
              <a:gd name="connsiteY13" fmla="*/ 711613 h 1314450"/>
              <a:gd name="connsiteX14" fmla="*/ 719947 w 1314450"/>
              <a:gd name="connsiteY14" fmla="*/ 673894 h 1314450"/>
              <a:gd name="connsiteX15" fmla="*/ 719947 w 1314450"/>
              <a:gd name="connsiteY15" fmla="*/ 673475 h 1314450"/>
              <a:gd name="connsiteX16" fmla="*/ 719947 w 1314450"/>
              <a:gd name="connsiteY16" fmla="*/ 358073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14450" h="1314450">
                <a:moveTo>
                  <a:pt x="657911" y="1315822"/>
                </a:moveTo>
                <a:cubicBezTo>
                  <a:pt x="294570" y="1315822"/>
                  <a:pt x="0" y="1021242"/>
                  <a:pt x="0" y="657911"/>
                </a:cubicBezTo>
                <a:cubicBezTo>
                  <a:pt x="0" y="294580"/>
                  <a:pt x="294570" y="0"/>
                  <a:pt x="657911" y="0"/>
                </a:cubicBezTo>
                <a:cubicBezTo>
                  <a:pt x="1021242" y="0"/>
                  <a:pt x="1315822" y="294580"/>
                  <a:pt x="1315822" y="657911"/>
                </a:cubicBezTo>
                <a:cubicBezTo>
                  <a:pt x="1315822" y="1021251"/>
                  <a:pt x="1021242" y="1315822"/>
                  <a:pt x="657911" y="1315822"/>
                </a:cubicBezTo>
                <a:lnTo>
                  <a:pt x="657911" y="1315822"/>
                </a:lnTo>
                <a:close/>
                <a:moveTo>
                  <a:pt x="719947" y="358073"/>
                </a:moveTo>
                <a:cubicBezTo>
                  <a:pt x="719947" y="288026"/>
                  <a:pt x="614001" y="288007"/>
                  <a:pt x="614001" y="358073"/>
                </a:cubicBezTo>
                <a:lnTo>
                  <a:pt x="614001" y="620516"/>
                </a:lnTo>
                <a:lnTo>
                  <a:pt x="351558" y="620516"/>
                </a:lnTo>
                <a:cubicBezTo>
                  <a:pt x="281511" y="620516"/>
                  <a:pt x="281492" y="726453"/>
                  <a:pt x="351558" y="726453"/>
                </a:cubicBezTo>
                <a:lnTo>
                  <a:pt x="666969" y="726453"/>
                </a:lnTo>
                <a:lnTo>
                  <a:pt x="667388" y="726453"/>
                </a:lnTo>
                <a:cubicBezTo>
                  <a:pt x="683866" y="726453"/>
                  <a:pt x="696478" y="720585"/>
                  <a:pt x="705202" y="711613"/>
                </a:cubicBezTo>
                <a:cubicBezTo>
                  <a:pt x="714118" y="702888"/>
                  <a:pt x="719947" y="690324"/>
                  <a:pt x="719947" y="673894"/>
                </a:cubicBezTo>
                <a:lnTo>
                  <a:pt x="719947" y="673475"/>
                </a:lnTo>
                <a:lnTo>
                  <a:pt x="719947" y="3580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" name="Graphic 21" descr="Icon Phone ">
            <a:extLst>
              <a:ext uri="{FF2B5EF4-FFF2-40B4-BE49-F238E27FC236}">
                <a16:creationId xmlns:a16="http://schemas.microsoft.com/office/drawing/2014/main" id="{9DB23001-17A7-4A97-8F18-88D642E8799B}"/>
              </a:ext>
            </a:extLst>
          </p:cNvPr>
          <p:cNvSpPr>
            <a:spLocks noChangeAspect="1"/>
          </p:cNvSpPr>
          <p:nvPr/>
        </p:nvSpPr>
        <p:spPr>
          <a:xfrm>
            <a:off x="982788" y="4158719"/>
            <a:ext cx="293784" cy="273753"/>
          </a:xfrm>
          <a:custGeom>
            <a:avLst/>
            <a:gdLst>
              <a:gd name="connsiteX0" fmla="*/ 755475 w 838200"/>
              <a:gd name="connsiteY0" fmla="*/ 394211 h 781050"/>
              <a:gd name="connsiteX1" fmla="*/ 639994 w 838200"/>
              <a:gd name="connsiteY1" fmla="*/ 317154 h 781050"/>
              <a:gd name="connsiteX2" fmla="*/ 567661 w 838200"/>
              <a:gd name="connsiteY2" fmla="*/ 317154 h 781050"/>
              <a:gd name="connsiteX3" fmla="*/ 567661 w 838200"/>
              <a:gd name="connsiteY3" fmla="*/ 283816 h 781050"/>
              <a:gd name="connsiteX4" fmla="*/ 529561 w 838200"/>
              <a:gd name="connsiteY4" fmla="*/ 245716 h 781050"/>
              <a:gd name="connsiteX5" fmla="*/ 498604 w 838200"/>
              <a:gd name="connsiteY5" fmla="*/ 245716 h 781050"/>
              <a:gd name="connsiteX6" fmla="*/ 460504 w 838200"/>
              <a:gd name="connsiteY6" fmla="*/ 283816 h 781050"/>
              <a:gd name="connsiteX7" fmla="*/ 460504 w 838200"/>
              <a:gd name="connsiteY7" fmla="*/ 317154 h 781050"/>
              <a:gd name="connsiteX8" fmla="*/ 377161 w 838200"/>
              <a:gd name="connsiteY8" fmla="*/ 317154 h 781050"/>
              <a:gd name="connsiteX9" fmla="*/ 377161 w 838200"/>
              <a:gd name="connsiteY9" fmla="*/ 283816 h 781050"/>
              <a:gd name="connsiteX10" fmla="*/ 339061 w 838200"/>
              <a:gd name="connsiteY10" fmla="*/ 245716 h 781050"/>
              <a:gd name="connsiteX11" fmla="*/ 308104 w 838200"/>
              <a:gd name="connsiteY11" fmla="*/ 245716 h 781050"/>
              <a:gd name="connsiteX12" fmla="*/ 270004 w 838200"/>
              <a:gd name="connsiteY12" fmla="*/ 283816 h 781050"/>
              <a:gd name="connsiteX13" fmla="*/ 270004 w 838200"/>
              <a:gd name="connsiteY13" fmla="*/ 317154 h 781050"/>
              <a:gd name="connsiteX14" fmla="*/ 198062 w 838200"/>
              <a:gd name="connsiteY14" fmla="*/ 317154 h 781050"/>
              <a:gd name="connsiteX15" fmla="*/ 82581 w 838200"/>
              <a:gd name="connsiteY15" fmla="*/ 394211 h 781050"/>
              <a:gd name="connsiteX16" fmla="*/ 64722 w 838200"/>
              <a:gd name="connsiteY16" fmla="*/ 439445 h 781050"/>
              <a:gd name="connsiteX17" fmla="*/ 45710 w 838200"/>
              <a:gd name="connsiteY17" fmla="*/ 760781 h 781050"/>
              <a:gd name="connsiteX18" fmla="*/ 50796 w 838200"/>
              <a:gd name="connsiteY18" fmla="*/ 775068 h 781050"/>
              <a:gd name="connsiteX19" fmla="*/ 64712 w 838200"/>
              <a:gd name="connsiteY19" fmla="*/ 781107 h 781050"/>
              <a:gd name="connsiteX20" fmla="*/ 773334 w 838200"/>
              <a:gd name="connsiteY20" fmla="*/ 781107 h 781050"/>
              <a:gd name="connsiteX21" fmla="*/ 787250 w 838200"/>
              <a:gd name="connsiteY21" fmla="*/ 775068 h 781050"/>
              <a:gd name="connsiteX22" fmla="*/ 792336 w 838200"/>
              <a:gd name="connsiteY22" fmla="*/ 760781 h 781050"/>
              <a:gd name="connsiteX23" fmla="*/ 773325 w 838200"/>
              <a:gd name="connsiteY23" fmla="*/ 439445 h 781050"/>
              <a:gd name="connsiteX24" fmla="*/ 755475 w 838200"/>
              <a:gd name="connsiteY24" fmla="*/ 394211 h 781050"/>
              <a:gd name="connsiteX25" fmla="*/ 565880 w 838200"/>
              <a:gd name="connsiteY25" fmla="*/ 588731 h 781050"/>
              <a:gd name="connsiteX26" fmla="*/ 551592 w 838200"/>
              <a:gd name="connsiteY26" fmla="*/ 603018 h 781050"/>
              <a:gd name="connsiteX27" fmla="*/ 477507 w 838200"/>
              <a:gd name="connsiteY27" fmla="*/ 603018 h 781050"/>
              <a:gd name="connsiteX28" fmla="*/ 477507 w 838200"/>
              <a:gd name="connsiteY28" fmla="*/ 677094 h 781050"/>
              <a:gd name="connsiteX29" fmla="*/ 463219 w 838200"/>
              <a:gd name="connsiteY29" fmla="*/ 691382 h 781050"/>
              <a:gd name="connsiteX30" fmla="*/ 374856 w 838200"/>
              <a:gd name="connsiteY30" fmla="*/ 691382 h 781050"/>
              <a:gd name="connsiteX31" fmla="*/ 360568 w 838200"/>
              <a:gd name="connsiteY31" fmla="*/ 677094 h 781050"/>
              <a:gd name="connsiteX32" fmla="*/ 360568 w 838200"/>
              <a:gd name="connsiteY32" fmla="*/ 603018 h 781050"/>
              <a:gd name="connsiteX33" fmla="*/ 286483 w 838200"/>
              <a:gd name="connsiteY33" fmla="*/ 603018 h 781050"/>
              <a:gd name="connsiteX34" fmla="*/ 272195 w 838200"/>
              <a:gd name="connsiteY34" fmla="*/ 588731 h 781050"/>
              <a:gd name="connsiteX35" fmla="*/ 272195 w 838200"/>
              <a:gd name="connsiteY35" fmla="*/ 500358 h 781050"/>
              <a:gd name="connsiteX36" fmla="*/ 286483 w 838200"/>
              <a:gd name="connsiteY36" fmla="*/ 486070 h 781050"/>
              <a:gd name="connsiteX37" fmla="*/ 360568 w 838200"/>
              <a:gd name="connsiteY37" fmla="*/ 486070 h 781050"/>
              <a:gd name="connsiteX38" fmla="*/ 360568 w 838200"/>
              <a:gd name="connsiteY38" fmla="*/ 411985 h 781050"/>
              <a:gd name="connsiteX39" fmla="*/ 374856 w 838200"/>
              <a:gd name="connsiteY39" fmla="*/ 397697 h 781050"/>
              <a:gd name="connsiteX40" fmla="*/ 463219 w 838200"/>
              <a:gd name="connsiteY40" fmla="*/ 397697 h 781050"/>
              <a:gd name="connsiteX41" fmla="*/ 477507 w 838200"/>
              <a:gd name="connsiteY41" fmla="*/ 411985 h 781050"/>
              <a:gd name="connsiteX42" fmla="*/ 477507 w 838200"/>
              <a:gd name="connsiteY42" fmla="*/ 486061 h 781050"/>
              <a:gd name="connsiteX43" fmla="*/ 551592 w 838200"/>
              <a:gd name="connsiteY43" fmla="*/ 486061 h 781050"/>
              <a:gd name="connsiteX44" fmla="*/ 565880 w 838200"/>
              <a:gd name="connsiteY44" fmla="*/ 500348 h 781050"/>
              <a:gd name="connsiteX45" fmla="*/ 565880 w 838200"/>
              <a:gd name="connsiteY45" fmla="*/ 588731 h 781050"/>
              <a:gd name="connsiteX46" fmla="*/ 827017 w 838200"/>
              <a:gd name="connsiteY46" fmla="*/ 270300 h 781050"/>
              <a:gd name="connsiteX47" fmla="*/ 786164 w 838200"/>
              <a:gd name="connsiteY47" fmla="*/ 293446 h 781050"/>
              <a:gd name="connsiteX48" fmla="*/ 574709 w 838200"/>
              <a:gd name="connsiteY48" fmla="*/ 251803 h 781050"/>
              <a:gd name="connsiteX49" fmla="*/ 554964 w 838200"/>
              <a:gd name="connsiteY49" fmla="*/ 165497 h 781050"/>
              <a:gd name="connsiteX50" fmla="*/ 283597 w 838200"/>
              <a:gd name="connsiteY50" fmla="*/ 164687 h 781050"/>
              <a:gd name="connsiteX51" fmla="*/ 263204 w 838200"/>
              <a:gd name="connsiteY51" fmla="*/ 251089 h 781050"/>
              <a:gd name="connsiteX52" fmla="*/ 53435 w 838200"/>
              <a:gd name="connsiteY52" fmla="*/ 293694 h 781050"/>
              <a:gd name="connsiteX53" fmla="*/ 11448 w 838200"/>
              <a:gd name="connsiteY53" fmla="*/ 270300 h 781050"/>
              <a:gd name="connsiteX54" fmla="*/ 10267 w 838200"/>
              <a:gd name="connsiteY54" fmla="*/ 147466 h 781050"/>
              <a:gd name="connsiteX55" fmla="*/ 418842 w 838200"/>
              <a:gd name="connsiteY55" fmla="*/ 0 h 781050"/>
              <a:gd name="connsiteX56" fmla="*/ 827474 w 838200"/>
              <a:gd name="connsiteY56" fmla="*/ 147676 h 781050"/>
              <a:gd name="connsiteX57" fmla="*/ 827017 w 838200"/>
              <a:gd name="connsiteY57" fmla="*/ 27030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38200" h="781050">
                <a:moveTo>
                  <a:pt x="755475" y="394211"/>
                </a:moveTo>
                <a:cubicBezTo>
                  <a:pt x="754865" y="393535"/>
                  <a:pt x="655367" y="317154"/>
                  <a:pt x="639994" y="317154"/>
                </a:cubicBezTo>
                <a:lnTo>
                  <a:pt x="567661" y="317154"/>
                </a:lnTo>
                <a:lnTo>
                  <a:pt x="567661" y="283816"/>
                </a:lnTo>
                <a:cubicBezTo>
                  <a:pt x="567661" y="262804"/>
                  <a:pt x="550573" y="245716"/>
                  <a:pt x="529561" y="245716"/>
                </a:cubicBezTo>
                <a:lnTo>
                  <a:pt x="498604" y="245716"/>
                </a:lnTo>
                <a:cubicBezTo>
                  <a:pt x="477592" y="245716"/>
                  <a:pt x="460504" y="262804"/>
                  <a:pt x="460504" y="283816"/>
                </a:cubicBezTo>
                <a:lnTo>
                  <a:pt x="460504" y="317154"/>
                </a:lnTo>
                <a:lnTo>
                  <a:pt x="377161" y="317154"/>
                </a:lnTo>
                <a:lnTo>
                  <a:pt x="377161" y="283816"/>
                </a:lnTo>
                <a:cubicBezTo>
                  <a:pt x="377161" y="262804"/>
                  <a:pt x="360073" y="245716"/>
                  <a:pt x="339061" y="245716"/>
                </a:cubicBezTo>
                <a:lnTo>
                  <a:pt x="308104" y="245716"/>
                </a:lnTo>
                <a:cubicBezTo>
                  <a:pt x="287092" y="245716"/>
                  <a:pt x="270004" y="262804"/>
                  <a:pt x="270004" y="283816"/>
                </a:cubicBezTo>
                <a:lnTo>
                  <a:pt x="270004" y="317154"/>
                </a:lnTo>
                <a:lnTo>
                  <a:pt x="198062" y="317154"/>
                </a:lnTo>
                <a:cubicBezTo>
                  <a:pt x="182689" y="317154"/>
                  <a:pt x="83191" y="393535"/>
                  <a:pt x="82581" y="394211"/>
                </a:cubicBezTo>
                <a:cubicBezTo>
                  <a:pt x="72389" y="405336"/>
                  <a:pt x="64941" y="424234"/>
                  <a:pt x="64722" y="439445"/>
                </a:cubicBezTo>
                <a:lnTo>
                  <a:pt x="45710" y="760781"/>
                </a:lnTo>
                <a:cubicBezTo>
                  <a:pt x="45357" y="766048"/>
                  <a:pt x="47196" y="771220"/>
                  <a:pt x="50796" y="775068"/>
                </a:cubicBezTo>
                <a:cubicBezTo>
                  <a:pt x="54397" y="778916"/>
                  <a:pt x="59435" y="781107"/>
                  <a:pt x="64712" y="781107"/>
                </a:cubicBezTo>
                <a:lnTo>
                  <a:pt x="773334" y="781107"/>
                </a:lnTo>
                <a:cubicBezTo>
                  <a:pt x="778611" y="781107"/>
                  <a:pt x="783650" y="778926"/>
                  <a:pt x="787250" y="775068"/>
                </a:cubicBezTo>
                <a:cubicBezTo>
                  <a:pt x="790851" y="771211"/>
                  <a:pt x="792689" y="766048"/>
                  <a:pt x="792336" y="760781"/>
                </a:cubicBezTo>
                <a:lnTo>
                  <a:pt x="773325" y="439445"/>
                </a:lnTo>
                <a:cubicBezTo>
                  <a:pt x="773115" y="424234"/>
                  <a:pt x="765666" y="405336"/>
                  <a:pt x="755475" y="394211"/>
                </a:cubicBezTo>
                <a:close/>
                <a:moveTo>
                  <a:pt x="565880" y="588731"/>
                </a:moveTo>
                <a:cubicBezTo>
                  <a:pt x="565880" y="596617"/>
                  <a:pt x="559479" y="603018"/>
                  <a:pt x="551592" y="603018"/>
                </a:cubicBezTo>
                <a:lnTo>
                  <a:pt x="477507" y="603018"/>
                </a:lnTo>
                <a:lnTo>
                  <a:pt x="477507" y="677094"/>
                </a:lnTo>
                <a:cubicBezTo>
                  <a:pt x="477507" y="684981"/>
                  <a:pt x="471106" y="691382"/>
                  <a:pt x="463219" y="691382"/>
                </a:cubicBezTo>
                <a:lnTo>
                  <a:pt x="374856" y="691382"/>
                </a:lnTo>
                <a:cubicBezTo>
                  <a:pt x="366969" y="691382"/>
                  <a:pt x="360568" y="684981"/>
                  <a:pt x="360568" y="677094"/>
                </a:cubicBezTo>
                <a:lnTo>
                  <a:pt x="360568" y="603018"/>
                </a:lnTo>
                <a:lnTo>
                  <a:pt x="286483" y="603018"/>
                </a:lnTo>
                <a:cubicBezTo>
                  <a:pt x="278596" y="603018"/>
                  <a:pt x="272195" y="596617"/>
                  <a:pt x="272195" y="588731"/>
                </a:cubicBezTo>
                <a:lnTo>
                  <a:pt x="272195" y="500358"/>
                </a:lnTo>
                <a:cubicBezTo>
                  <a:pt x="272195" y="492471"/>
                  <a:pt x="278596" y="486070"/>
                  <a:pt x="286483" y="486070"/>
                </a:cubicBezTo>
                <a:lnTo>
                  <a:pt x="360568" y="486070"/>
                </a:lnTo>
                <a:lnTo>
                  <a:pt x="360568" y="411985"/>
                </a:lnTo>
                <a:cubicBezTo>
                  <a:pt x="360568" y="404098"/>
                  <a:pt x="366969" y="397697"/>
                  <a:pt x="374856" y="397697"/>
                </a:cubicBezTo>
                <a:lnTo>
                  <a:pt x="463219" y="397697"/>
                </a:lnTo>
                <a:cubicBezTo>
                  <a:pt x="471106" y="397697"/>
                  <a:pt x="477507" y="404098"/>
                  <a:pt x="477507" y="411985"/>
                </a:cubicBezTo>
                <a:lnTo>
                  <a:pt x="477507" y="486061"/>
                </a:lnTo>
                <a:lnTo>
                  <a:pt x="551592" y="486061"/>
                </a:lnTo>
                <a:cubicBezTo>
                  <a:pt x="559479" y="486061"/>
                  <a:pt x="565880" y="492462"/>
                  <a:pt x="565880" y="500348"/>
                </a:cubicBezTo>
                <a:lnTo>
                  <a:pt x="565880" y="588731"/>
                </a:lnTo>
                <a:close/>
                <a:moveTo>
                  <a:pt x="827017" y="270300"/>
                </a:moveTo>
                <a:cubicBezTo>
                  <a:pt x="818111" y="283493"/>
                  <a:pt x="802709" y="291141"/>
                  <a:pt x="786164" y="293446"/>
                </a:cubicBezTo>
                <a:cubicBezTo>
                  <a:pt x="696439" y="305953"/>
                  <a:pt x="589692" y="292132"/>
                  <a:pt x="574709" y="251803"/>
                </a:cubicBezTo>
                <a:cubicBezTo>
                  <a:pt x="570633" y="240830"/>
                  <a:pt x="555354" y="166097"/>
                  <a:pt x="554964" y="165497"/>
                </a:cubicBezTo>
                <a:cubicBezTo>
                  <a:pt x="527351" y="159658"/>
                  <a:pt x="302170" y="158915"/>
                  <a:pt x="283597" y="164687"/>
                </a:cubicBezTo>
                <a:cubicBezTo>
                  <a:pt x="282958" y="165354"/>
                  <a:pt x="265528" y="243040"/>
                  <a:pt x="263204" y="251089"/>
                </a:cubicBezTo>
                <a:cubicBezTo>
                  <a:pt x="250964" y="293665"/>
                  <a:pt x="126520" y="303552"/>
                  <a:pt x="53435" y="293694"/>
                </a:cubicBezTo>
                <a:cubicBezTo>
                  <a:pt x="34470" y="291132"/>
                  <a:pt x="18497" y="283864"/>
                  <a:pt x="11448" y="270300"/>
                </a:cubicBezTo>
                <a:cubicBezTo>
                  <a:pt x="-13602" y="222085"/>
                  <a:pt x="10267" y="147466"/>
                  <a:pt x="10267" y="147466"/>
                </a:cubicBezTo>
                <a:cubicBezTo>
                  <a:pt x="29298" y="67494"/>
                  <a:pt x="194671" y="0"/>
                  <a:pt x="418842" y="0"/>
                </a:cubicBezTo>
                <a:cubicBezTo>
                  <a:pt x="645080" y="0"/>
                  <a:pt x="809158" y="60350"/>
                  <a:pt x="827474" y="147676"/>
                </a:cubicBezTo>
                <a:cubicBezTo>
                  <a:pt x="827608" y="148295"/>
                  <a:pt x="854773" y="229181"/>
                  <a:pt x="827017" y="2703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8" name="Group 57" descr="Icon Doctor">
            <a:extLst>
              <a:ext uri="{FF2B5EF4-FFF2-40B4-BE49-F238E27FC236}">
                <a16:creationId xmlns:a16="http://schemas.microsoft.com/office/drawing/2014/main" id="{E9DBD697-D950-4E35-9DE5-A0C834127864}"/>
              </a:ext>
            </a:extLst>
          </p:cNvPr>
          <p:cNvGrpSpPr>
            <a:grpSpLocks noChangeAspect="1"/>
          </p:cNvGrpSpPr>
          <p:nvPr/>
        </p:nvGrpSpPr>
        <p:grpSpPr>
          <a:xfrm>
            <a:off x="8097908" y="1963456"/>
            <a:ext cx="306222" cy="372176"/>
            <a:chOff x="6939367" y="37502"/>
            <a:chExt cx="742950" cy="90296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8ADB8A8-8157-4E9C-BA76-1F538C33554B}"/>
                </a:ext>
              </a:extLst>
            </p:cNvPr>
            <p:cNvSpPr/>
            <p:nvPr/>
          </p:nvSpPr>
          <p:spPr>
            <a:xfrm>
              <a:off x="7477530" y="594714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A00A7B0-F072-47CC-9356-6E33947D7A4A}"/>
                </a:ext>
              </a:extLst>
            </p:cNvPr>
            <p:cNvSpPr/>
            <p:nvPr/>
          </p:nvSpPr>
          <p:spPr>
            <a:xfrm>
              <a:off x="6939367" y="454696"/>
              <a:ext cx="742950" cy="485775"/>
            </a:xfrm>
            <a:custGeom>
              <a:avLst/>
              <a:gdLst>
                <a:gd name="connsiteX0" fmla="*/ 556260 w 742950"/>
                <a:gd name="connsiteY0" fmla="*/ 0 h 485775"/>
                <a:gd name="connsiteX1" fmla="*/ 531495 w 742950"/>
                <a:gd name="connsiteY1" fmla="*/ 19050 h 485775"/>
                <a:gd name="connsiteX2" fmla="*/ 581025 w 742950"/>
                <a:gd name="connsiteY2" fmla="*/ 112395 h 485775"/>
                <a:gd name="connsiteX3" fmla="*/ 625793 w 742950"/>
                <a:gd name="connsiteY3" fmla="*/ 168593 h 485775"/>
                <a:gd name="connsiteX4" fmla="*/ 567690 w 742950"/>
                <a:gd name="connsiteY4" fmla="*/ 226695 h 485775"/>
                <a:gd name="connsiteX5" fmla="*/ 509587 w 742950"/>
                <a:gd name="connsiteY5" fmla="*/ 168593 h 485775"/>
                <a:gd name="connsiteX6" fmla="*/ 551498 w 742950"/>
                <a:gd name="connsiteY6" fmla="*/ 113348 h 485775"/>
                <a:gd name="connsiteX7" fmla="*/ 505778 w 742950"/>
                <a:gd name="connsiteY7" fmla="*/ 35243 h 485775"/>
                <a:gd name="connsiteX8" fmla="*/ 376237 w 742950"/>
                <a:gd name="connsiteY8" fmla="*/ 67628 h 485775"/>
                <a:gd name="connsiteX9" fmla="*/ 250508 w 742950"/>
                <a:gd name="connsiteY9" fmla="*/ 37148 h 485775"/>
                <a:gd name="connsiteX10" fmla="*/ 204787 w 742950"/>
                <a:gd name="connsiteY10" fmla="*/ 168593 h 485775"/>
                <a:gd name="connsiteX11" fmla="*/ 290512 w 742950"/>
                <a:gd name="connsiteY11" fmla="*/ 269558 h 485775"/>
                <a:gd name="connsiteX12" fmla="*/ 290512 w 742950"/>
                <a:gd name="connsiteY12" fmla="*/ 337185 h 485775"/>
                <a:gd name="connsiteX13" fmla="*/ 275273 w 742950"/>
                <a:gd name="connsiteY13" fmla="*/ 352425 h 485775"/>
                <a:gd name="connsiteX14" fmla="*/ 228600 w 742950"/>
                <a:gd name="connsiteY14" fmla="*/ 352425 h 485775"/>
                <a:gd name="connsiteX15" fmla="*/ 213360 w 742950"/>
                <a:gd name="connsiteY15" fmla="*/ 337185 h 485775"/>
                <a:gd name="connsiteX16" fmla="*/ 228600 w 742950"/>
                <a:gd name="connsiteY16" fmla="*/ 321945 h 485775"/>
                <a:gd name="connsiteX17" fmla="*/ 260985 w 742950"/>
                <a:gd name="connsiteY17" fmla="*/ 321945 h 485775"/>
                <a:gd name="connsiteX18" fmla="*/ 260985 w 742950"/>
                <a:gd name="connsiteY18" fmla="*/ 268605 h 485775"/>
                <a:gd name="connsiteX19" fmla="*/ 188595 w 742950"/>
                <a:gd name="connsiteY19" fmla="*/ 196215 h 485775"/>
                <a:gd name="connsiteX20" fmla="*/ 116205 w 742950"/>
                <a:gd name="connsiteY20" fmla="*/ 268605 h 485775"/>
                <a:gd name="connsiteX21" fmla="*/ 116205 w 742950"/>
                <a:gd name="connsiteY21" fmla="*/ 321945 h 485775"/>
                <a:gd name="connsiteX22" fmla="*/ 148590 w 742950"/>
                <a:gd name="connsiteY22" fmla="*/ 321945 h 485775"/>
                <a:gd name="connsiteX23" fmla="*/ 163830 w 742950"/>
                <a:gd name="connsiteY23" fmla="*/ 337185 h 485775"/>
                <a:gd name="connsiteX24" fmla="*/ 148590 w 742950"/>
                <a:gd name="connsiteY24" fmla="*/ 352425 h 485775"/>
                <a:gd name="connsiteX25" fmla="*/ 100965 w 742950"/>
                <a:gd name="connsiteY25" fmla="*/ 352425 h 485775"/>
                <a:gd name="connsiteX26" fmla="*/ 85725 w 742950"/>
                <a:gd name="connsiteY26" fmla="*/ 337185 h 485775"/>
                <a:gd name="connsiteX27" fmla="*/ 85725 w 742950"/>
                <a:gd name="connsiteY27" fmla="*/ 269558 h 485775"/>
                <a:gd name="connsiteX28" fmla="*/ 174308 w 742950"/>
                <a:gd name="connsiteY28" fmla="*/ 168593 h 485775"/>
                <a:gd name="connsiteX29" fmla="*/ 223837 w 742950"/>
                <a:gd name="connsiteY29" fmla="*/ 21907 h 485775"/>
                <a:gd name="connsiteX30" fmla="*/ 194310 w 742950"/>
                <a:gd name="connsiteY30" fmla="*/ 0 h 485775"/>
                <a:gd name="connsiteX31" fmla="*/ 0 w 742950"/>
                <a:gd name="connsiteY31" fmla="*/ 259080 h 485775"/>
                <a:gd name="connsiteX32" fmla="*/ 0 w 742950"/>
                <a:gd name="connsiteY32" fmla="*/ 429578 h 485775"/>
                <a:gd name="connsiteX33" fmla="*/ 58103 w 742950"/>
                <a:gd name="connsiteY33" fmla="*/ 487680 h 485775"/>
                <a:gd name="connsiteX34" fmla="*/ 693420 w 742950"/>
                <a:gd name="connsiteY34" fmla="*/ 487680 h 485775"/>
                <a:gd name="connsiteX35" fmla="*/ 751523 w 742950"/>
                <a:gd name="connsiteY35" fmla="*/ 429578 h 485775"/>
                <a:gd name="connsiteX36" fmla="*/ 751523 w 742950"/>
                <a:gd name="connsiteY36" fmla="*/ 259080 h 485775"/>
                <a:gd name="connsiteX37" fmla="*/ 556260 w 742950"/>
                <a:gd name="connsiteY37" fmla="*/ 0 h 485775"/>
                <a:gd name="connsiteX38" fmla="*/ 549593 w 742950"/>
                <a:gd name="connsiteY38" fmla="*/ 366713 h 485775"/>
                <a:gd name="connsiteX39" fmla="*/ 541020 w 742950"/>
                <a:gd name="connsiteY39" fmla="*/ 375285 h 485775"/>
                <a:gd name="connsiteX40" fmla="*/ 502920 w 742950"/>
                <a:gd name="connsiteY40" fmla="*/ 375285 h 485775"/>
                <a:gd name="connsiteX41" fmla="*/ 502920 w 742950"/>
                <a:gd name="connsiteY41" fmla="*/ 414338 h 485775"/>
                <a:gd name="connsiteX42" fmla="*/ 494348 w 742950"/>
                <a:gd name="connsiteY42" fmla="*/ 422910 h 485775"/>
                <a:gd name="connsiteX43" fmla="*/ 461010 w 742950"/>
                <a:gd name="connsiteY43" fmla="*/ 422910 h 485775"/>
                <a:gd name="connsiteX44" fmla="*/ 452437 w 742950"/>
                <a:gd name="connsiteY44" fmla="*/ 414338 h 485775"/>
                <a:gd name="connsiteX45" fmla="*/ 452437 w 742950"/>
                <a:gd name="connsiteY45" fmla="*/ 375285 h 485775"/>
                <a:gd name="connsiteX46" fmla="*/ 414337 w 742950"/>
                <a:gd name="connsiteY46" fmla="*/ 375285 h 485775"/>
                <a:gd name="connsiteX47" fmla="*/ 405765 w 742950"/>
                <a:gd name="connsiteY47" fmla="*/ 366713 h 485775"/>
                <a:gd name="connsiteX48" fmla="*/ 405765 w 742950"/>
                <a:gd name="connsiteY48" fmla="*/ 332422 h 485775"/>
                <a:gd name="connsiteX49" fmla="*/ 414337 w 742950"/>
                <a:gd name="connsiteY49" fmla="*/ 323850 h 485775"/>
                <a:gd name="connsiteX50" fmla="*/ 452437 w 742950"/>
                <a:gd name="connsiteY50" fmla="*/ 323850 h 485775"/>
                <a:gd name="connsiteX51" fmla="*/ 452437 w 742950"/>
                <a:gd name="connsiteY51" fmla="*/ 284797 h 485775"/>
                <a:gd name="connsiteX52" fmla="*/ 461010 w 742950"/>
                <a:gd name="connsiteY52" fmla="*/ 276225 h 485775"/>
                <a:gd name="connsiteX53" fmla="*/ 494348 w 742950"/>
                <a:gd name="connsiteY53" fmla="*/ 276225 h 485775"/>
                <a:gd name="connsiteX54" fmla="*/ 502920 w 742950"/>
                <a:gd name="connsiteY54" fmla="*/ 284797 h 485775"/>
                <a:gd name="connsiteX55" fmla="*/ 502920 w 742950"/>
                <a:gd name="connsiteY55" fmla="*/ 323850 h 485775"/>
                <a:gd name="connsiteX56" fmla="*/ 541020 w 742950"/>
                <a:gd name="connsiteY56" fmla="*/ 323850 h 485775"/>
                <a:gd name="connsiteX57" fmla="*/ 549593 w 742950"/>
                <a:gd name="connsiteY57" fmla="*/ 332422 h 485775"/>
                <a:gd name="connsiteX58" fmla="*/ 549593 w 742950"/>
                <a:gd name="connsiteY58" fmla="*/ 366713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742950" h="485775">
                  <a:moveTo>
                    <a:pt x="556260" y="0"/>
                  </a:moveTo>
                  <a:cubicBezTo>
                    <a:pt x="548640" y="7620"/>
                    <a:pt x="540068" y="13335"/>
                    <a:pt x="531495" y="19050"/>
                  </a:cubicBezTo>
                  <a:cubicBezTo>
                    <a:pt x="550545" y="39053"/>
                    <a:pt x="575310" y="73343"/>
                    <a:pt x="581025" y="112395"/>
                  </a:cubicBezTo>
                  <a:cubicBezTo>
                    <a:pt x="606743" y="118110"/>
                    <a:pt x="625793" y="141923"/>
                    <a:pt x="625793" y="168593"/>
                  </a:cubicBezTo>
                  <a:cubicBezTo>
                    <a:pt x="625793" y="200978"/>
                    <a:pt x="600075" y="226695"/>
                    <a:pt x="567690" y="226695"/>
                  </a:cubicBezTo>
                  <a:cubicBezTo>
                    <a:pt x="535305" y="226695"/>
                    <a:pt x="509587" y="200978"/>
                    <a:pt x="509587" y="168593"/>
                  </a:cubicBezTo>
                  <a:cubicBezTo>
                    <a:pt x="509587" y="142875"/>
                    <a:pt x="527685" y="120015"/>
                    <a:pt x="551498" y="113348"/>
                  </a:cubicBezTo>
                  <a:cubicBezTo>
                    <a:pt x="545783" y="80963"/>
                    <a:pt x="521970" y="51435"/>
                    <a:pt x="505778" y="35243"/>
                  </a:cubicBezTo>
                  <a:cubicBezTo>
                    <a:pt x="466725" y="56198"/>
                    <a:pt x="422910" y="67628"/>
                    <a:pt x="376237" y="67628"/>
                  </a:cubicBezTo>
                  <a:cubicBezTo>
                    <a:pt x="331470" y="67628"/>
                    <a:pt x="288608" y="56198"/>
                    <a:pt x="250508" y="37148"/>
                  </a:cubicBezTo>
                  <a:cubicBezTo>
                    <a:pt x="234315" y="61913"/>
                    <a:pt x="208598" y="110490"/>
                    <a:pt x="204787" y="168593"/>
                  </a:cubicBezTo>
                  <a:cubicBezTo>
                    <a:pt x="253365" y="176213"/>
                    <a:pt x="290512" y="218122"/>
                    <a:pt x="290512" y="269558"/>
                  </a:cubicBezTo>
                  <a:lnTo>
                    <a:pt x="290512" y="337185"/>
                  </a:lnTo>
                  <a:cubicBezTo>
                    <a:pt x="290512" y="345758"/>
                    <a:pt x="283845" y="352425"/>
                    <a:pt x="275273" y="352425"/>
                  </a:cubicBezTo>
                  <a:lnTo>
                    <a:pt x="228600" y="352425"/>
                  </a:lnTo>
                  <a:cubicBezTo>
                    <a:pt x="220028" y="352425"/>
                    <a:pt x="213360" y="345758"/>
                    <a:pt x="213360" y="337185"/>
                  </a:cubicBezTo>
                  <a:cubicBezTo>
                    <a:pt x="213360" y="328613"/>
                    <a:pt x="220028" y="321945"/>
                    <a:pt x="228600" y="321945"/>
                  </a:cubicBezTo>
                  <a:lnTo>
                    <a:pt x="260985" y="321945"/>
                  </a:lnTo>
                  <a:lnTo>
                    <a:pt x="260985" y="268605"/>
                  </a:lnTo>
                  <a:cubicBezTo>
                    <a:pt x="260985" y="228600"/>
                    <a:pt x="228600" y="196215"/>
                    <a:pt x="188595" y="196215"/>
                  </a:cubicBezTo>
                  <a:cubicBezTo>
                    <a:pt x="148590" y="196215"/>
                    <a:pt x="116205" y="228600"/>
                    <a:pt x="116205" y="268605"/>
                  </a:cubicBezTo>
                  <a:lnTo>
                    <a:pt x="116205" y="321945"/>
                  </a:lnTo>
                  <a:lnTo>
                    <a:pt x="148590" y="321945"/>
                  </a:lnTo>
                  <a:cubicBezTo>
                    <a:pt x="157163" y="321945"/>
                    <a:pt x="163830" y="328613"/>
                    <a:pt x="163830" y="337185"/>
                  </a:cubicBezTo>
                  <a:cubicBezTo>
                    <a:pt x="163830" y="345758"/>
                    <a:pt x="157163" y="352425"/>
                    <a:pt x="148590" y="352425"/>
                  </a:cubicBezTo>
                  <a:lnTo>
                    <a:pt x="100965" y="352425"/>
                  </a:lnTo>
                  <a:cubicBezTo>
                    <a:pt x="92392" y="352425"/>
                    <a:pt x="85725" y="345758"/>
                    <a:pt x="85725" y="337185"/>
                  </a:cubicBezTo>
                  <a:lnTo>
                    <a:pt x="85725" y="269558"/>
                  </a:lnTo>
                  <a:cubicBezTo>
                    <a:pt x="85725" y="218122"/>
                    <a:pt x="123825" y="175260"/>
                    <a:pt x="174308" y="168593"/>
                  </a:cubicBezTo>
                  <a:cubicBezTo>
                    <a:pt x="178117" y="102870"/>
                    <a:pt x="205740" y="50482"/>
                    <a:pt x="223837" y="21907"/>
                  </a:cubicBezTo>
                  <a:cubicBezTo>
                    <a:pt x="213360" y="15240"/>
                    <a:pt x="203835" y="8573"/>
                    <a:pt x="194310" y="0"/>
                  </a:cubicBezTo>
                  <a:cubicBezTo>
                    <a:pt x="81915" y="33338"/>
                    <a:pt x="0" y="137160"/>
                    <a:pt x="0" y="259080"/>
                  </a:cubicBezTo>
                  <a:lnTo>
                    <a:pt x="0" y="429578"/>
                  </a:lnTo>
                  <a:cubicBezTo>
                    <a:pt x="0" y="461963"/>
                    <a:pt x="25717" y="487680"/>
                    <a:pt x="58103" y="487680"/>
                  </a:cubicBezTo>
                  <a:lnTo>
                    <a:pt x="693420" y="487680"/>
                  </a:lnTo>
                  <a:cubicBezTo>
                    <a:pt x="725805" y="487680"/>
                    <a:pt x="751523" y="461963"/>
                    <a:pt x="751523" y="429578"/>
                  </a:cubicBezTo>
                  <a:lnTo>
                    <a:pt x="751523" y="259080"/>
                  </a:lnTo>
                  <a:cubicBezTo>
                    <a:pt x="750570" y="136208"/>
                    <a:pt x="668655" y="32385"/>
                    <a:pt x="556260" y="0"/>
                  </a:cubicBezTo>
                  <a:close/>
                  <a:moveTo>
                    <a:pt x="549593" y="366713"/>
                  </a:moveTo>
                  <a:cubicBezTo>
                    <a:pt x="549593" y="371475"/>
                    <a:pt x="545783" y="375285"/>
                    <a:pt x="541020" y="375285"/>
                  </a:cubicBezTo>
                  <a:lnTo>
                    <a:pt x="502920" y="375285"/>
                  </a:lnTo>
                  <a:lnTo>
                    <a:pt x="502920" y="414338"/>
                  </a:lnTo>
                  <a:cubicBezTo>
                    <a:pt x="502920" y="419100"/>
                    <a:pt x="499110" y="422910"/>
                    <a:pt x="494348" y="422910"/>
                  </a:cubicBezTo>
                  <a:lnTo>
                    <a:pt x="461010" y="422910"/>
                  </a:lnTo>
                  <a:cubicBezTo>
                    <a:pt x="456248" y="422910"/>
                    <a:pt x="452437" y="419100"/>
                    <a:pt x="452437" y="414338"/>
                  </a:cubicBezTo>
                  <a:lnTo>
                    <a:pt x="452437" y="375285"/>
                  </a:lnTo>
                  <a:lnTo>
                    <a:pt x="414337" y="375285"/>
                  </a:lnTo>
                  <a:cubicBezTo>
                    <a:pt x="409575" y="375285"/>
                    <a:pt x="405765" y="371475"/>
                    <a:pt x="405765" y="366713"/>
                  </a:cubicBezTo>
                  <a:lnTo>
                    <a:pt x="405765" y="332422"/>
                  </a:lnTo>
                  <a:cubicBezTo>
                    <a:pt x="405765" y="327660"/>
                    <a:pt x="409575" y="323850"/>
                    <a:pt x="414337" y="323850"/>
                  </a:cubicBezTo>
                  <a:lnTo>
                    <a:pt x="452437" y="323850"/>
                  </a:lnTo>
                  <a:lnTo>
                    <a:pt x="452437" y="284797"/>
                  </a:lnTo>
                  <a:cubicBezTo>
                    <a:pt x="452437" y="280035"/>
                    <a:pt x="456248" y="276225"/>
                    <a:pt x="461010" y="276225"/>
                  </a:cubicBezTo>
                  <a:lnTo>
                    <a:pt x="494348" y="276225"/>
                  </a:lnTo>
                  <a:cubicBezTo>
                    <a:pt x="499110" y="276225"/>
                    <a:pt x="502920" y="280035"/>
                    <a:pt x="502920" y="284797"/>
                  </a:cubicBezTo>
                  <a:lnTo>
                    <a:pt x="502920" y="323850"/>
                  </a:lnTo>
                  <a:lnTo>
                    <a:pt x="541020" y="323850"/>
                  </a:lnTo>
                  <a:cubicBezTo>
                    <a:pt x="545783" y="323850"/>
                    <a:pt x="549593" y="327660"/>
                    <a:pt x="549593" y="332422"/>
                  </a:cubicBezTo>
                  <a:lnTo>
                    <a:pt x="549593" y="36671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9EAB1B9-6D19-49E6-B4AE-5D32BC38E444}"/>
                </a:ext>
              </a:extLst>
            </p:cNvPr>
            <p:cNvSpPr/>
            <p:nvPr/>
          </p:nvSpPr>
          <p:spPr>
            <a:xfrm>
              <a:off x="7104150" y="37502"/>
              <a:ext cx="419100" cy="419100"/>
            </a:xfrm>
            <a:custGeom>
              <a:avLst/>
              <a:gdLst>
                <a:gd name="connsiteX0" fmla="*/ 421005 w 419100"/>
                <a:gd name="connsiteY0" fmla="*/ 210503 h 419100"/>
                <a:gd name="connsiteX1" fmla="*/ 210503 w 419100"/>
                <a:gd name="connsiteY1" fmla="*/ 421005 h 419100"/>
                <a:gd name="connsiteX2" fmla="*/ 0 w 419100"/>
                <a:gd name="connsiteY2" fmla="*/ 210503 h 419100"/>
                <a:gd name="connsiteX3" fmla="*/ 210503 w 419100"/>
                <a:gd name="connsiteY3" fmla="*/ 0 h 419100"/>
                <a:gd name="connsiteX4" fmla="*/ 421005 w 419100"/>
                <a:gd name="connsiteY4" fmla="*/ 21050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" h="419100">
                  <a:moveTo>
                    <a:pt x="421005" y="210503"/>
                  </a:moveTo>
                  <a:cubicBezTo>
                    <a:pt x="421005" y="326760"/>
                    <a:pt x="326760" y="421005"/>
                    <a:pt x="210503" y="421005"/>
                  </a:cubicBezTo>
                  <a:cubicBezTo>
                    <a:pt x="94245" y="421005"/>
                    <a:pt x="0" y="326760"/>
                    <a:pt x="0" y="210503"/>
                  </a:cubicBezTo>
                  <a:cubicBezTo>
                    <a:pt x="0" y="94245"/>
                    <a:pt x="94245" y="0"/>
                    <a:pt x="210503" y="0"/>
                  </a:cubicBezTo>
                  <a:cubicBezTo>
                    <a:pt x="326760" y="0"/>
                    <a:pt x="421005" y="94245"/>
                    <a:pt x="421005" y="21050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0" grpId="0" build="p"/>
      <p:bldP spid="12" grpId="0" build="p"/>
      <p:bldP spid="14" grpId="0" build="p"/>
      <p:bldP spid="29" grpId="0" animBg="1"/>
      <p:bldP spid="49" grpId="0" animBg="1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7" y="3129954"/>
            <a:ext cx="4585966" cy="1008000"/>
          </a:xfrm>
        </p:spPr>
        <p:txBody>
          <a:bodyPr/>
          <a:lstStyle/>
          <a:p>
            <a:r>
              <a:rPr lang="en-US" dirty="0"/>
              <a:t>Assets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766249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  transformation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AF167BC9-983E-45A0-A930-9B2F5A7853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414994"/>
              </p:ext>
            </p:extLst>
          </p:nvPr>
        </p:nvGraphicFramePr>
        <p:xfrm>
          <a:off x="2952141" y="1576325"/>
          <a:ext cx="1335446" cy="445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71543" imgH="1904833" progId="Visio.Drawing.15">
                  <p:embed/>
                </p:oleObj>
              </mc:Choice>
              <mc:Fallback>
                <p:oleObj name="Visio" r:id="rId3" imgW="571543" imgH="1904833" progId="Visio.Drawing.15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AF167BC9-983E-45A0-A930-9B2F5A7853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2141" y="1576325"/>
                        <a:ext cx="1335446" cy="445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Graphic 23" descr="Circle with left arrow with solid fill">
            <a:extLst>
              <a:ext uri="{FF2B5EF4-FFF2-40B4-BE49-F238E27FC236}">
                <a16:creationId xmlns:a16="http://schemas.microsoft.com/office/drawing/2014/main" id="{C2CEF1CC-8C42-4424-9074-C03B3DBCD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428277" y="3034232"/>
            <a:ext cx="1335446" cy="133544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ECE97B1-EEFD-4A32-9C10-1E3EAB252A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4451" y="2560577"/>
            <a:ext cx="2670301" cy="1678475"/>
          </a:xfrm>
          <a:prstGeom prst="rect">
            <a:avLst/>
          </a:prstGeom>
        </p:spPr>
      </p:pic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51B8E0AA-B7C2-4FCE-A39A-66447B79CABB}"/>
              </a:ext>
            </a:extLst>
          </p:cNvPr>
          <p:cNvSpPr txBox="1">
            <a:spLocks/>
          </p:cNvSpPr>
          <p:nvPr/>
        </p:nvSpPr>
        <p:spPr>
          <a:xfrm>
            <a:off x="7709656" y="4091162"/>
            <a:ext cx="1999889" cy="84613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05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 dirty="0"/>
              <a:t>Microsoft 365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7D09E4F-F5ED-45DD-9FBB-9AE3FEBB72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8384" y="2557425"/>
            <a:ext cx="1832731" cy="1992099"/>
          </a:xfrm>
          <a:prstGeom prst="rect">
            <a:avLst/>
          </a:prstGeom>
        </p:spPr>
      </p:pic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38E1B765-87D3-48D9-9C05-CE6CA3D1B32E}"/>
              </a:ext>
            </a:extLst>
          </p:cNvPr>
          <p:cNvSpPr txBox="1">
            <a:spLocks/>
          </p:cNvSpPr>
          <p:nvPr/>
        </p:nvSpPr>
        <p:spPr>
          <a:xfrm>
            <a:off x="9128384" y="4264339"/>
            <a:ext cx="1999889" cy="84613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05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 dirty="0"/>
              <a:t>Azure AD</a:t>
            </a:r>
          </a:p>
        </p:txBody>
      </p:sp>
    </p:spTree>
    <p:extLst>
      <p:ext uri="{BB962C8B-B14F-4D97-AF65-F5344CB8AC3E}">
        <p14:creationId xmlns:p14="http://schemas.microsoft.com/office/powerpoint/2010/main" val="1110891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  transformation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AF167BC9-983E-45A0-A930-9B2F5A7853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2141" y="1576325"/>
          <a:ext cx="1335446" cy="445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71543" imgH="1904833" progId="Visio.Drawing.15">
                  <p:embed/>
                </p:oleObj>
              </mc:Choice>
              <mc:Fallback>
                <p:oleObj name="Visio" r:id="rId3" imgW="571543" imgH="1904833" progId="Visio.Drawing.15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AF167BC9-983E-45A0-A930-9B2F5A7853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2141" y="1576325"/>
                        <a:ext cx="1335446" cy="445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Graphic 23" descr="Circle with left arrow with solid fill">
            <a:extLst>
              <a:ext uri="{FF2B5EF4-FFF2-40B4-BE49-F238E27FC236}">
                <a16:creationId xmlns:a16="http://schemas.microsoft.com/office/drawing/2014/main" id="{C2CEF1CC-8C42-4424-9074-C03B3DBCD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428277" y="3034232"/>
            <a:ext cx="1335446" cy="133544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ECE97B1-EEFD-4A32-9C10-1E3EAB252A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/>
        </p:blipFill>
        <p:spPr>
          <a:xfrm>
            <a:off x="7374451" y="2598724"/>
            <a:ext cx="2670301" cy="1602180"/>
          </a:xfrm>
          <a:prstGeom prst="rect">
            <a:avLst/>
          </a:prstGeom>
        </p:spPr>
      </p:pic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51B8E0AA-B7C2-4FCE-A39A-66447B79CABB}"/>
              </a:ext>
            </a:extLst>
          </p:cNvPr>
          <p:cNvSpPr txBox="1">
            <a:spLocks/>
          </p:cNvSpPr>
          <p:nvPr/>
        </p:nvSpPr>
        <p:spPr>
          <a:xfrm>
            <a:off x="7709656" y="4091162"/>
            <a:ext cx="1999889" cy="84613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05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 dirty="0"/>
              <a:t>Dynamics 365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7D09E4F-F5ED-45DD-9FBB-9AE3FEBB72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5990" y="2766838"/>
            <a:ext cx="1832731" cy="1992099"/>
          </a:xfrm>
          <a:prstGeom prst="rect">
            <a:avLst/>
          </a:prstGeom>
        </p:spPr>
      </p:pic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38E1B765-87D3-48D9-9C05-CE6CA3D1B32E}"/>
              </a:ext>
            </a:extLst>
          </p:cNvPr>
          <p:cNvSpPr txBox="1">
            <a:spLocks/>
          </p:cNvSpPr>
          <p:nvPr/>
        </p:nvSpPr>
        <p:spPr>
          <a:xfrm>
            <a:off x="9295990" y="4514230"/>
            <a:ext cx="1999889" cy="84613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05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 dirty="0"/>
              <a:t>Azure AD</a:t>
            </a:r>
          </a:p>
        </p:txBody>
      </p:sp>
    </p:spTree>
    <p:extLst>
      <p:ext uri="{BB962C8B-B14F-4D97-AF65-F5344CB8AC3E}">
        <p14:creationId xmlns:p14="http://schemas.microsoft.com/office/powerpoint/2010/main" val="3013835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  transformation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AF167BC9-983E-45A0-A930-9B2F5A7853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2141" y="1576325"/>
          <a:ext cx="1335446" cy="445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71543" imgH="1904833" progId="Visio.Drawing.15">
                  <p:embed/>
                </p:oleObj>
              </mc:Choice>
              <mc:Fallback>
                <p:oleObj name="Visio" r:id="rId3" imgW="571543" imgH="1904833" progId="Visio.Drawing.15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AF167BC9-983E-45A0-A930-9B2F5A7853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2141" y="1576325"/>
                        <a:ext cx="1335446" cy="445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Graphic 23" descr="Circle with left arrow with solid fill">
            <a:extLst>
              <a:ext uri="{FF2B5EF4-FFF2-40B4-BE49-F238E27FC236}">
                <a16:creationId xmlns:a16="http://schemas.microsoft.com/office/drawing/2014/main" id="{C2CEF1CC-8C42-4424-9074-C03B3DBCD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428277" y="3034232"/>
            <a:ext cx="1335446" cy="13354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3CE032-EF99-4E7E-BA45-36333FF0F3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3372" y="4049353"/>
            <a:ext cx="2651464" cy="2044502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29907E2-F2CC-4351-AB4C-76BC5A98B9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796314"/>
              </p:ext>
            </p:extLst>
          </p:nvPr>
        </p:nvGraphicFramePr>
        <p:xfrm>
          <a:off x="7697569" y="1551602"/>
          <a:ext cx="2403070" cy="1877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219084" imgH="952590" progId="Visio.Drawing.15">
                  <p:embed/>
                </p:oleObj>
              </mc:Choice>
              <mc:Fallback>
                <p:oleObj name="Visio" r:id="rId8" imgW="1219084" imgH="952590" progId="Visio.Drawing.15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E29907E2-F2CC-4351-AB4C-76BC5A98B9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97569" y="1551602"/>
                        <a:ext cx="2403070" cy="1877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9B16A57-FC06-4B4B-B6F7-24CFD356E3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2429" y="3475313"/>
            <a:ext cx="1333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04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www.w3.org/XML/1998/namespace"/>
    <ds:schemaRef ds:uri="71af3243-3dd4-4a8d-8c0d-dd76da1f02a5"/>
    <ds:schemaRef ds:uri="http://purl.org/dc/terms/"/>
    <ds:schemaRef ds:uri="http://schemas.microsoft.com/office/2006/documentManagement/types"/>
    <ds:schemaRef ds:uri="16c05727-aa75-4e4a-9b5f-8a80a1165891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329</TotalTime>
  <Words>221</Words>
  <Application>Microsoft Office PowerPoint</Application>
  <PresentationFormat>Widescreen</PresentationFormat>
  <Paragraphs>91</Paragraphs>
  <Slides>17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</vt:lpstr>
      <vt:lpstr>Calibri</vt:lpstr>
      <vt:lpstr>Courier New</vt:lpstr>
      <vt:lpstr>Gill Sans MT</vt:lpstr>
      <vt:lpstr>Office Theme</vt:lpstr>
      <vt:lpstr>Microsoft Visio Drawing</vt:lpstr>
      <vt:lpstr>Visio</vt:lpstr>
      <vt:lpstr>HC United group Cloud solution</vt:lpstr>
      <vt:lpstr> AGenda</vt:lpstr>
      <vt:lpstr>Objectives and concerns</vt:lpstr>
      <vt:lpstr>Business outcomes</vt:lpstr>
      <vt:lpstr>Concerns </vt:lpstr>
      <vt:lpstr>Assets</vt:lpstr>
      <vt:lpstr>Assets  transformation</vt:lpstr>
      <vt:lpstr>Assets  transformation</vt:lpstr>
      <vt:lpstr>Assets  transformation</vt:lpstr>
      <vt:lpstr>Assets  transformation</vt:lpstr>
      <vt:lpstr>Assets  transformation</vt:lpstr>
      <vt:lpstr>Planning</vt:lpstr>
      <vt:lpstr>Proposed solution  architecture</vt:lpstr>
      <vt:lpstr>Governance</vt:lpstr>
      <vt:lpstr>Governance</vt:lpstr>
      <vt:lpstr>Q&amp;A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 United group Cloud solution</dc:title>
  <dc:creator>Monica Dodero</dc:creator>
  <cp:lastModifiedBy>Monica Dodero</cp:lastModifiedBy>
  <cp:revision>2</cp:revision>
  <dcterms:created xsi:type="dcterms:W3CDTF">2021-09-08T21:43:59Z</dcterms:created>
  <dcterms:modified xsi:type="dcterms:W3CDTF">2021-09-09T03:13:06Z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