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26" r:id="rId4"/>
    <p:sldId id="310" r:id="rId5"/>
    <p:sldId id="323" r:id="rId6"/>
    <p:sldId id="322" r:id="rId7"/>
    <p:sldId id="328" r:id="rId8"/>
    <p:sldId id="329" r:id="rId9"/>
    <p:sldId id="32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85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210" userDrawn="1">
          <p15:clr>
            <a:srgbClr val="A4A3A4"/>
          </p15:clr>
        </p15:guide>
        <p15:guide id="10" orient="horz" pos="436" userDrawn="1">
          <p15:clr>
            <a:srgbClr val="A4A3A4"/>
          </p15:clr>
        </p15:guide>
        <p15:guide id="11" orient="horz" pos="2795" userDrawn="1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29" autoAdjust="0"/>
  </p:normalViewPr>
  <p:slideViewPr>
    <p:cSldViewPr showGuides="1">
      <p:cViewPr>
        <p:scale>
          <a:sx n="75" d="100"/>
          <a:sy n="75" d="100"/>
        </p:scale>
        <p:origin x="1782" y="990"/>
      </p:cViewPr>
      <p:guideLst>
        <p:guide orient="horz" pos="2160"/>
        <p:guide orient="horz" pos="4020"/>
        <p:guide orient="horz" pos="1200"/>
        <p:guide orient="horz" pos="1026"/>
        <p:guide orient="horz" pos="3792"/>
        <p:guide orient="horz"/>
        <p:guide orient="horz" pos="3385"/>
        <p:guide orient="horz" pos="2976"/>
        <p:guide orient="horz" pos="210"/>
        <p:guide orient="horz" pos="436"/>
        <p:guide orient="horz" pos="2795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36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5534-E9BD-41FC-9A98-35BB476DC243}" type="datetime1">
              <a:rPr lang="fr-FR" smtClean="0"/>
              <a:t>13/01/2015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6616-09DC-44C0-BD85-FCE35A13C1F0}" type="datetime1">
              <a:rPr lang="fr-FR" smtClean="0"/>
              <a:t>13/01/2015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0727-31E7-479D-A9DA-66DC75F8FE11}" type="datetime1">
              <a:rPr lang="fr-FR" smtClean="0"/>
              <a:t>13/01/2015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6E2F-88A3-48EC-9BF0-697137303A42}" type="datetime1">
              <a:rPr lang="fr-FR" smtClean="0"/>
              <a:t>13/01/2015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47A0-8432-485F-B0F5-B2DD94AD817A}" type="datetime1">
              <a:rPr lang="fr-FR" smtClean="0"/>
              <a:t>13/01/2015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5245-980F-4C51-891D-2832A0944748}" type="datetime1">
              <a:rPr lang="fr-FR" smtClean="0"/>
              <a:t>13/01/2015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8E70-693F-4277-90AF-0925608CF297}" type="datetime1">
              <a:rPr lang="fr-FR" smtClean="0"/>
              <a:t>13/01/2015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E6BB-49ED-4619-B527-22B5E85B6528}" type="datetime1">
              <a:rPr lang="fr-FR" smtClean="0"/>
              <a:t>13/01/2015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FF9D-B5A8-46A5-A2EE-B4D7E8FAD4B5}" type="datetime1">
              <a:rPr lang="fr-FR" smtClean="0"/>
              <a:t>13/01/2015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0FC6-CF61-49C7-AFC3-E9FF124AEE3B}" type="datetime1">
              <a:rPr lang="fr-FR" smtClean="0"/>
              <a:t>13/01/2015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485B-71BF-4C5B-9868-A0FC269D3B89}" type="datetime1">
              <a:rPr lang="fr-FR" smtClean="0"/>
              <a:t>13/01/2015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Présentation Eclementary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Trajan Pro 3" panose="02020502050503020301" pitchFamily="18" charset="0"/>
              </a:rPr>
              <a:t>Eclementary</a:t>
            </a:r>
            <a:r>
              <a:rPr lang="fr-FR" dirty="0" smtClean="0">
                <a:latin typeface="Trajan Pro 3" panose="02020502050503020301" pitchFamily="18" charset="0"/>
              </a:rPr>
              <a:t> 2</a:t>
            </a:r>
            <a:endParaRPr lang="fr-FR" dirty="0">
              <a:latin typeface="Trajan Pro 3" panose="02020502050503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701924" y="635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OCR A Std" panose="020F0609000104060307" pitchFamily="49" charset="0"/>
              </a:rPr>
              <a:t>Plan de la présentation</a:t>
            </a:r>
            <a:endParaRPr lang="fr-FR" dirty="0">
              <a:latin typeface="OCR A Std" panose="020F0609000104060307" pitchFamily="49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044281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Présentation du projet et de l’équipe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État de l’avancée du projet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Démonstration des différentes fonctionnalités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7E33-A719-4B64-A39C-7FD4209C5B2D}" type="datetime1">
              <a:rPr lang="fr-FR" smtClean="0"/>
              <a:t>13/01/2015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1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5976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OCR A Std" panose="020F0609000104060307" pitchFamily="49" charset="0"/>
              </a:rPr>
              <a:t>Présentation du projet</a:t>
            </a:r>
            <a:endParaRPr lang="fr-FR" dirty="0">
              <a:latin typeface="OCR A Std" panose="020F0609000104060307" pitchFamily="49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044281"/>
          </a:xfrm>
        </p:spPr>
        <p:txBody>
          <a:bodyPr anchor="ctr">
            <a:normAutofit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fr-FR" dirty="0" smtClean="0"/>
              <a:t> Suite d’un PE de l’année 2013-1014 (en 2D)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Création d’un jeu en 3D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Sur le campus de l’ECL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30E5-7AE0-4BC5-B19A-9F8C51EE947B}" type="datetime1">
              <a:rPr lang="fr-FR" smtClean="0"/>
              <a:t>13/01/2015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41909" y="635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OCR A Std" panose="020F0609000104060307" pitchFamily="49" charset="0"/>
              </a:rPr>
              <a:t>Présentation de l’équipe</a:t>
            </a:r>
            <a:endParaRPr lang="fr-FR" dirty="0">
              <a:latin typeface="OCR A Std" panose="020F0609000104060307" pitchFamily="49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044281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Baptiste Collette </a:t>
            </a:r>
            <a:r>
              <a:rPr lang="fr-FR" dirty="0" smtClean="0">
                <a:sym typeface="Wingdings" panose="05000000000000000000" pitchFamily="2" charset="2"/>
              </a:rPr>
              <a:t> Chef d’équipe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ym typeface="Wingdings" panose="05000000000000000000" pitchFamily="2" charset="2"/>
              </a:rPr>
              <a:t>Amaury </a:t>
            </a:r>
            <a:r>
              <a:rPr lang="fr-FR" dirty="0" err="1" smtClean="0">
                <a:sym typeface="Wingdings" panose="05000000000000000000" pitchFamily="2" charset="2"/>
              </a:rPr>
              <a:t>Depierre</a:t>
            </a:r>
            <a:r>
              <a:rPr lang="fr-FR" dirty="0" smtClean="0">
                <a:sym typeface="Wingdings" panose="05000000000000000000" pitchFamily="2" charset="2"/>
              </a:rPr>
              <a:t>  Responsable objet et inventaire</a:t>
            </a:r>
          </a:p>
          <a:p>
            <a:pPr>
              <a:lnSpc>
                <a:spcPct val="200000"/>
              </a:lnSpc>
            </a:pPr>
            <a:r>
              <a:rPr lang="fr-FR" dirty="0" err="1" smtClean="0">
                <a:sym typeface="Wingdings" panose="05000000000000000000" pitchFamily="2" charset="2"/>
              </a:rPr>
              <a:t>Zepeng</a:t>
            </a:r>
            <a:r>
              <a:rPr lang="fr-FR" dirty="0" smtClean="0">
                <a:sym typeface="Wingdings" panose="05000000000000000000" pitchFamily="2" charset="2"/>
              </a:rPr>
              <a:t> Li  Responsable intelligence artificielle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Thomas Martin </a:t>
            </a:r>
            <a:r>
              <a:rPr lang="fr-FR" dirty="0" smtClean="0">
                <a:sym typeface="Wingdings" panose="05000000000000000000" pitchFamily="2" charset="2"/>
              </a:rPr>
              <a:t> Responsable modélisation</a:t>
            </a:r>
          </a:p>
          <a:p>
            <a:pPr>
              <a:lnSpc>
                <a:spcPct val="200000"/>
              </a:lnSpc>
            </a:pPr>
            <a:r>
              <a:rPr lang="fr-FR" dirty="0" err="1" smtClean="0">
                <a:sym typeface="Wingdings" panose="05000000000000000000" pitchFamily="2" charset="2"/>
              </a:rPr>
              <a:t>Momar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Sakho</a:t>
            </a:r>
            <a:r>
              <a:rPr lang="fr-FR" dirty="0" smtClean="0">
                <a:sym typeface="Wingdings" panose="05000000000000000000" pitchFamily="2" charset="2"/>
              </a:rPr>
              <a:t>  Responsable dialogues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1E6-DE08-482A-B55B-0B237BF477AD}" type="datetime1">
              <a:rPr lang="fr-FR" smtClean="0"/>
              <a:t>13/01/2015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48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2413" y="116632"/>
            <a:ext cx="9144001" cy="3111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OCR A Std" panose="020F0609000104060307" pitchFamily="49" charset="0"/>
              </a:rPr>
              <a:t>Avancée du projet</a:t>
            </a:r>
            <a:endParaRPr lang="fr-FR" dirty="0">
              <a:latin typeface="OCR A Std" panose="020F0609000104060307" pitchFamily="49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1233655" y="476672"/>
            <a:ext cx="9889958" cy="6381328"/>
            <a:chOff x="1233655" y="476672"/>
            <a:chExt cx="9889958" cy="6381328"/>
          </a:xfrm>
        </p:grpSpPr>
        <p:grpSp>
          <p:nvGrpSpPr>
            <p:cNvPr id="11" name="Groupe 10"/>
            <p:cNvGrpSpPr/>
            <p:nvPr/>
          </p:nvGrpSpPr>
          <p:grpSpPr>
            <a:xfrm>
              <a:off x="1233655" y="476672"/>
              <a:ext cx="9889958" cy="6381328"/>
              <a:chOff x="1233655" y="476672"/>
              <a:chExt cx="9889958" cy="6381328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51"/>
              <a:stretch/>
            </p:blipFill>
            <p:spPr>
              <a:xfrm>
                <a:off x="1233655" y="476672"/>
                <a:ext cx="9889958" cy="6381328"/>
              </a:xfrm>
              <a:prstGeom prst="rect">
                <a:avLst/>
              </a:prstGeom>
            </p:spPr>
          </p:pic>
          <p:cxnSp>
            <p:nvCxnSpPr>
              <p:cNvPr id="10" name="Connecteur droit 9"/>
              <p:cNvCxnSpPr/>
              <p:nvPr/>
            </p:nvCxnSpPr>
            <p:spPr>
              <a:xfrm>
                <a:off x="6231600" y="2790000"/>
                <a:ext cx="216024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Connecteur droit 13"/>
            <p:cNvCxnSpPr/>
            <p:nvPr/>
          </p:nvCxnSpPr>
          <p:spPr>
            <a:xfrm>
              <a:off x="7534572" y="692150"/>
              <a:ext cx="72008" cy="61658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space réservé de la date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B13-7E1A-4C25-BC13-1D10024893D1}" type="datetime1">
              <a:rPr lang="fr-FR" smtClean="0"/>
              <a:t>13/01/2015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 lang="fr-FR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8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5976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OCR A Std" panose="020F0609000104060307" pitchFamily="49" charset="0"/>
              </a:rPr>
              <a:t>Intelligence artificielle</a:t>
            </a:r>
            <a:endParaRPr lang="fr-FR" dirty="0">
              <a:latin typeface="OCR A Std" panose="020F0609000104060307" pitchFamily="49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22413" y="1484784"/>
            <a:ext cx="9134391" cy="4044281"/>
          </a:xfrm>
        </p:spPr>
        <p:txBody>
          <a:bodyPr anchor="ctr">
            <a:normAutofit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 err="1" smtClean="0"/>
              <a:t>Pathfinding</a:t>
            </a:r>
            <a:r>
              <a:rPr lang="fr-FR" dirty="0" smtClean="0"/>
              <a:t> A*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fr-FR" dirty="0" smtClean="0"/>
              <a:t>Apparition aléatoire des zombies, en nombre limité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30E5-7AE0-4BC5-B19A-9F8C51EE947B}" type="datetime1">
              <a:rPr lang="fr-FR" smtClean="0"/>
              <a:t>13/01/2015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1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2413" y="116632"/>
            <a:ext cx="9144001" cy="95976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OCR A Std" panose="020F0609000104060307" pitchFamily="49" charset="0"/>
              </a:rPr>
              <a:t>Modélisation</a:t>
            </a:r>
            <a:endParaRPr lang="fr-FR" dirty="0">
              <a:latin typeface="OCR A Std" panose="020F0609000104060307" pitchFamily="49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30E5-7AE0-4BC5-B19A-9F8C51EE947B}" type="datetime1">
              <a:rPr lang="fr-FR" smtClean="0"/>
              <a:t>13/01/2015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243132"/>
            <a:ext cx="9121079" cy="51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4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41909" y="635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OCR A Std" panose="020F0609000104060307" pitchFamily="49" charset="0"/>
              </a:rPr>
              <a:t>Démonstration technique</a:t>
            </a:r>
            <a:endParaRPr lang="fr-FR" dirty="0">
              <a:latin typeface="OCR A Std" panose="020F0609000104060307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944613" y="2420888"/>
            <a:ext cx="8842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3600" dirty="0" smtClean="0"/>
              <a:t>Première version du campus modélisé </a:t>
            </a:r>
          </a:p>
          <a:p>
            <a:pPr>
              <a:lnSpc>
                <a:spcPct val="90000"/>
              </a:lnSpc>
            </a:pPr>
            <a:endParaRPr lang="fr-FR" sz="3600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3600" dirty="0" smtClean="0"/>
              <a:t>Zombies et leur IA, système de combat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fr-FR" sz="3600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3600" dirty="0" smtClean="0"/>
              <a:t>Dialogues et PNJ</a:t>
            </a:r>
            <a:endParaRPr lang="fr-FR" sz="36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6B9D-0796-4EC1-9790-D6CA2F8CAA17}" type="datetime1">
              <a:rPr lang="fr-FR" smtClean="0"/>
              <a:t>13/01/2015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Eclementary 2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2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(grand écran)</Template>
  <TotalTime>0</TotalTime>
  <Words>150</Words>
  <Application>Microsoft Office PowerPoint</Application>
  <PresentationFormat>Personnalisé</PresentationFormat>
  <Paragraphs>48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Corbel</vt:lpstr>
      <vt:lpstr>OCR A Std</vt:lpstr>
      <vt:lpstr>Trajan Pro 3</vt:lpstr>
      <vt:lpstr>Wingdings</vt:lpstr>
      <vt:lpstr>Digital Blue Tunnel 16x9</vt:lpstr>
      <vt:lpstr>Eclementary 2</vt:lpstr>
      <vt:lpstr>Plan de la présentation</vt:lpstr>
      <vt:lpstr>Présentation du projet</vt:lpstr>
      <vt:lpstr>Présentation de l’équipe</vt:lpstr>
      <vt:lpstr>Avancée du projet</vt:lpstr>
      <vt:lpstr>Intelligence artificielle</vt:lpstr>
      <vt:lpstr>Modélisation</vt:lpstr>
      <vt:lpstr>Démonstration technique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2015-01-13T13:55:03Z</dcterms:created>
  <dcterms:modified xsi:type="dcterms:W3CDTF">2015-01-13T15:14:53Z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