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8946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E1E"/>
    <a:srgbClr val="70AD47"/>
    <a:srgbClr val="85BD1D"/>
    <a:srgbClr val="C55A11"/>
    <a:srgbClr val="843C0B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1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7615" y="888133"/>
            <a:ext cx="4261810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700" y="1322977"/>
            <a:ext cx="9142200" cy="218702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700" y="3602079"/>
            <a:ext cx="9142200" cy="165578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035" y="551549"/>
            <a:ext cx="10513530" cy="5559035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573" y="258448"/>
            <a:ext cx="10513530" cy="1325578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573" y="1825646"/>
            <a:ext cx="10513530" cy="43513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86" y="3750988"/>
            <a:ext cx="9846150" cy="811539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86" y="4610081"/>
            <a:ext cx="7320109" cy="64756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573" y="258448"/>
            <a:ext cx="10513530" cy="1325578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573" y="1825646"/>
            <a:ext cx="5180580" cy="43513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0523" y="1825646"/>
            <a:ext cx="5180580" cy="43513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23" y="365129"/>
            <a:ext cx="10513530" cy="1325578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23" y="1744981"/>
            <a:ext cx="5156772" cy="8239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23" y="2615639"/>
            <a:ext cx="5156772" cy="3574095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985" y="1744981"/>
            <a:ext cx="5182168" cy="8239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985" y="2615639"/>
            <a:ext cx="5182168" cy="3574095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5" y="2766251"/>
            <a:ext cx="10513530" cy="1325578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620" y="127001"/>
            <a:ext cx="4164380" cy="1600218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2980" y="766363"/>
            <a:ext cx="5816230" cy="50945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699" y="2057424"/>
            <a:ext cx="4164380" cy="381163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804" y="434345"/>
            <a:ext cx="0" cy="139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2550" y="365129"/>
            <a:ext cx="1529015" cy="5811905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35" y="365129"/>
            <a:ext cx="8878210" cy="5811905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35" y="365129"/>
            <a:ext cx="10513530" cy="1325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5" y="1825646"/>
            <a:ext cx="10513530" cy="435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35" y="6356423"/>
            <a:ext cx="2742660" cy="365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805" y="6356423"/>
            <a:ext cx="4113990" cy="365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8905" y="6356423"/>
            <a:ext cx="2742660" cy="365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" name="Rectangle 26"/>
          <p:cNvSpPr/>
          <p:nvPr/>
        </p:nvSpPr>
        <p:spPr>
          <a:xfrm>
            <a:off x="9295765" y="-6350"/>
            <a:ext cx="2479040" cy="68433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Picture 9" descr="bokditoslogo"/>
          <p:cNvPicPr>
            <a:picLocks noChangeAspect="1"/>
          </p:cNvPicPr>
          <p:nvPr/>
        </p:nvPicPr>
        <p:blipFill>
          <a:blip r:embed="rId1"/>
          <a:srcRect l="5177" t="7400" r="5550" b="14087"/>
          <a:stretch>
            <a:fillRect/>
          </a:stretch>
        </p:blipFill>
        <p:spPr>
          <a:xfrm>
            <a:off x="9702800" y="421640"/>
            <a:ext cx="1691640" cy="148717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4008755" y="2386330"/>
            <a:ext cx="3108960" cy="0"/>
          </a:xfrm>
          <a:prstGeom prst="line">
            <a:avLst/>
          </a:prstGeom>
          <a:ln w="28575">
            <a:solidFill>
              <a:srgbClr val="843C0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70510" y="4647565"/>
            <a:ext cx="8630920" cy="1152525"/>
            <a:chOff x="426" y="7297"/>
            <a:chExt cx="13592" cy="1815"/>
          </a:xfrm>
          <a:solidFill>
            <a:srgbClr val="843C0B"/>
          </a:solidFill>
        </p:grpSpPr>
        <p:sp>
          <p:nvSpPr>
            <p:cNvPr id="19" name="Rounded Rectangle 18"/>
            <p:cNvSpPr/>
            <p:nvPr/>
          </p:nvSpPr>
          <p:spPr>
            <a:xfrm>
              <a:off x="426" y="7297"/>
              <a:ext cx="13592" cy="1815"/>
            </a:xfrm>
            <a:prstGeom prst="round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802" y="7744"/>
              <a:ext cx="5349" cy="91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p>
              <a:r>
                <a:rPr lang="" altLang="en-US" sz="3200" b="1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rPr>
                <a:t>Porción de torta</a:t>
              </a:r>
              <a:endParaRPr lang="" altLang="en-US" sz="3200" b="1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11209" y="7598"/>
              <a:ext cx="2509" cy="12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p>
              <a:r>
                <a:rPr lang="en-US" altLang="en-US" sz="4400" b="1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rPr>
                <a:t>$</a:t>
              </a:r>
              <a:r>
                <a:rPr lang="" altLang="en-US" sz="4400" b="1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rPr>
                <a:t>100</a:t>
              </a:r>
              <a:endParaRPr lang="" altLang="en-US" sz="4400" b="1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7009" y="8200"/>
              <a:ext cx="3504" cy="6"/>
            </a:xfrm>
            <a:prstGeom prst="line">
              <a:avLst/>
            </a:prstGeom>
            <a:grpFill/>
            <a:ln w="28575">
              <a:solidFill>
                <a:srgbClr val="C55A1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" name="Picture 23" descr="logotipo-faceboo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915" y="6215380"/>
            <a:ext cx="1068070" cy="479425"/>
          </a:xfrm>
          <a:prstGeom prst="rect">
            <a:avLst/>
          </a:prstGeom>
        </p:spPr>
      </p:pic>
      <p:pic>
        <p:nvPicPr>
          <p:cNvPr id="25" name="Picture 24" descr="Instagram-símbol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745" y="5662295"/>
            <a:ext cx="770255" cy="433705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10036810" y="5695315"/>
            <a:ext cx="1532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solidFill>
                  <a:schemeClr val="bg1">
                    <a:lumMod val="85000"/>
                  </a:schemeClr>
                </a:solidFill>
              </a:rPr>
              <a:t>@bokditos.ar</a:t>
            </a:r>
            <a:endParaRPr lang="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0143490" y="6283960"/>
            <a:ext cx="130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>
                    <a:lumMod val="85000"/>
                  </a:schemeClr>
                </a:solidFill>
              </a:rPr>
              <a:t>bokditos.ar</a:t>
            </a:r>
            <a:endParaRPr lang="en-US" altLang="en-US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0510" y="833755"/>
            <a:ext cx="8630920" cy="3176905"/>
            <a:chOff x="426" y="1231"/>
            <a:chExt cx="13592" cy="5003"/>
          </a:xfrm>
          <a:solidFill>
            <a:schemeClr val="accent2">
              <a:lumMod val="50000"/>
            </a:schemeClr>
          </a:solidFill>
        </p:grpSpPr>
        <p:sp>
          <p:nvSpPr>
            <p:cNvPr id="34" name="Rounded Rectangle 33"/>
            <p:cNvSpPr/>
            <p:nvPr/>
          </p:nvSpPr>
          <p:spPr>
            <a:xfrm>
              <a:off x="426" y="1231"/>
              <a:ext cx="13592" cy="4691"/>
            </a:xfrm>
            <a:prstGeom prst="round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1028" y="4416"/>
              <a:ext cx="2290" cy="72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en-US" sz="2400" b="1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rPr>
                <a:t>Brownies</a:t>
              </a:r>
              <a:endParaRPr lang="en-US" altLang="en-US" sz="2400" b="1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  <p:sp>
          <p:nvSpPr>
            <p:cNvPr id="36" name="Text Box 35"/>
            <p:cNvSpPr txBox="1"/>
            <p:nvPr/>
          </p:nvSpPr>
          <p:spPr>
            <a:xfrm>
              <a:off x="11601" y="3075"/>
              <a:ext cx="1972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en-US" sz="4400" b="1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rPr>
                <a:t>$50</a:t>
              </a:r>
              <a:endParaRPr lang="en-US" altLang="en-US" sz="4400" b="1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6313" y="3680"/>
              <a:ext cx="4896" cy="0"/>
            </a:xfrm>
            <a:prstGeom prst="line">
              <a:avLst/>
            </a:prstGeom>
            <a:grpFill/>
            <a:ln w="28575">
              <a:solidFill>
                <a:srgbClr val="843C0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 Box 37"/>
            <p:cNvSpPr txBox="1"/>
            <p:nvPr/>
          </p:nvSpPr>
          <p:spPr>
            <a:xfrm>
              <a:off x="1028" y="2108"/>
              <a:ext cx="5285" cy="72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en-US" sz="2400" b="1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rPr>
                <a:t>Alfajores de Maicena</a:t>
              </a:r>
              <a:endParaRPr lang="en-US" altLang="en-US" sz="2400" b="1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1028" y="3283"/>
              <a:ext cx="5528" cy="7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rPr>
                <a:t>Galletas de Coco</a:t>
              </a:r>
              <a:endParaRPr lang="en-US" altLang="en-US" sz="2400" b="1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1028" y="4597"/>
              <a:ext cx="2290" cy="72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en-US" sz="2400" b="1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rPr>
                <a:t>Brownies</a:t>
              </a:r>
              <a:endParaRPr lang="en-US" altLang="en-US" sz="2400" b="1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  <p:sp>
          <p:nvSpPr>
            <p:cNvPr id="80" name="Text Box 79"/>
            <p:cNvSpPr txBox="1"/>
            <p:nvPr/>
          </p:nvSpPr>
          <p:spPr>
            <a:xfrm>
              <a:off x="11601" y="3256"/>
              <a:ext cx="1972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en-US" sz="4400" b="1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rPr>
                <a:t>$50</a:t>
              </a:r>
              <a:endParaRPr lang="en-US" altLang="en-US" sz="4400" b="1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6313" y="3861"/>
              <a:ext cx="4896" cy="0"/>
            </a:xfrm>
            <a:prstGeom prst="line">
              <a:avLst/>
            </a:prstGeom>
            <a:grpFill/>
            <a:ln w="28575">
              <a:solidFill>
                <a:srgbClr val="843C0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 Box 81"/>
            <p:cNvSpPr txBox="1"/>
            <p:nvPr/>
          </p:nvSpPr>
          <p:spPr>
            <a:xfrm>
              <a:off x="1028" y="2289"/>
              <a:ext cx="5285" cy="72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en-US" sz="2400" b="1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rPr>
                <a:t>Alfajores de Maicena</a:t>
              </a:r>
              <a:endParaRPr lang="en-US" altLang="en-US" sz="2400" b="1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1028" y="3464"/>
              <a:ext cx="5528" cy="7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rPr>
                <a:t>Galletas de Coco</a:t>
              </a:r>
              <a:endParaRPr lang="en-US" altLang="en-US" sz="2400" b="1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426" y="1543"/>
              <a:ext cx="13592" cy="4691"/>
            </a:xfrm>
            <a:prstGeom prst="round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Text Box 85"/>
            <p:cNvSpPr txBox="1"/>
            <p:nvPr/>
          </p:nvSpPr>
          <p:spPr>
            <a:xfrm>
              <a:off x="11286" y="2991"/>
              <a:ext cx="2355" cy="145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en-US" sz="5400" b="1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rPr>
                <a:t>$50</a:t>
              </a:r>
              <a:endParaRPr lang="en-US" altLang="en-US" sz="5400" b="1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7426" y="3749"/>
              <a:ext cx="3360" cy="0"/>
            </a:xfrm>
            <a:prstGeom prst="line">
              <a:avLst/>
            </a:prstGeom>
            <a:grpFill/>
            <a:ln w="28575">
              <a:solidFill>
                <a:srgbClr val="C55A1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 Box 89"/>
            <p:cNvSpPr txBox="1"/>
            <p:nvPr/>
          </p:nvSpPr>
          <p:spPr>
            <a:xfrm>
              <a:off x="713" y="4513"/>
              <a:ext cx="2958" cy="91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en-US" sz="3200" b="1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rPr>
                <a:t>Brownies</a:t>
              </a:r>
              <a:endParaRPr lang="en-US" altLang="en-US" sz="3200" b="1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  <p:sp>
          <p:nvSpPr>
            <p:cNvPr id="93" name="Text Box 92"/>
            <p:cNvSpPr txBox="1"/>
            <p:nvPr/>
          </p:nvSpPr>
          <p:spPr>
            <a:xfrm>
              <a:off x="713" y="2162"/>
              <a:ext cx="6953" cy="91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en-US" sz="3200" b="1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rPr>
                <a:t>Alfajores de Maicena</a:t>
              </a:r>
              <a:endParaRPr lang="en-US" altLang="en-US" sz="3200" b="1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  <p:sp>
          <p:nvSpPr>
            <p:cNvPr id="94" name="Text Box 93"/>
            <p:cNvSpPr txBox="1"/>
            <p:nvPr/>
          </p:nvSpPr>
          <p:spPr>
            <a:xfrm>
              <a:off x="713" y="3337"/>
              <a:ext cx="5528" cy="9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en-US" sz="3200" b="1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rPr>
                <a:t>Galletas de Coco</a:t>
              </a:r>
              <a:endParaRPr lang="en-US" altLang="en-US" sz="3200" b="1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WPS Presentation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7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Open Sans</vt:lpstr>
      <vt:lpstr>Noto Sans Mono CJK TC</vt:lpstr>
      <vt:lpstr>OpenSymbol</vt:lpstr>
      <vt:lpstr>Open Sans Condensed</vt:lpstr>
      <vt:lpstr>Noto Serif CJK TC</vt:lpstr>
      <vt:lpstr>aakar</vt:lpstr>
      <vt:lpstr>Abyssinica SIL</vt:lpstr>
      <vt:lpstr>Andale Mono</vt:lpstr>
      <vt:lpstr>Times New Roman</vt:lpstr>
      <vt:lpstr>Verdana</vt:lpstr>
      <vt:lpstr>URW Palladio L</vt:lpstr>
      <vt:lpstr>Gubbi</vt:lpstr>
      <vt:lpstr>Bitstream Vera Sans Mono</vt:lpstr>
      <vt:lpstr>Chilanka</vt:lpstr>
      <vt:lpstr>Chandas</vt:lpstr>
      <vt:lpstr>Comic Sans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mndzl</dc:creator>
  <cp:lastModifiedBy>mndzl</cp:lastModifiedBy>
  <cp:revision>8</cp:revision>
  <dcterms:created xsi:type="dcterms:W3CDTF">2020-03-07T19:30:43Z</dcterms:created>
  <dcterms:modified xsi:type="dcterms:W3CDTF">2020-03-07T19:30:43Z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