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4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77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7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28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3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9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7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60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1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A752-3E4F-418B-B1F9-FAFFC52601C1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CFA3-60B2-44A1-9BE3-EF24CBDC41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2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42CE45CA-B0D9-4900-8A45-D454914E52BB}"/>
              </a:ext>
            </a:extLst>
          </p:cNvPr>
          <p:cNvSpPr/>
          <p:nvPr/>
        </p:nvSpPr>
        <p:spPr>
          <a:xfrm>
            <a:off x="7098890" y="830826"/>
            <a:ext cx="2121888" cy="331838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29432" y="3506224"/>
            <a:ext cx="1951878" cy="7995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NodeMCU</a:t>
            </a:r>
            <a:endParaRPr lang="de-DE" dirty="0"/>
          </a:p>
          <a:p>
            <a:pPr algn="ctr"/>
            <a:r>
              <a:rPr lang="de-DE" dirty="0"/>
              <a:t>Inkrementalgeber</a:t>
            </a:r>
          </a:p>
        </p:txBody>
      </p:sp>
      <p:cxnSp>
        <p:nvCxnSpPr>
          <p:cNvPr id="11" name="Verbinder: gewinkelt 10"/>
          <p:cNvCxnSpPr>
            <a:cxnSpLocks/>
            <a:stCxn id="6" idx="0"/>
            <a:endCxn id="67" idx="0"/>
          </p:cNvCxnSpPr>
          <p:nvPr/>
        </p:nvCxnSpPr>
        <p:spPr>
          <a:xfrm rot="5400000" flipH="1" flipV="1">
            <a:off x="3833347" y="-790000"/>
            <a:ext cx="2168249" cy="6424200"/>
          </a:xfrm>
          <a:prstGeom prst="bentConnector3">
            <a:avLst>
              <a:gd name="adj1" fmla="val 110543"/>
            </a:avLst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512447" y="1218914"/>
            <a:ext cx="18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MQTT über WLAN</a:t>
            </a:r>
          </a:p>
        </p:txBody>
      </p:sp>
      <p:sp>
        <p:nvSpPr>
          <p:cNvPr id="22" name="Rechteck 21"/>
          <p:cNvSpPr/>
          <p:nvPr/>
        </p:nvSpPr>
        <p:spPr>
          <a:xfrm>
            <a:off x="7360135" y="2566282"/>
            <a:ext cx="1538869" cy="5879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</a:t>
            </a:r>
          </a:p>
          <a:p>
            <a:pPr algn="ctr"/>
            <a:r>
              <a:rPr lang="de-DE" dirty="0"/>
              <a:t>Webserver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6" y="4647135"/>
            <a:ext cx="6530750" cy="1723621"/>
          </a:xfrm>
          <a:prstGeom prst="rect">
            <a:avLst/>
          </a:prstGeom>
        </p:spPr>
      </p:pic>
      <p:grpSp>
        <p:nvGrpSpPr>
          <p:cNvPr id="45" name="Gruppieren 44"/>
          <p:cNvGrpSpPr/>
          <p:nvPr/>
        </p:nvGrpSpPr>
        <p:grpSpPr>
          <a:xfrm>
            <a:off x="5033974" y="3346134"/>
            <a:ext cx="1478664" cy="1071424"/>
            <a:chOff x="8641394" y="4404732"/>
            <a:chExt cx="1478664" cy="1071424"/>
          </a:xfrm>
        </p:grpSpPr>
        <p:pic>
          <p:nvPicPr>
            <p:cNvPr id="33" name="Picture 10" descr="http://www.freeiconspng.com/uploads/tablet-png-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394" y="4404732"/>
              <a:ext cx="1478664" cy="1071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032" y="4614346"/>
              <a:ext cx="632233" cy="632233"/>
            </a:xfrm>
            <a:prstGeom prst="rect">
              <a:avLst/>
            </a:prstGeom>
          </p:spPr>
        </p:pic>
      </p:grpSp>
      <p:cxnSp>
        <p:nvCxnSpPr>
          <p:cNvPr id="41" name="Verbinder: gewinkelt 40"/>
          <p:cNvCxnSpPr>
            <a:cxnSpLocks/>
            <a:stCxn id="67" idx="2"/>
            <a:endCxn id="22" idx="0"/>
          </p:cNvCxnSpPr>
          <p:nvPr/>
        </p:nvCxnSpPr>
        <p:spPr>
          <a:xfrm rot="5400000">
            <a:off x="7888676" y="2325386"/>
            <a:ext cx="48179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7534977" y="516204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Raspberry</a:t>
            </a:r>
            <a:r>
              <a:rPr lang="de-DE" dirty="0"/>
              <a:t> PI</a:t>
            </a:r>
          </a:p>
        </p:txBody>
      </p:sp>
      <p:sp>
        <p:nvSpPr>
          <p:cNvPr id="67" name="Rechteck 66"/>
          <p:cNvSpPr/>
          <p:nvPr/>
        </p:nvSpPr>
        <p:spPr>
          <a:xfrm>
            <a:off x="7360136" y="1337975"/>
            <a:ext cx="1538869" cy="746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Mosquitto</a:t>
            </a:r>
            <a:endParaRPr lang="de-DE" dirty="0"/>
          </a:p>
          <a:p>
            <a:pPr algn="ctr"/>
            <a:r>
              <a:rPr lang="de-DE" dirty="0"/>
              <a:t>Broker</a:t>
            </a:r>
          </a:p>
        </p:txBody>
      </p:sp>
      <p:cxnSp>
        <p:nvCxnSpPr>
          <p:cNvPr id="3079" name="Verbinder: gewinkelt 3078"/>
          <p:cNvCxnSpPr>
            <a:cxnSpLocks/>
            <a:stCxn id="33" idx="3"/>
            <a:endCxn id="22" idx="2"/>
          </p:cNvCxnSpPr>
          <p:nvPr/>
        </p:nvCxnSpPr>
        <p:spPr>
          <a:xfrm flipV="1">
            <a:off x="6512638" y="3154242"/>
            <a:ext cx="1616932" cy="727604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F2B05096-4386-495C-82FB-EC6170C0EB8A}"/>
              </a:ext>
            </a:extLst>
          </p:cNvPr>
          <p:cNvSpPr/>
          <p:nvPr/>
        </p:nvSpPr>
        <p:spPr>
          <a:xfrm>
            <a:off x="2889630" y="3513528"/>
            <a:ext cx="1765771" cy="7849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NodeMCU</a:t>
            </a:r>
            <a:endParaRPr lang="de-DE" dirty="0"/>
          </a:p>
          <a:p>
            <a:pPr algn="ctr"/>
            <a:r>
              <a:rPr lang="de-DE" dirty="0"/>
              <a:t>MPU6050 (</a:t>
            </a:r>
            <a:r>
              <a:rPr lang="de-DE" dirty="0" err="1"/>
              <a:t>Gyro</a:t>
            </a:r>
            <a:r>
              <a:rPr lang="de-DE" dirty="0"/>
              <a:t>)</a:t>
            </a:r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BB10B10F-C242-4864-ABEC-69DFA2516CF4}"/>
              </a:ext>
            </a:extLst>
          </p:cNvPr>
          <p:cNvCxnSpPr>
            <a:cxnSpLocks/>
            <a:stCxn id="50" idx="0"/>
            <a:endCxn id="67" idx="1"/>
          </p:cNvCxnSpPr>
          <p:nvPr/>
        </p:nvCxnSpPr>
        <p:spPr>
          <a:xfrm rot="5400000" flipH="1" flipV="1">
            <a:off x="4665179" y="818571"/>
            <a:ext cx="1802295" cy="3587620"/>
          </a:xfrm>
          <a:prstGeom prst="bentConnector2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683015E1-8651-49ED-91FE-61AA8185A588}"/>
              </a:ext>
            </a:extLst>
          </p:cNvPr>
          <p:cNvSpPr/>
          <p:nvPr/>
        </p:nvSpPr>
        <p:spPr>
          <a:xfrm>
            <a:off x="3616637" y="4906654"/>
            <a:ext cx="807299" cy="4093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NFC</a:t>
            </a:r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60E79DC-A760-42EF-AC74-7B4063E86F61}"/>
              </a:ext>
            </a:extLst>
          </p:cNvPr>
          <p:cNvCxnSpPr>
            <a:cxnSpLocks/>
            <a:stCxn id="78" idx="0"/>
            <a:endCxn id="33" idx="2"/>
          </p:cNvCxnSpPr>
          <p:nvPr/>
        </p:nvCxnSpPr>
        <p:spPr>
          <a:xfrm rot="5400000" flipH="1" flipV="1">
            <a:off x="4652248" y="3785597"/>
            <a:ext cx="489096" cy="175301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9394241C-D7F8-4B91-B4D4-F571733074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202" y="4346493"/>
            <a:ext cx="663414" cy="52806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F05CA2E1-9F0B-4979-B263-817F85A4D9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97517" y="4382702"/>
            <a:ext cx="566082" cy="41228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9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Marion Nebuhr</dc:creator>
  <cp:lastModifiedBy>Marion Nebuhr</cp:lastModifiedBy>
  <cp:revision>27</cp:revision>
  <dcterms:created xsi:type="dcterms:W3CDTF">2016-09-25T06:09:31Z</dcterms:created>
  <dcterms:modified xsi:type="dcterms:W3CDTF">2020-05-19T07:36:17Z</dcterms:modified>
</cp:coreProperties>
</file>