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2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A752-3E4F-418B-B1F9-FAFFC52601C1}" type="datetimeFigureOut">
              <a:rPr lang="de-DE" smtClean="0"/>
              <a:t>25.09.2016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CFA3-60B2-44A1-9BE3-EF24CBDC41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77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A752-3E4F-418B-B1F9-FAFFC52601C1}" type="datetimeFigureOut">
              <a:rPr lang="de-DE" smtClean="0"/>
              <a:t>25.09.2016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CFA3-60B2-44A1-9BE3-EF24CBDC41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47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A752-3E4F-418B-B1F9-FAFFC52601C1}" type="datetimeFigureOut">
              <a:rPr lang="de-DE" smtClean="0"/>
              <a:t>25.09.2016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CFA3-60B2-44A1-9BE3-EF24CBDC41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28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A752-3E4F-418B-B1F9-FAFFC52601C1}" type="datetimeFigureOut">
              <a:rPr lang="de-DE" smtClean="0"/>
              <a:t>25.09.2016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CFA3-60B2-44A1-9BE3-EF24CBDC41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38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A752-3E4F-418B-B1F9-FAFFC52601C1}" type="datetimeFigureOut">
              <a:rPr lang="de-DE" smtClean="0"/>
              <a:t>25.09.2016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CFA3-60B2-44A1-9BE3-EF24CBDC41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93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A752-3E4F-418B-B1F9-FAFFC52601C1}" type="datetimeFigureOut">
              <a:rPr lang="de-DE" smtClean="0"/>
              <a:t>25.09.2016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CFA3-60B2-44A1-9BE3-EF24CBDC41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3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A752-3E4F-418B-B1F9-FAFFC52601C1}" type="datetimeFigureOut">
              <a:rPr lang="de-DE" smtClean="0"/>
              <a:t>25.09.2016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CFA3-60B2-44A1-9BE3-EF24CBDC41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73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A752-3E4F-418B-B1F9-FAFFC52601C1}" type="datetimeFigureOut">
              <a:rPr lang="de-DE" smtClean="0"/>
              <a:t>25.09.2016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CFA3-60B2-44A1-9BE3-EF24CBDC41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60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A752-3E4F-418B-B1F9-FAFFC52601C1}" type="datetimeFigureOut">
              <a:rPr lang="de-DE" smtClean="0"/>
              <a:t>25.09.2016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CFA3-60B2-44A1-9BE3-EF24CBDC41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21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A752-3E4F-418B-B1F9-FAFFC52601C1}" type="datetimeFigureOut">
              <a:rPr lang="de-DE" smtClean="0"/>
              <a:t>25.09.2016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CFA3-60B2-44A1-9BE3-EF24CBDC41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52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A752-3E4F-418B-B1F9-FAFFC52601C1}" type="datetimeFigureOut">
              <a:rPr lang="de-DE" smtClean="0"/>
              <a:t>25.09.2016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CFA3-60B2-44A1-9BE3-EF24CBDC41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3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A752-3E4F-418B-B1F9-FAFFC52601C1}" type="datetimeFigureOut">
              <a:rPr lang="de-DE" smtClean="0"/>
              <a:t>25.09.2016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3CFA3-60B2-44A1-9BE3-EF24CBDC41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21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1572321" y="4087569"/>
            <a:ext cx="1538869" cy="6021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NodeMCU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243046" y="1801987"/>
            <a:ext cx="2852954" cy="190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Verbinder: gewinkelt 10"/>
          <p:cNvCxnSpPr>
            <a:stCxn id="6" idx="0"/>
            <a:endCxn id="8" idx="1"/>
          </p:cNvCxnSpPr>
          <p:nvPr/>
        </p:nvCxnSpPr>
        <p:spPr>
          <a:xfrm rot="5400000" flipH="1" flipV="1">
            <a:off x="2126776" y="2971299"/>
            <a:ext cx="1331250" cy="901290"/>
          </a:xfrm>
          <a:prstGeom prst="bentConnector2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1353362" y="2388842"/>
            <a:ext cx="188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MQTT über WLAN</a:t>
            </a:r>
          </a:p>
        </p:txBody>
      </p:sp>
      <p:sp>
        <p:nvSpPr>
          <p:cNvPr id="21" name="Rechteck 20"/>
          <p:cNvSpPr/>
          <p:nvPr/>
        </p:nvSpPr>
        <p:spPr>
          <a:xfrm>
            <a:off x="3407475" y="2030255"/>
            <a:ext cx="1538869" cy="6021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NodeJS</a:t>
            </a:r>
            <a:endParaRPr lang="de-DE" dirty="0"/>
          </a:p>
          <a:p>
            <a:pPr algn="ctr"/>
            <a:r>
              <a:rPr lang="de-DE" dirty="0"/>
              <a:t>API</a:t>
            </a:r>
          </a:p>
        </p:txBody>
      </p:sp>
      <p:sp>
        <p:nvSpPr>
          <p:cNvPr id="22" name="Rechteck 21"/>
          <p:cNvSpPr/>
          <p:nvPr/>
        </p:nvSpPr>
        <p:spPr>
          <a:xfrm>
            <a:off x="7891955" y="1221393"/>
            <a:ext cx="1538869" cy="6021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nodeJS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Webserver</a:t>
            </a:r>
          </a:p>
        </p:txBody>
      </p:sp>
      <p:sp>
        <p:nvSpPr>
          <p:cNvPr id="23" name="Zylinder 22"/>
          <p:cNvSpPr/>
          <p:nvPr/>
        </p:nvSpPr>
        <p:spPr>
          <a:xfrm>
            <a:off x="7985684" y="2050176"/>
            <a:ext cx="1341912" cy="908234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MySQL</a:t>
            </a:r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04" y="4899349"/>
            <a:ext cx="6530750" cy="1723621"/>
          </a:xfrm>
          <a:prstGeom prst="rect">
            <a:avLst/>
          </a:prstGeom>
        </p:spPr>
      </p:pic>
      <p:sp>
        <p:nvSpPr>
          <p:cNvPr id="29" name="Textfeld 28"/>
          <p:cNvSpPr txBox="1"/>
          <p:nvPr/>
        </p:nvSpPr>
        <p:spPr>
          <a:xfrm>
            <a:off x="7150893" y="1022002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sp>
        <p:nvSpPr>
          <p:cNvPr id="30" name="Rechteck 29"/>
          <p:cNvSpPr/>
          <p:nvPr/>
        </p:nvSpPr>
        <p:spPr>
          <a:xfrm>
            <a:off x="7904219" y="3215561"/>
            <a:ext cx="1538869" cy="6021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React</a:t>
            </a:r>
            <a:r>
              <a:rPr lang="de-DE" dirty="0"/>
              <a:t> JS</a:t>
            </a:r>
          </a:p>
          <a:p>
            <a:pPr algn="ctr"/>
            <a:r>
              <a:rPr lang="de-DE" dirty="0" err="1"/>
              <a:t>Visualierung</a:t>
            </a:r>
            <a:endParaRPr lang="de-DE" dirty="0"/>
          </a:p>
        </p:txBody>
      </p:sp>
      <p:grpSp>
        <p:nvGrpSpPr>
          <p:cNvPr id="45" name="Gruppieren 44"/>
          <p:cNvGrpSpPr/>
          <p:nvPr/>
        </p:nvGrpSpPr>
        <p:grpSpPr>
          <a:xfrm>
            <a:off x="6096000" y="4098431"/>
            <a:ext cx="1478664" cy="1071424"/>
            <a:chOff x="8641394" y="4404732"/>
            <a:chExt cx="1478664" cy="1071424"/>
          </a:xfrm>
        </p:grpSpPr>
        <p:pic>
          <p:nvPicPr>
            <p:cNvPr id="33" name="Picture 10" descr="http://www.freeiconspng.com/uploads/tablet-png-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394" y="4404732"/>
              <a:ext cx="1478664" cy="1071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Grafik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8032" y="4614346"/>
              <a:ext cx="632233" cy="632233"/>
            </a:xfrm>
            <a:prstGeom prst="rect">
              <a:avLst/>
            </a:prstGeom>
          </p:spPr>
        </p:pic>
      </p:grpSp>
      <p:cxnSp>
        <p:nvCxnSpPr>
          <p:cNvPr id="41" name="Verbinder: gewinkelt 40"/>
          <p:cNvCxnSpPr>
            <a:stCxn id="8" idx="3"/>
            <a:endCxn id="22" idx="1"/>
          </p:cNvCxnSpPr>
          <p:nvPr/>
        </p:nvCxnSpPr>
        <p:spPr>
          <a:xfrm flipV="1">
            <a:off x="6096000" y="1522476"/>
            <a:ext cx="1795955" cy="1233843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243046" y="1417344"/>
            <a:ext cx="136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Raspberry</a:t>
            </a:r>
            <a:r>
              <a:rPr lang="de-DE" dirty="0"/>
              <a:t> PI</a:t>
            </a:r>
          </a:p>
        </p:txBody>
      </p:sp>
      <p:cxnSp>
        <p:nvCxnSpPr>
          <p:cNvPr id="60" name="Verbinder: gewinkelt 59"/>
          <p:cNvCxnSpPr>
            <a:stCxn id="30" idx="2"/>
            <a:endCxn id="33" idx="3"/>
          </p:cNvCxnSpPr>
          <p:nvPr/>
        </p:nvCxnSpPr>
        <p:spPr>
          <a:xfrm rot="5400000">
            <a:off x="7715951" y="3676440"/>
            <a:ext cx="816416" cy="1098990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d30y9cdsu7xlg0.cloudfront.net/png/193670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173" y="1311253"/>
            <a:ext cx="1124670" cy="112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d30y9cdsu7xlg0.cloudfront.net/png/149294-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638" y="310877"/>
            <a:ext cx="910516" cy="91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hteck 66"/>
          <p:cNvSpPr/>
          <p:nvPr/>
        </p:nvSpPr>
        <p:spPr>
          <a:xfrm>
            <a:off x="3404481" y="2819778"/>
            <a:ext cx="1538869" cy="6021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Mosquitto</a:t>
            </a:r>
            <a:endParaRPr lang="de-DE" dirty="0"/>
          </a:p>
          <a:p>
            <a:pPr algn="ctr"/>
            <a:r>
              <a:rPr lang="de-DE" dirty="0"/>
              <a:t>Broker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7786598" y="422163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sp>
        <p:nvSpPr>
          <p:cNvPr id="3075" name="Textfeld 3074"/>
          <p:cNvSpPr txBox="1"/>
          <p:nvPr/>
        </p:nvSpPr>
        <p:spPr>
          <a:xfrm>
            <a:off x="3404481" y="5169855"/>
            <a:ext cx="56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NFC</a:t>
            </a:r>
          </a:p>
        </p:txBody>
      </p:sp>
      <p:pic>
        <p:nvPicPr>
          <p:cNvPr id="3077" name="Grafik 307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469" y="229913"/>
            <a:ext cx="1065169" cy="1057720"/>
          </a:xfrm>
          <a:prstGeom prst="rect">
            <a:avLst/>
          </a:prstGeom>
        </p:spPr>
      </p:pic>
      <p:cxnSp>
        <p:nvCxnSpPr>
          <p:cNvPr id="3079" name="Verbinder: gewinkelt 3078"/>
          <p:cNvCxnSpPr>
            <a:stCxn id="3077" idx="1"/>
            <a:endCxn id="22" idx="3"/>
          </p:cNvCxnSpPr>
          <p:nvPr/>
        </p:nvCxnSpPr>
        <p:spPr>
          <a:xfrm rot="10800000" flipV="1">
            <a:off x="9430825" y="758772"/>
            <a:ext cx="589645" cy="763703"/>
          </a:xfrm>
          <a:prstGeom prst="bentConnector3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19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Marion Nebuhr</dc:creator>
  <cp:lastModifiedBy>Marion Nebuhr</cp:lastModifiedBy>
  <cp:revision>24</cp:revision>
  <dcterms:created xsi:type="dcterms:W3CDTF">2016-09-25T06:09:31Z</dcterms:created>
  <dcterms:modified xsi:type="dcterms:W3CDTF">2016-09-25T11:49:15Z</dcterms:modified>
</cp:coreProperties>
</file>