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a8936ee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a8936ee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945813d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945813d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Our goal is to supply processors to companies to create the future.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By focusing on new creative </a:t>
            </a:r>
            <a:r>
              <a:rPr lang="en"/>
              <a:t>companies</a:t>
            </a:r>
            <a:r>
              <a:rPr lang="en"/>
              <a:t> to be our buyers, we change the way that we make and design our processors to match their needs.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bee3f17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bee3f17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a9449ecb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a9449ecb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a8df1c45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a8df1c45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945813d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945813d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945813dc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945813d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945813dc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945813dc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a8936ee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a8936ee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Andrews 72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8 Projections</a:t>
            </a:r>
            <a:endParaRPr/>
          </a:p>
        </p:txBody>
      </p:sp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Net Income: $36,238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ROS%: 20.6%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ROA%: 30.2%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ROE%: 55.4%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Net change in cash position: $5,262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Stock Price: $149.75   </a:t>
            </a:r>
            <a:r>
              <a:rPr b="1" lang="en" sz="1400">
                <a:solidFill>
                  <a:srgbClr val="16E816"/>
                </a:solidFill>
              </a:rPr>
              <a:t>(+ $33.03)</a:t>
            </a:r>
            <a:endParaRPr b="1" sz="1400">
              <a:solidFill>
                <a:srgbClr val="16E81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3600"/>
              <a:t>Changing how we process processors by supplying the power to create new creativity. </a:t>
            </a:r>
            <a:endParaRPr i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Making Process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427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Forecasting</a:t>
            </a:r>
            <a:r>
              <a:rPr lang="en" sz="1200"/>
              <a:t>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Market</a:t>
            </a:r>
            <a:r>
              <a:rPr lang="en" sz="1200"/>
              <a:t> Growth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Market Share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Customer Buying Criteria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Research and </a:t>
            </a:r>
            <a:r>
              <a:rPr lang="en" sz="1200"/>
              <a:t>Development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Optimizing Launch Date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Marketing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Promo &amp; Sales Budget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Production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Maximize Production for Low-Tech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Optimizing Worker Training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Financing</a:t>
            </a:r>
            <a:r>
              <a:rPr lang="en" sz="1200"/>
              <a:t>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Leveraging Debt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Paying Dividends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Final Adjustments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Final Adjustments to ensure Balance Sheet Scoreboard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6" cy="507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6" cy="507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481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&amp; Positioning</a:t>
            </a:r>
            <a:endParaRPr/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710075"/>
            <a:ext cx="78105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8 Forecast Projections</a:t>
            </a:r>
            <a:endParaRPr/>
          </a:p>
        </p:txBody>
      </p:sp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050" y="1597875"/>
            <a:ext cx="2247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Revenue (in millions)</a:t>
            </a:r>
            <a:endParaRPr/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34667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/>
              <a:t>Low Tech</a:t>
            </a:r>
            <a:endParaRPr b="1"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Able: 1,571($34.50) = </a:t>
            </a:r>
            <a:r>
              <a:rPr lang="en" sz="1400" u="sng"/>
              <a:t>$54,200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/>
              <a:t>High Tech</a:t>
            </a:r>
            <a:endParaRPr b="1"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Ace: 662($45.00) = </a:t>
            </a:r>
            <a:r>
              <a:rPr lang="en" sz="1400" u="sng"/>
              <a:t>$29,790</a:t>
            </a:r>
            <a:endParaRPr sz="14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Air: 664($45.00) = </a:t>
            </a:r>
            <a:r>
              <a:rPr lang="en" sz="1400" u="sng"/>
              <a:t>$29,880</a:t>
            </a:r>
            <a:endParaRPr sz="14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Aim: 678($45.00) = </a:t>
            </a:r>
            <a:r>
              <a:rPr lang="en" sz="1400" u="sng"/>
              <a:t>$30,150</a:t>
            </a:r>
            <a:endParaRPr sz="14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A113: 707($45.00) = </a:t>
            </a:r>
            <a:r>
              <a:rPr lang="en" sz="1400" u="sng"/>
              <a:t>$31,185</a:t>
            </a:r>
            <a:endParaRPr sz="14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400"/>
              <a:t>Total Revenue:</a:t>
            </a:r>
            <a:r>
              <a:rPr lang="en" sz="1400"/>
              <a:t> </a:t>
            </a:r>
            <a:r>
              <a:rPr lang="en" sz="1400" u="sng"/>
              <a:t>$175,205</a:t>
            </a:r>
            <a:endParaRPr sz="14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