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xygen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xygen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xyge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Asignación de Salones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Mauricio Neira - 201424001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 Diego Chaves - 201533528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Objetivos de Negocio</a:t>
            </a:r>
            <a:endParaRPr sz="36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"/>
              <a:buChar char="●"/>
            </a:pPr>
            <a:r>
              <a:rPr lang="en" sz="24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Agilizar etapa de negociación</a:t>
            </a:r>
            <a:endParaRPr sz="24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"/>
              <a:buChar char="●"/>
            </a:pPr>
            <a:r>
              <a:rPr lang="en" sz="24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Aumentar comodidad de estudiantes y profesores</a:t>
            </a:r>
            <a:endParaRPr sz="2400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Roles Beneficiados</a:t>
            </a:r>
            <a:endParaRPr sz="36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ygen"/>
              <a:buChar char="●"/>
            </a:pPr>
            <a:r>
              <a:rPr lang="en" sz="30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Estudiantes</a:t>
            </a:r>
            <a:endParaRPr sz="30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ygen"/>
              <a:buChar char="●"/>
            </a:pPr>
            <a:r>
              <a:rPr lang="en" sz="30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Profesores</a:t>
            </a:r>
            <a:endParaRPr sz="30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ygen"/>
              <a:buChar char="●"/>
            </a:pPr>
            <a:r>
              <a:rPr lang="en" sz="30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Ingenieros de salones</a:t>
            </a:r>
            <a:endParaRPr sz="3000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327050"/>
            <a:ext cx="6096000" cy="457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Shape 78"/>
          <p:cNvCxnSpPr/>
          <p:nvPr/>
        </p:nvCxnSpPr>
        <p:spPr>
          <a:xfrm rot="10800000">
            <a:off x="3318375" y="4436125"/>
            <a:ext cx="0" cy="558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Shape 79"/>
          <p:cNvCxnSpPr/>
          <p:nvPr/>
        </p:nvCxnSpPr>
        <p:spPr>
          <a:xfrm rot="10800000">
            <a:off x="5990550" y="4436125"/>
            <a:ext cx="0" cy="558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