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 autoAdjust="0"/>
    <p:restoredTop sz="94660"/>
  </p:normalViewPr>
  <p:slideViewPr>
    <p:cSldViewPr snapToGrid="0">
      <p:cViewPr>
        <p:scale>
          <a:sx n="66" d="100"/>
          <a:sy n="66" d="100"/>
        </p:scale>
        <p:origin x="80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CF98-AE1D-4300-98B9-EEE05F5199EB}" type="datetimeFigureOut">
              <a:rPr lang="es-ES" smtClean="0"/>
              <a:t>27/06/2020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0E692-5E8A-4175-9281-5AD52B4B6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69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4657D-00B6-49E4-90F2-B06B5BBB0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263FFE-A9D2-4583-B6DE-7CA0DEA8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C741B-295C-4DD8-A6DE-2D242D9C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70E-6241-40E1-BEF2-F0A5BA7BA7C2}" type="datetimeFigureOut">
              <a:rPr lang="es-ES" smtClean="0"/>
              <a:t>27/06/2020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4B0811-850C-49C7-92F0-1083DF0D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875ECE-CCBD-40EC-8692-A813F296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88A-3F64-4986-BB90-DE73D422B82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62620E-49AD-4474-AD2B-33A4D1DEAD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222" y="67046"/>
            <a:ext cx="10012389" cy="667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1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E5DF3-F0FC-4BAC-831B-8609AAD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D3903E-F24E-4134-AA4E-93D61D910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292966-511B-41AA-B67A-31141E37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70E-6241-40E1-BEF2-F0A5BA7BA7C2}" type="datetimeFigureOut">
              <a:rPr lang="es-ES" smtClean="0"/>
              <a:t>27/06/2020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0883B-D155-46B1-8124-817DDDB8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CC014-9FC3-4A40-A1C9-1E30ABDF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88A-3F64-4986-BB90-DE73D422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34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697A96-5947-49F2-9F0E-1E683E768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D064DF-F013-4561-8422-5ABB12665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0E1EDB-01A4-41C4-9961-30BD80D6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70E-6241-40E1-BEF2-F0A5BA7BA7C2}" type="datetimeFigureOut">
              <a:rPr lang="es-ES" smtClean="0"/>
              <a:t>27/06/2020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A7ED85-E6F0-43AB-B6BB-9A32F856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3AD332-8D8F-4DFA-9293-A749DEFD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88A-3F64-4986-BB90-DE73D422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57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31AA8-434D-4CBE-B167-273045F7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A1E8BB-4C5B-4FE7-83DD-280F1768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5DB2BA-C9FB-4552-8566-220488C6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70E-6241-40E1-BEF2-F0A5BA7BA7C2}" type="datetimeFigureOut">
              <a:rPr lang="es-ES" smtClean="0"/>
              <a:t>27/06/2020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CF9C9-5498-4F16-A575-8E2E5AF4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52341-B1A1-4F62-A8FD-BA33512D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88A-3F64-4986-BB90-DE73D422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4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A84BD-45F3-461E-BCCB-A3ACC75F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E2BE3A-92FC-4753-A231-91BA76CB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517B7-CDEE-4B64-BEE4-9D5B6CD8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70E-6241-40E1-BEF2-F0A5BA7BA7C2}" type="datetimeFigureOut">
              <a:rPr lang="es-ES" smtClean="0"/>
              <a:t>27/06/2020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ED9F4E-7886-4651-8F3B-87A1DF28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09B1CA-1703-4674-B401-E7E3E3D8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88A-3F64-4986-BB90-DE73D422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44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0DCE0-3C30-4D45-BB2F-5CACB0E9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8A2B38-DE22-43AB-AED0-856DA53DD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8C34A4-EE2B-4A73-97EC-C21463002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CCDD8B-3EED-406A-9224-699C9FB9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70E-6241-40E1-BEF2-F0A5BA7BA7C2}" type="datetimeFigureOut">
              <a:rPr lang="es-ES" smtClean="0"/>
              <a:t>27/06/2020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71D57F-513F-4CB9-8665-8666BA1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A88419-871F-4F2F-A0DD-3F6D4825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88A-3F64-4986-BB90-DE73D422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16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323BF-5A77-4CF6-9C7C-5F24A896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4E254-FA53-4A5C-9D38-076432A6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8956FB-C66A-427F-AE1B-B49034067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A93ADF-0E3A-4D1A-9E4F-8B3C4D6A8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F22723-7EAD-4FFF-91EC-0FA525825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6EA5A6-D138-4559-BC4B-FEF6C24B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70E-6241-40E1-BEF2-F0A5BA7BA7C2}" type="datetimeFigureOut">
              <a:rPr lang="es-ES" smtClean="0"/>
              <a:t>27/06/2020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17DCE2-D888-475A-B86F-79DD009D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64BFE2-DCC2-4836-B33A-0ED8776A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88A-3F64-4986-BB90-DE73D422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28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1B16E-E5F0-4106-B160-BE643A1C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CAC320-2177-4311-AA3E-4A5E5287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70E-6241-40E1-BEF2-F0A5BA7BA7C2}" type="datetimeFigureOut">
              <a:rPr lang="es-ES" smtClean="0"/>
              <a:t>27/06/2020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7C5A63-9BBA-4585-A134-A11FE290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B27360-47F6-4900-81E1-F721A115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88A-3F64-4986-BB90-DE73D422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90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022D2C-A437-48B8-A8E7-933B89D2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70E-6241-40E1-BEF2-F0A5BA7BA7C2}" type="datetimeFigureOut">
              <a:rPr lang="es-ES" smtClean="0"/>
              <a:t>27/06/2020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6CB3AC-2D0E-4005-8D1F-B74CC975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585D6B-1991-4C19-8825-52D3960D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88A-3F64-4986-BB90-DE73D422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50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BB5AA-34CB-45FD-B1CA-A432A25D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1B1D9-6D54-43F2-9B42-2751B3146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A0A1C8-BC3F-4D6A-B026-A9D3E7F6A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F21B7A-2BCC-42C9-815C-3511DFBE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70E-6241-40E1-BEF2-F0A5BA7BA7C2}" type="datetimeFigureOut">
              <a:rPr lang="es-ES" smtClean="0"/>
              <a:t>27/06/2020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B49D4B-3644-4B7C-9A33-0A6B49A1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8D3325-AAD2-4C7D-A354-E4FFC4BC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88A-3F64-4986-BB90-DE73D422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53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B7FF6-4751-47D3-ACEB-589D6A92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3644E3-1A1F-4DF4-9BC3-5AE59381A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DB19B6-253D-49E6-82EF-5F6C8DA77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DB21F0-D49E-4654-BFEB-FAC06366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70E-6241-40E1-BEF2-F0A5BA7BA7C2}" type="datetimeFigureOut">
              <a:rPr lang="es-ES" smtClean="0"/>
              <a:t>27/06/2020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739212-9929-4BAF-8B61-B5BF6B89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E8990E-5E29-4C57-A92D-686FDFF5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888A-3F64-4986-BB90-DE73D422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44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DD8503-831D-4014-8F24-2CD8AE85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1EF4C2-FB37-46A3-91F1-3325E328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FBE589-39BA-4D88-944D-2D8650EA8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370E-6241-40E1-BEF2-F0A5BA7BA7C2}" type="datetimeFigureOut">
              <a:rPr lang="es-ES" smtClean="0"/>
              <a:t>27/06/2020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CCE41-35E8-49DD-A9DA-5822E0A77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6F3E3-7739-4265-BED8-B0D869519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888A-3F64-4986-BB90-DE73D422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07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09924FC-7FCE-4B71-A698-2A1C2168B7E8}"/>
              </a:ext>
            </a:extLst>
          </p:cNvPr>
          <p:cNvSpPr/>
          <p:nvPr/>
        </p:nvSpPr>
        <p:spPr>
          <a:xfrm>
            <a:off x="398584" y="309489"/>
            <a:ext cx="216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1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PARTNERS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EC9F15-9952-45D0-B574-C5C7BF450964}"/>
              </a:ext>
            </a:extLst>
          </p:cNvPr>
          <p:cNvSpPr/>
          <p:nvPr/>
        </p:nvSpPr>
        <p:spPr>
          <a:xfrm>
            <a:off x="2558584" y="309489"/>
            <a:ext cx="2160000" cy="21600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1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ACTIVITIES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14D866-4A09-4F31-853F-D0054EF82B69}"/>
              </a:ext>
            </a:extLst>
          </p:cNvPr>
          <p:cNvSpPr/>
          <p:nvPr/>
        </p:nvSpPr>
        <p:spPr>
          <a:xfrm>
            <a:off x="4718584" y="309489"/>
            <a:ext cx="2160000" cy="43200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1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POSITION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52F5202-D59F-42DC-ACCC-9993C26E39E4}"/>
              </a:ext>
            </a:extLst>
          </p:cNvPr>
          <p:cNvSpPr/>
          <p:nvPr/>
        </p:nvSpPr>
        <p:spPr>
          <a:xfrm>
            <a:off x="6878584" y="309489"/>
            <a:ext cx="2160000" cy="21600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1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COSTUMER RELATIONSHIPS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A2FE65-E618-47CC-8244-A727D4F4D3E8}"/>
              </a:ext>
            </a:extLst>
          </p:cNvPr>
          <p:cNvSpPr/>
          <p:nvPr/>
        </p:nvSpPr>
        <p:spPr>
          <a:xfrm>
            <a:off x="9038584" y="309489"/>
            <a:ext cx="2160000" cy="43200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1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COSTUMERS SEGMENTS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4947F88-7EDF-463C-A6D3-FAFB5A58B855}"/>
              </a:ext>
            </a:extLst>
          </p:cNvPr>
          <p:cNvSpPr/>
          <p:nvPr/>
        </p:nvSpPr>
        <p:spPr>
          <a:xfrm>
            <a:off x="2558584" y="2469489"/>
            <a:ext cx="2160000" cy="21600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1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RESOURCES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8FD817B-17A5-40D5-9B41-2B52AA0034DB}"/>
              </a:ext>
            </a:extLst>
          </p:cNvPr>
          <p:cNvSpPr/>
          <p:nvPr/>
        </p:nvSpPr>
        <p:spPr>
          <a:xfrm>
            <a:off x="6878584" y="2469489"/>
            <a:ext cx="2160000" cy="21600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1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91FEE7B-82C8-4A7E-AE21-A2D673E19D0E}"/>
              </a:ext>
            </a:extLst>
          </p:cNvPr>
          <p:cNvSpPr/>
          <p:nvPr/>
        </p:nvSpPr>
        <p:spPr>
          <a:xfrm>
            <a:off x="398584" y="4633570"/>
            <a:ext cx="540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1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STRUCTURE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7A290ED-AE56-4D94-ACF1-C563657FF3FC}"/>
              </a:ext>
            </a:extLst>
          </p:cNvPr>
          <p:cNvSpPr/>
          <p:nvPr/>
        </p:nvSpPr>
        <p:spPr>
          <a:xfrm>
            <a:off x="5798584" y="4633570"/>
            <a:ext cx="540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1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STREAMS</a:t>
            </a:r>
          </a:p>
        </p:txBody>
      </p:sp>
      <p:pic>
        <p:nvPicPr>
          <p:cNvPr id="14" name="Gráfico 13" descr="Monedas">
            <a:extLst>
              <a:ext uri="{FF2B5EF4-FFF2-40B4-BE49-F238E27FC236}">
                <a16:creationId xmlns:a16="http://schemas.microsoft.com/office/drawing/2014/main" id="{296D6755-9266-4E57-8CC9-68885A702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4719" y="4663421"/>
            <a:ext cx="432000" cy="432000"/>
          </a:xfrm>
          <a:prstGeom prst="rect">
            <a:avLst/>
          </a:prstGeom>
        </p:spPr>
      </p:pic>
      <p:pic>
        <p:nvPicPr>
          <p:cNvPr id="16" name="Gráfico 15" descr="Bolsa para la compra">
            <a:extLst>
              <a:ext uri="{FF2B5EF4-FFF2-40B4-BE49-F238E27FC236}">
                <a16:creationId xmlns:a16="http://schemas.microsoft.com/office/drawing/2014/main" id="{D4FD6393-42A0-4721-B0B6-F900CD843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6584" y="475089"/>
            <a:ext cx="432000" cy="432000"/>
          </a:xfrm>
          <a:prstGeom prst="rect">
            <a:avLst/>
          </a:prstGeom>
        </p:spPr>
      </p:pic>
      <p:pic>
        <p:nvPicPr>
          <p:cNvPr id="20" name="Gráfico 19" descr="Camión">
            <a:extLst>
              <a:ext uri="{FF2B5EF4-FFF2-40B4-BE49-F238E27FC236}">
                <a16:creationId xmlns:a16="http://schemas.microsoft.com/office/drawing/2014/main" id="{76307B2D-9022-434C-AB32-6153069D1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6512" y="2449242"/>
            <a:ext cx="432000" cy="432000"/>
          </a:xfrm>
          <a:prstGeom prst="rect">
            <a:avLst/>
          </a:prstGeom>
        </p:spPr>
      </p:pic>
      <p:pic>
        <p:nvPicPr>
          <p:cNvPr id="24" name="Gráfico 23" descr="Apretón de manos">
            <a:extLst>
              <a:ext uri="{FF2B5EF4-FFF2-40B4-BE49-F238E27FC236}">
                <a16:creationId xmlns:a16="http://schemas.microsoft.com/office/drawing/2014/main" id="{9AD856A6-7AE3-43A9-9C23-33855BAC6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42042" y="494339"/>
            <a:ext cx="432000" cy="432000"/>
          </a:xfrm>
          <a:prstGeom prst="rect">
            <a:avLst/>
          </a:prstGeom>
        </p:spPr>
      </p:pic>
      <p:pic>
        <p:nvPicPr>
          <p:cNvPr id="28" name="Gráfico 27" descr="Regalo">
            <a:extLst>
              <a:ext uri="{FF2B5EF4-FFF2-40B4-BE49-F238E27FC236}">
                <a16:creationId xmlns:a16="http://schemas.microsoft.com/office/drawing/2014/main" id="{741F227C-4BC2-4ECD-A6B7-42398856C5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6184" y="393103"/>
            <a:ext cx="432000" cy="432000"/>
          </a:xfrm>
          <a:prstGeom prst="rect">
            <a:avLst/>
          </a:prstGeom>
        </p:spPr>
      </p:pic>
      <p:pic>
        <p:nvPicPr>
          <p:cNvPr id="33" name="Gráfico 32" descr="Lingotes de oro">
            <a:extLst>
              <a:ext uri="{FF2B5EF4-FFF2-40B4-BE49-F238E27FC236}">
                <a16:creationId xmlns:a16="http://schemas.microsoft.com/office/drawing/2014/main" id="{8248EE39-030E-4AA6-BDB9-02CF5653E1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32584" y="2465408"/>
            <a:ext cx="432000" cy="432000"/>
          </a:xfrm>
          <a:prstGeom prst="rect">
            <a:avLst/>
          </a:prstGeom>
        </p:spPr>
      </p:pic>
      <p:pic>
        <p:nvPicPr>
          <p:cNvPr id="34" name="Gráfico 33" descr="Cabeza con engranajes">
            <a:extLst>
              <a:ext uri="{FF2B5EF4-FFF2-40B4-BE49-F238E27FC236}">
                <a16:creationId xmlns:a16="http://schemas.microsoft.com/office/drawing/2014/main" id="{034EBC39-A4A5-4BFE-AC1A-818BF67B56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00726" y="416263"/>
            <a:ext cx="432000" cy="432000"/>
          </a:xfrm>
          <a:prstGeom prst="rect">
            <a:avLst/>
          </a:prstGeom>
        </p:spPr>
      </p:pic>
      <p:pic>
        <p:nvPicPr>
          <p:cNvPr id="35" name="Gráfico 34" descr="Periódico">
            <a:extLst>
              <a:ext uri="{FF2B5EF4-FFF2-40B4-BE49-F238E27FC236}">
                <a16:creationId xmlns:a16="http://schemas.microsoft.com/office/drawing/2014/main" id="{0BDC9D65-763C-461D-950E-DCC07B2DD9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96442" y="4676614"/>
            <a:ext cx="432000" cy="432000"/>
          </a:xfrm>
          <a:prstGeom prst="rect">
            <a:avLst/>
          </a:prstGeom>
        </p:spPr>
      </p:pic>
      <p:pic>
        <p:nvPicPr>
          <p:cNvPr id="36" name="Gráfico 35" descr="Equipo">
            <a:extLst>
              <a:ext uri="{FF2B5EF4-FFF2-40B4-BE49-F238E27FC236}">
                <a16:creationId xmlns:a16="http://schemas.microsoft.com/office/drawing/2014/main" id="{CD3F16FE-587E-4231-B175-6B8BC0C4E9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12442" y="410383"/>
            <a:ext cx="432000" cy="432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FBB03E3-B420-45D7-B039-A84794B0A5E3}"/>
              </a:ext>
            </a:extLst>
          </p:cNvPr>
          <p:cNvSpPr txBox="1"/>
          <p:nvPr/>
        </p:nvSpPr>
        <p:spPr>
          <a:xfrm>
            <a:off x="524255" y="1040034"/>
            <a:ext cx="1947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Laboratorios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Empresas que necesiten equipo de protección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CE03512-63F3-4AE8-A7C2-21ADD8793B9F}"/>
              </a:ext>
            </a:extLst>
          </p:cNvPr>
          <p:cNvSpPr txBox="1"/>
          <p:nvPr/>
        </p:nvSpPr>
        <p:spPr>
          <a:xfrm>
            <a:off x="507967" y="5108614"/>
            <a:ext cx="4824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Aplicación móvil: desarrolladores y mantenimiento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Estrategia comercial: campañas de redes sociales</a:t>
            </a:r>
          </a:p>
          <a:p>
            <a:pPr marL="285750" indent="-285750">
              <a:buFontTx/>
              <a:buChar char="-"/>
            </a:pPr>
            <a:endParaRPr lang="es-ES" sz="1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s-ES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06CA939-A21E-412F-A680-FE51675402E6}"/>
              </a:ext>
            </a:extLst>
          </p:cNvPr>
          <p:cNvSpPr txBox="1"/>
          <p:nvPr/>
        </p:nvSpPr>
        <p:spPr>
          <a:xfrm>
            <a:off x="9088984" y="939280"/>
            <a:ext cx="16944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Empresas distribuidoras de material de protección relacionado con las medidas sanitarias a tener en cuenta debido al Covid19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297028D-BF9E-4EF7-8446-17AB1F52AA18}"/>
              </a:ext>
            </a:extLst>
          </p:cNvPr>
          <p:cNvSpPr txBox="1"/>
          <p:nvPr/>
        </p:nvSpPr>
        <p:spPr>
          <a:xfrm>
            <a:off x="6933623" y="2833854"/>
            <a:ext cx="1694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Aplicación móvil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Redes sociales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Correo electrónico</a:t>
            </a:r>
          </a:p>
          <a:p>
            <a:pPr marL="285750" indent="-285750">
              <a:buFontTx/>
              <a:buChar char="-"/>
            </a:pPr>
            <a:r>
              <a:rPr lang="es-ES" sz="1400" dirty="0" err="1">
                <a:solidFill>
                  <a:schemeClr val="bg2">
                    <a:lumMod val="50000"/>
                  </a:schemeClr>
                </a:solidFill>
              </a:rPr>
              <a:t>Whatsapp</a:t>
            </a:r>
            <a:endParaRPr lang="es-E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09FD5FC-72C5-43D8-B6C8-57AFAB51266C}"/>
              </a:ext>
            </a:extLst>
          </p:cNvPr>
          <p:cNvSpPr txBox="1"/>
          <p:nvPr/>
        </p:nvSpPr>
        <p:spPr>
          <a:xfrm>
            <a:off x="5933695" y="5043432"/>
            <a:ext cx="4361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Comisión de los pedidos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Suscripción al acceso de contenidos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6EDB3C2-7645-465E-9A84-1D9E34A01A81}"/>
              </a:ext>
            </a:extLst>
          </p:cNvPr>
          <p:cNvSpPr txBox="1"/>
          <p:nvPr/>
        </p:nvSpPr>
        <p:spPr>
          <a:xfrm>
            <a:off x="4791585" y="848804"/>
            <a:ext cx="19998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Plataforma colaborativa para poner en contacto a empresas distribuidoras con clientes (empresas) para la compra-venta.</a:t>
            </a:r>
          </a:p>
          <a:p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Producto certificado/homologado</a:t>
            </a:r>
          </a:p>
          <a:p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Acuerdo colaborativos para negociación de precios </a:t>
            </a:r>
            <a:r>
              <a:rPr lang="es-ES" sz="12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Ofrecer descuentos </a:t>
            </a:r>
          </a:p>
          <a:p>
            <a:endParaRPr lang="es-ES" sz="1200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Volúmenes grandes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Innovación:</a:t>
            </a:r>
          </a:p>
          <a:p>
            <a:pPr marL="285750" indent="-285750">
              <a:buFontTx/>
              <a:buChar char="-"/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Stock en tiempo real</a:t>
            </a:r>
          </a:p>
          <a:p>
            <a:pPr marL="285750" indent="-285750">
              <a:buFontTx/>
              <a:buChar char="-"/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¿</a:t>
            </a:r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Blockchain</a:t>
            </a:r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6C3041C-1883-49B1-9EF1-AA7565AE3C2F}"/>
              </a:ext>
            </a:extLst>
          </p:cNvPr>
          <p:cNvSpPr txBox="1"/>
          <p:nvPr/>
        </p:nvSpPr>
        <p:spPr>
          <a:xfrm>
            <a:off x="2666042" y="855039"/>
            <a:ext cx="1999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Control de Stock de productos: 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Guantes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Mascarillas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Pantallas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Geles</a:t>
            </a:r>
          </a:p>
          <a:p>
            <a:pPr marL="285750" indent="-285750">
              <a:buFontTx/>
              <a:buChar char="-"/>
            </a:pPr>
            <a:endParaRPr lang="es-ES" sz="1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s-ES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E95AFAC-BEB7-424B-8748-FCE1A9BBF49D}"/>
              </a:ext>
            </a:extLst>
          </p:cNvPr>
          <p:cNvSpPr txBox="1"/>
          <p:nvPr/>
        </p:nvSpPr>
        <p:spPr>
          <a:xfrm>
            <a:off x="2631585" y="2897697"/>
            <a:ext cx="19998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Control de Stock de productos: 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Guantes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Mascarillas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Pantallas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Geles</a:t>
            </a:r>
          </a:p>
          <a:p>
            <a:endParaRPr lang="es-E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6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E107185-4DE7-403A-B9F6-E1C983BE1BD1}"/>
              </a:ext>
            </a:extLst>
          </p:cNvPr>
          <p:cNvSpPr/>
          <p:nvPr/>
        </p:nvSpPr>
        <p:spPr>
          <a:xfrm>
            <a:off x="6734174" y="1535429"/>
            <a:ext cx="4486275" cy="2796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Garantía de cumplimiento de contrato: plazo y forma (entrega)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Producto certificado/homologado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Precios asequibles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Ofertas en tiempo real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32D9E8-D974-4FF7-ABC6-12CAEE55A083}"/>
              </a:ext>
            </a:extLst>
          </p:cNvPr>
          <p:cNvSpPr/>
          <p:nvPr/>
        </p:nvSpPr>
        <p:spPr>
          <a:xfrm>
            <a:off x="742948" y="1535429"/>
            <a:ext cx="4486275" cy="3448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Digitalización de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Aumentar su volumen de negocio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Ampliar sus canales de venta y acceso y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Visibilidad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Valoración de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Posicionamiento respecto a otros proveedores: precio, valoración, pago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6307CD2-D12D-4F6D-A326-7F4F986F21B6}"/>
              </a:ext>
            </a:extLst>
          </p:cNvPr>
          <p:cNvSpPr txBox="1"/>
          <p:nvPr/>
        </p:nvSpPr>
        <p:spPr>
          <a:xfrm>
            <a:off x="3800475" y="32651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¿Qué ofrecemos?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8BDA854-88F4-40E7-A319-893F7D0D48C6}"/>
              </a:ext>
            </a:extLst>
          </p:cNvPr>
          <p:cNvSpPr/>
          <p:nvPr/>
        </p:nvSpPr>
        <p:spPr>
          <a:xfrm>
            <a:off x="1962149" y="1047749"/>
            <a:ext cx="20478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SUMINISTRADOR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9779141-89DB-4290-A2AA-E355DB5D336F}"/>
              </a:ext>
            </a:extLst>
          </p:cNvPr>
          <p:cNvSpPr/>
          <p:nvPr/>
        </p:nvSpPr>
        <p:spPr>
          <a:xfrm>
            <a:off x="7953375" y="1047750"/>
            <a:ext cx="20478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1F09E73-70DF-4697-A6DD-715B92144767}"/>
              </a:ext>
            </a:extLst>
          </p:cNvPr>
          <p:cNvSpPr/>
          <p:nvPr/>
        </p:nvSpPr>
        <p:spPr>
          <a:xfrm>
            <a:off x="2305049" y="5381625"/>
            <a:ext cx="3638551" cy="96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Negociación del precio</a:t>
            </a:r>
          </a:p>
          <a:p>
            <a:r>
              <a:rPr lang="es-ES" dirty="0"/>
              <a:t>Acreditación sanitaria</a:t>
            </a:r>
          </a:p>
          <a:p>
            <a:r>
              <a:rPr lang="es-ES" dirty="0"/>
              <a:t>Actualización y bloqueo de stock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90EF53C-2F42-4D27-A4A6-1CB81F780779}"/>
              </a:ext>
            </a:extLst>
          </p:cNvPr>
          <p:cNvSpPr txBox="1"/>
          <p:nvPr/>
        </p:nvSpPr>
        <p:spPr>
          <a:xfrm>
            <a:off x="742948" y="5485019"/>
            <a:ext cx="156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¿Qué pedimos?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752BE9-DE3A-487A-BDAD-0007E4D4D2A1}"/>
              </a:ext>
            </a:extLst>
          </p:cNvPr>
          <p:cNvSpPr/>
          <p:nvPr/>
        </p:nvSpPr>
        <p:spPr>
          <a:xfrm>
            <a:off x="8296275" y="4523901"/>
            <a:ext cx="3387725" cy="96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C8896F-D7D1-4597-8B39-8067F637FA75}"/>
              </a:ext>
            </a:extLst>
          </p:cNvPr>
          <p:cNvSpPr txBox="1"/>
          <p:nvPr/>
        </p:nvSpPr>
        <p:spPr>
          <a:xfrm>
            <a:off x="6734174" y="4627295"/>
            <a:ext cx="156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¿Qué pedimos?</a:t>
            </a:r>
          </a:p>
        </p:txBody>
      </p:sp>
    </p:spTree>
    <p:extLst>
      <p:ext uri="{BB962C8B-B14F-4D97-AF65-F5344CB8AC3E}">
        <p14:creationId xmlns:p14="http://schemas.microsoft.com/office/powerpoint/2010/main" val="372946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E107185-4DE7-403A-B9F6-E1C983BE1BD1}"/>
              </a:ext>
            </a:extLst>
          </p:cNvPr>
          <p:cNvSpPr/>
          <p:nvPr/>
        </p:nvSpPr>
        <p:spPr>
          <a:xfrm>
            <a:off x="6734174" y="1535429"/>
            <a:ext cx="4486275" cy="2796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Garantía de cumplimiento de contrato: plazo y forma (entrega)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Producto certificado/homologado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Precios asequibles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Ofertas en tiempo real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32D9E8-D974-4FF7-ABC6-12CAEE55A083}"/>
              </a:ext>
            </a:extLst>
          </p:cNvPr>
          <p:cNvSpPr/>
          <p:nvPr/>
        </p:nvSpPr>
        <p:spPr>
          <a:xfrm>
            <a:off x="742948" y="1535429"/>
            <a:ext cx="4486275" cy="3448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6307CD2-D12D-4F6D-A326-7F4F986F21B6}"/>
              </a:ext>
            </a:extLst>
          </p:cNvPr>
          <p:cNvSpPr txBox="1"/>
          <p:nvPr/>
        </p:nvSpPr>
        <p:spPr>
          <a:xfrm>
            <a:off x="3800475" y="32651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DATOS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8BDA854-88F4-40E7-A319-893F7D0D48C6}"/>
              </a:ext>
            </a:extLst>
          </p:cNvPr>
          <p:cNvSpPr/>
          <p:nvPr/>
        </p:nvSpPr>
        <p:spPr>
          <a:xfrm>
            <a:off x="1962149" y="1047749"/>
            <a:ext cx="20478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SUMINISTRADOR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9779141-89DB-4290-A2AA-E355DB5D336F}"/>
              </a:ext>
            </a:extLst>
          </p:cNvPr>
          <p:cNvSpPr/>
          <p:nvPr/>
        </p:nvSpPr>
        <p:spPr>
          <a:xfrm>
            <a:off x="7953375" y="1047750"/>
            <a:ext cx="20478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76689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E107185-4DE7-403A-B9F6-E1C983BE1BD1}"/>
              </a:ext>
            </a:extLst>
          </p:cNvPr>
          <p:cNvSpPr/>
          <p:nvPr/>
        </p:nvSpPr>
        <p:spPr>
          <a:xfrm>
            <a:off x="6734174" y="1535429"/>
            <a:ext cx="4486275" cy="2796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Garantía de cumplimiento de contrato: plazo y forma (entrega)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Producto certificado/homologado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Precios asequibles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Ofertas en tiempo real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32D9E8-D974-4FF7-ABC6-12CAEE55A083}"/>
              </a:ext>
            </a:extLst>
          </p:cNvPr>
          <p:cNvSpPr/>
          <p:nvPr/>
        </p:nvSpPr>
        <p:spPr>
          <a:xfrm>
            <a:off x="742948" y="1535429"/>
            <a:ext cx="4486275" cy="3448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6307CD2-D12D-4F6D-A326-7F4F986F21B6}"/>
              </a:ext>
            </a:extLst>
          </p:cNvPr>
          <p:cNvSpPr txBox="1"/>
          <p:nvPr/>
        </p:nvSpPr>
        <p:spPr>
          <a:xfrm>
            <a:off x="3800475" y="32651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DATOS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8BDA854-88F4-40E7-A319-893F7D0D48C6}"/>
              </a:ext>
            </a:extLst>
          </p:cNvPr>
          <p:cNvSpPr/>
          <p:nvPr/>
        </p:nvSpPr>
        <p:spPr>
          <a:xfrm>
            <a:off x="1962149" y="1047749"/>
            <a:ext cx="20478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SUMINISTRADOR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9779141-89DB-4290-A2AA-E355DB5D336F}"/>
              </a:ext>
            </a:extLst>
          </p:cNvPr>
          <p:cNvSpPr/>
          <p:nvPr/>
        </p:nvSpPr>
        <p:spPr>
          <a:xfrm>
            <a:off x="7953375" y="1047750"/>
            <a:ext cx="20478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353534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265</Words>
  <Application>Microsoft Office PowerPoint</Application>
  <PresentationFormat>Panorámica</PresentationFormat>
  <Paragraphs>99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Beti Spuch</dc:creator>
  <cp:lastModifiedBy>Beti Spuch</cp:lastModifiedBy>
  <cp:revision>31</cp:revision>
  <cp:lastPrinted>2019-01-28T19:13:09Z</cp:lastPrinted>
  <dcterms:created xsi:type="dcterms:W3CDTF">2019-01-19T01:49:42Z</dcterms:created>
  <dcterms:modified xsi:type="dcterms:W3CDTF">2020-06-27T21:58:44Z</dcterms:modified>
</cp:coreProperties>
</file>