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5f5f693-c8e7-42de-8686-e99c2680454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3bd7ff0-2b4f-4eeb-b8a2-ab968c880324/2d08ed106d796b192a37?bookmarkGuid=9e583fda-cca7-4d13-8e2e-19568f2ce493&amp;bookmarkUsage=1&amp;ctid=95f889ab-c4c6-4cd0-8aab-0944d5545450&amp;fromEntryPoint=export&quot;"/>
    <we:property name="reportState" value="&quot;CONNECTED&quot;"/>
    <we:property name="artifactViewState" value="&quot;live&quot;"/>
    <we:property name="reportEmbeddedTime" value="&quot;2024-08-15T16:00:30.886Z&quot;"/>
    <we:property name="creatorSessionId" value="&quot;45217463-a164-41a5-8394-c54e584e1c6d&quot;"/>
    <we:property name="creatorUserId" value="&quot;100320027635BAF8&quot;"/>
    <we:property name="creatorTenantId" value="&quot;95f889ab-c4c6-4cd0-8aab-0944d5545450&quot;"/>
    <we:property name="pageDisplayName" value="&quot;Page 1&quot;"/>
    <we:property name="pageName" value="&quot;2d08ed106d796b192a37&quot;"/>
    <we:property name="reportName" value="&quot;Professional Survey Breakdown&quot;"/>
    <we:property name="isVisualContainerHeaderHidden" value="false"/>
    <we:property name="isFiltersActionButtonVisible" value="true"/>
    <we:property name="initialStateBookmark" value="&quot;H4sIAAAAAAAAA+1ZUVPbOBD+Kxo/XWdyre04sc1LJwS43hRaDnrtww1zs5bWjopi+WQ5kDL891vZaSlcruE4WhLap8SypNX37be7knzhCVlXCuavYIrelret9ekUzCkLvJ5XLtpev355MDp6+eer0cEuNevKSl3W3taFZ8EUaN/KugHlZqDGP056Hih1CIV7ykHV2PMqNLUuQckP2HWmV9Y0eNnz8LxS2oCb8tiCRTftjLrTM9kOnvbJInArZ3iM3HatofATFIE/FHE6zII0hH5M3equQ7uypV3c1K35sS4tyJLMuDbu9/t9AdiHIA5EFA8g5669lmWhFgu+GvtmXjlWLJ7bTJ87PrL3ZNjNdHlJgESYpPFwmKZBlEQDnseRn7jRuVR2YTCb755XhrgiBrvZRmIGJUfhtYQYrDv8F96oKAwWYBePu9dejrVqpkvaj3VjOB5h3r4qrbRzsrEDFtih0XnXERQ7bswM555bNbWTk9p+v5fyrwbZrzvti72mXNAeuseJPhsbJD8Jb8u/PKGWL7LEwYjrFNGDEWi25y38HWk+ejXs3UCxXtAJq1NrDhwRszSNY4BB1E+jYKOc+1vgs5/ZuDEGS8tGBd5AGjx+J9+Cgs7ZkASDFAdJlqNIReInAaQrnT0m2gptJCeibvr7a+EhOO8mkk/YG2kVsm2sLduTtmZzmvgT0iOt8PnTwPunh3trKdURlQGqIuwYFJj5Peg0AzOegLEbpNVVHFyefKyONOj9Z/VvIcMO1Lro7qQtkBHHJOQiDsXQD5Mg5MmQr2NYDQjeHszIqEU3oDAwnZK+2D6URUNe2aBY+rfCNrhDGAldNnbTAukLBDxoDN1OZCeLnWUufD+OBxFkfs6Bi2i4joETXCWGsW5Ka+ZMaJcTmCKSmSw3qQrdHs3/iyprEKdQ3QyppcL8xeim+qqZ/XaYO1lCEA38MOOZPwySlIciEfFm7YmHhPaFPmMvoKrmDAy2UGV5vY4d6lq6ZbEzaSfMTpDlWil9Rl59zn56p83ps32ZUxmkWk3Qnqzesayp4r8JHf0fdHxOR3SHlFFAQ4eXzanB3yzOuuNbnCPPMeeJ8CHL84HIstXl8tEprzs53EJujzj6lnPwfSXk5RwsycI/0s5/klCXa1Lg6AMOw6RPOSdJOIfV94IPsDVPiYoDUPhsjzabdCzfmG34vV8GVRI37Qy71pdBS5TVHQ+CNAiDKAyzJM3dfbkQyerjwQOERrzIEkLmueSNsuwMaiYtpQHTJgyrWUYCO6XMQX/dvJsTPndH9x3eFd0TWQ8ajneE4EK2jdorX3lTNEX7WVY3tq6o0B1Cie3aq86gxLYfiRxK4YTR/jfud19SjHe6eAuqcZJoPwl7rRGSiswUrhjgPhR77bLa1f0NfCC4PbMeAAA=&quot;"/>
    <we:property name="bookmark" value="&quot;H4sIAAAAAAAAA+1ZTXPbNhD9Kxie2hk1ISl++pKx5bjpjNtx4zQ5dHRYAgsKMUWwIGhb9fi/d0Eqdeyqkeo6seTkJBEAsXhv3+4C4JUnVNtUsPgF5ujteQdan83BnLHAG3n10JYEMhexKDCRicx8KaMEqFc3Vum69fauPAumRPtWtR1UbiJq/H068qCqTqB0TxKqFkdeg6bVNVTqTxwGU5c1HV6PPLxsKm3ATXlqwaKb9pyG0zMtIXg2JovArTrHU+R2aA2Fn6EI/ESkeVIEeQjjlIa1w4B+ZSuHuKl78xNdW1A1mXFt3B+PxwJwDEEaiCiNQXLX3qq6rJYLvnn3zaJx5Fi8tIW+dHwU78mwm+n6mgCJMMvTJMnzIMqimMs08jP3tlSVXRosFi8vG0NcEYPDbPviHGqOwusJMdgO+K+8/bI0WIJdPr681TnRVTdf0X6qO8PxNcq+q7bKLsjGIVhgJ0bLYSBU7LQz57jw3KqpnZzUj/utVn90yH467DuOunpJe+geZ/piYpD8JLw9/3pKLZ9kiYMRtymiByPQHCx6+IfKfPBqOLqDYrugE1anVgkcEYs8T1OAOBrnUbBTzv018NkPbNIZg7Vl+yXeQRo8fSdvQMHgbMiCOMc4KySKXGR+FkC+1tkToq3URnEi6q6/PxcegvNupviMvVG2QnaArWVHyrZsQRP/jfS1rvDFs8D7p4dHWynVfSoDVEXYKVRgFg+g0wLMZAbG7pBW13FwPf1QHeml9x/Vv6UMB1DbortpXyAjjlnIRRqKxA+zIORZwrcxrGKCdwTnZNSie6E0MJ+Tvtgx1GVHXtmhWPq3whbfI4yErju7a4H0CQIeNYY2E9l0ubOUwvfTNI6g8CUHLqJkGwMnuEkME93V1iyY0C4nsIpIZqrepSq0OZr/F1XWIM6huRtSK4X5o9Fd81kz+2aYB1lCEMV+WPDCT4Is56HIRLpbe+KE0L7SF+wVNM2CgcEeqqpv17ET3Sq3LHah7IzZGTKpq0pfkFdfsO/eaXP2/FhJKoNUqwna9+t3LFuq+C9Cx/gbHR/TEd0jZZTQ0eFld2rwF4uz4fiWSuQSJc+ED4WUsSiK9eXyySlvODlsILcnHH2rOfi6EvJqDlZk4W9p5z9JaMg1OXD0AZMwG1POyTLOYf294CNszXOi4meo8PkRbTbpWL4z2/AHvwxqFO7aGXarL4NWKGs4HgR5EAZRGBZZLt19uRDZ+uPBI4RGuswSQkmpeFdZdgEtU5bSgOkThtWsIIGdUeagv27e3Qmf+6P7Cu+KHoisRw3He0JwIdtH7Y2vvDmasv8sqzvbNlToTqDGfu3NYFBhP45EDrVwwuj/G/d7rCjGB128hapzkug/CXu9md7aX4Itn0KKHgAA&quot;"/>
    <we:property name="datasetId" value="&quot;78049e0c-418b-42f1-9d94-04c46af77589&quot;"/>
    <we:property name="embedUrl" value="&quot;/reportEmbed?reportId=e3bd7ff0-2b4f-4eeb-b8a2-ab968c880324&amp;config=eyJjbHVzdGVyVXJsIjoiaHR0cHM6Ly9XQUJJLU5PUlRILUVVUk9QRS1O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SAJJAD GHASEMIAN ROSHAN ABSARI</cp:lastModifiedBy>
  <cp:revision>3</cp:revision>
  <dcterms:created xsi:type="dcterms:W3CDTF">2018-06-07T21:39:02Z</dcterms:created>
  <dcterms:modified xsi:type="dcterms:W3CDTF">2024-08-15T16:01:57Z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