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B3A03-5544-44B2-8EE9-0A8CC622CBFD}" type="doc">
      <dgm:prSet loTypeId="urn:microsoft.com/office/officeart/2005/8/layout/chevron1" loCatId="process" qsTypeId="urn:microsoft.com/office/officeart/2005/8/quickstyle/simple4" qsCatId="simple" csTypeId="urn:microsoft.com/office/officeart/2005/8/colors/colorful5" csCatId="colorful" phldr="1"/>
      <dgm:spPr/>
    </dgm:pt>
    <dgm:pt modelId="{17537DF8-9C61-4C6D-A1C1-BC8E35C090B6}">
      <dgm:prSet phldrT="[テキスト]" custT="1"/>
      <dgm:spPr>
        <a:effectLst>
          <a:reflection blurRad="6350" stA="52000" endA="300" endPos="35000" dir="5400000" sy="-100000" algn="bl" rotWithShape="0"/>
        </a:effectLst>
      </dgm:spPr>
      <dgm:t>
        <a:bodyPr/>
        <a:lstStyle/>
        <a:p>
          <a:r>
            <a:rPr lang="ja-JP" altLang="en-US" sz="1400" b="1" dirty="0" smtClean="0"/>
            <a:t>レイアウト　　　設備設計</a:t>
          </a:r>
          <a:endParaRPr kumimoji="1" lang="ja-JP" altLang="en-US" sz="1400" b="1" dirty="0"/>
        </a:p>
      </dgm:t>
    </dgm:pt>
    <dgm:pt modelId="{CD3EE170-0EE2-481F-B648-4074CCD9F993}" type="parTrans" cxnId="{18C9C7ED-E3D1-459B-BCB3-3919D078305A}">
      <dgm:prSet/>
      <dgm:spPr/>
      <dgm:t>
        <a:bodyPr/>
        <a:lstStyle/>
        <a:p>
          <a:endParaRPr kumimoji="1" lang="ja-JP" altLang="en-US"/>
        </a:p>
      </dgm:t>
    </dgm:pt>
    <dgm:pt modelId="{44DCF5EF-C628-48EB-BD5B-A1D4C5216770}" type="sibTrans" cxnId="{18C9C7ED-E3D1-459B-BCB3-3919D078305A}">
      <dgm:prSet/>
      <dgm:spPr/>
      <dgm:t>
        <a:bodyPr/>
        <a:lstStyle/>
        <a:p>
          <a:endParaRPr kumimoji="1" lang="ja-JP" altLang="en-US"/>
        </a:p>
      </dgm:t>
    </dgm:pt>
    <dgm:pt modelId="{93EF3CB2-312B-4719-BEDB-BED74A6F23ED}">
      <dgm:prSet phldrT="[テキスト]" custT="1"/>
      <dgm:spPr>
        <a:effectLst>
          <a:reflection blurRad="6350" stA="52000" endA="300" endPos="35000" dir="5400000" sy="-100000" algn="bl" rotWithShape="0"/>
        </a:effectLst>
      </dgm:spPr>
      <dgm:t>
        <a:bodyPr/>
        <a:lstStyle/>
        <a:p>
          <a:r>
            <a:rPr lang="ja-JP" altLang="en-US" sz="1400" b="1" dirty="0" smtClean="0"/>
            <a:t>ティーチング、プログラミング</a:t>
          </a:r>
          <a:r>
            <a:rPr lang="ja-JP" altLang="en-US" sz="1400" b="1" dirty="0" smtClean="0"/>
            <a:t>、デバグ、設備制作、調整</a:t>
          </a:r>
          <a:endParaRPr lang="ja-JP" altLang="en-US" sz="1400" b="1" dirty="0"/>
        </a:p>
      </dgm:t>
    </dgm:pt>
    <dgm:pt modelId="{4CCDB61B-F161-42F7-A98B-560CC72FB327}" type="parTrans" cxnId="{726FD5FD-E0BA-495A-9BF8-28A6D0D8220F}">
      <dgm:prSet/>
      <dgm:spPr/>
      <dgm:t>
        <a:bodyPr/>
        <a:lstStyle/>
        <a:p>
          <a:endParaRPr kumimoji="1" lang="ja-JP" altLang="en-US"/>
        </a:p>
      </dgm:t>
    </dgm:pt>
    <dgm:pt modelId="{C6BCACEA-8E60-4CC9-9E01-5B041AFFFE93}" type="sibTrans" cxnId="{726FD5FD-E0BA-495A-9BF8-28A6D0D8220F}">
      <dgm:prSet/>
      <dgm:spPr/>
      <dgm:t>
        <a:bodyPr/>
        <a:lstStyle/>
        <a:p>
          <a:endParaRPr kumimoji="1" lang="ja-JP" altLang="en-US"/>
        </a:p>
      </dgm:t>
    </dgm:pt>
    <dgm:pt modelId="{B1BCC46F-28BD-4319-B209-E56D37667D6B}">
      <dgm:prSet phldrT="[テキスト]" custT="1"/>
      <dgm:spPr>
        <a:effectLst>
          <a:reflection blurRad="6350" stA="52000" endA="300" endPos="35000" dir="5400000" sy="-100000" algn="bl" rotWithShape="0"/>
        </a:effectLst>
      </dgm:spPr>
      <dgm:t>
        <a:bodyPr/>
        <a:lstStyle/>
        <a:p>
          <a:r>
            <a:rPr lang="ja-JP" altLang="en-US" sz="1400" b="1" dirty="0" smtClean="0"/>
            <a:t>ハード　　　組付</a:t>
          </a:r>
          <a:endParaRPr lang="ja-JP" altLang="en-US" sz="1400" b="1" dirty="0"/>
        </a:p>
      </dgm:t>
    </dgm:pt>
    <dgm:pt modelId="{FFEACC28-0055-4C5A-902C-15780DDAC1A9}" type="parTrans" cxnId="{8FE6B3DE-AF9F-4211-BB75-54F300208CF3}">
      <dgm:prSet/>
      <dgm:spPr/>
      <dgm:t>
        <a:bodyPr/>
        <a:lstStyle/>
        <a:p>
          <a:endParaRPr kumimoji="1" lang="ja-JP" altLang="en-US"/>
        </a:p>
      </dgm:t>
    </dgm:pt>
    <dgm:pt modelId="{15DA5C3F-CD58-4F9D-8653-7D6529A5C640}" type="sibTrans" cxnId="{8FE6B3DE-AF9F-4211-BB75-54F300208CF3}">
      <dgm:prSet/>
      <dgm:spPr/>
      <dgm:t>
        <a:bodyPr/>
        <a:lstStyle/>
        <a:p>
          <a:endParaRPr kumimoji="1" lang="ja-JP" altLang="en-US"/>
        </a:p>
      </dgm:t>
    </dgm:pt>
    <dgm:pt modelId="{B5599337-3B53-4D86-B99D-5F3197C5FC72}" type="pres">
      <dgm:prSet presAssocID="{7D6B3A03-5544-44B2-8EE9-0A8CC622CBFD}" presName="Name0" presStyleCnt="0">
        <dgm:presLayoutVars>
          <dgm:dir/>
          <dgm:animLvl val="lvl"/>
          <dgm:resizeHandles val="exact"/>
        </dgm:presLayoutVars>
      </dgm:prSet>
      <dgm:spPr/>
    </dgm:pt>
    <dgm:pt modelId="{6E4334E6-9C61-406B-AA72-AC39E0C81CD1}" type="pres">
      <dgm:prSet presAssocID="{17537DF8-9C61-4C6D-A1C1-BC8E35C090B6}" presName="parTxOnly" presStyleLbl="node1" presStyleIdx="0" presStyleCnt="3" custScaleX="1195986" custScaleY="1463899" custLinFactX="250047" custLinFactNeighborX="300000" custLinFactNeighborY="23867">
        <dgm:presLayoutVars>
          <dgm:chMax val="0"/>
          <dgm:chPref val="0"/>
          <dgm:bulletEnabled val="1"/>
        </dgm:presLayoutVars>
      </dgm:prSet>
      <dgm:spPr/>
      <dgm:t>
        <a:bodyPr/>
        <a:lstStyle/>
        <a:p>
          <a:endParaRPr kumimoji="1" lang="ja-JP" altLang="en-US"/>
        </a:p>
      </dgm:t>
    </dgm:pt>
    <dgm:pt modelId="{D79FB3B0-8427-4523-AC58-99D0EA1EF1DE}" type="pres">
      <dgm:prSet presAssocID="{44DCF5EF-C628-48EB-BD5B-A1D4C5216770}" presName="parTxOnlySpace" presStyleCnt="0"/>
      <dgm:spPr/>
    </dgm:pt>
    <dgm:pt modelId="{5C6AD54C-44AB-42E8-8874-4F035219350A}" type="pres">
      <dgm:prSet presAssocID="{93EF3CB2-312B-4719-BEDB-BED74A6F23ED}" presName="parTxOnly" presStyleLbl="node1" presStyleIdx="1" presStyleCnt="3" custScaleX="2000000" custScaleY="1462582" custLinFactX="92783" custLinFactNeighborX="100000" custLinFactNeighborY="-4680">
        <dgm:presLayoutVars>
          <dgm:chMax val="0"/>
          <dgm:chPref val="0"/>
          <dgm:bulletEnabled val="1"/>
        </dgm:presLayoutVars>
      </dgm:prSet>
      <dgm:spPr/>
      <dgm:t>
        <a:bodyPr/>
        <a:lstStyle/>
        <a:p>
          <a:endParaRPr kumimoji="1" lang="ja-JP" altLang="en-US"/>
        </a:p>
      </dgm:t>
    </dgm:pt>
    <dgm:pt modelId="{87843B5F-DEFD-4BD5-985B-BBB52636157C}" type="pres">
      <dgm:prSet presAssocID="{C6BCACEA-8E60-4CC9-9E01-5B041AFFFE93}" presName="parTxOnlySpace" presStyleCnt="0"/>
      <dgm:spPr/>
    </dgm:pt>
    <dgm:pt modelId="{C562C4A3-94CA-4B70-B3CD-A686B68F9833}" type="pres">
      <dgm:prSet presAssocID="{B1BCC46F-28BD-4319-B209-E56D37667D6B}" presName="parTxOnly" presStyleLbl="node1" presStyleIdx="2" presStyleCnt="3" custScaleX="850963" custScaleY="1472823" custLinFactX="-61501" custLinFactNeighborX="-100000" custLinFactNeighborY="-1268">
        <dgm:presLayoutVars>
          <dgm:chMax val="0"/>
          <dgm:chPref val="0"/>
          <dgm:bulletEnabled val="1"/>
        </dgm:presLayoutVars>
      </dgm:prSet>
      <dgm:spPr/>
      <dgm:t>
        <a:bodyPr/>
        <a:lstStyle/>
        <a:p>
          <a:endParaRPr kumimoji="1" lang="ja-JP" altLang="en-US"/>
        </a:p>
      </dgm:t>
    </dgm:pt>
  </dgm:ptLst>
  <dgm:cxnLst>
    <dgm:cxn modelId="{726FD5FD-E0BA-495A-9BF8-28A6D0D8220F}" srcId="{7D6B3A03-5544-44B2-8EE9-0A8CC622CBFD}" destId="{93EF3CB2-312B-4719-BEDB-BED74A6F23ED}" srcOrd="1" destOrd="0" parTransId="{4CCDB61B-F161-42F7-A98B-560CC72FB327}" sibTransId="{C6BCACEA-8E60-4CC9-9E01-5B041AFFFE93}"/>
    <dgm:cxn modelId="{18C9C7ED-E3D1-459B-BCB3-3919D078305A}" srcId="{7D6B3A03-5544-44B2-8EE9-0A8CC622CBFD}" destId="{17537DF8-9C61-4C6D-A1C1-BC8E35C090B6}" srcOrd="0" destOrd="0" parTransId="{CD3EE170-0EE2-481F-B648-4074CCD9F993}" sibTransId="{44DCF5EF-C628-48EB-BD5B-A1D4C5216770}"/>
    <dgm:cxn modelId="{EF624593-BE6C-422C-B6D2-F4F70AD057AA}" type="presOf" srcId="{B1BCC46F-28BD-4319-B209-E56D37667D6B}" destId="{C562C4A3-94CA-4B70-B3CD-A686B68F9833}" srcOrd="0" destOrd="0" presId="urn:microsoft.com/office/officeart/2005/8/layout/chevron1"/>
    <dgm:cxn modelId="{79681194-83B5-42BC-AD5F-F89BD6DBCA9A}" type="presOf" srcId="{17537DF8-9C61-4C6D-A1C1-BC8E35C090B6}" destId="{6E4334E6-9C61-406B-AA72-AC39E0C81CD1}" srcOrd="0" destOrd="0" presId="urn:microsoft.com/office/officeart/2005/8/layout/chevron1"/>
    <dgm:cxn modelId="{86946691-F44D-4373-A5F3-10C39910FC73}" type="presOf" srcId="{93EF3CB2-312B-4719-BEDB-BED74A6F23ED}" destId="{5C6AD54C-44AB-42E8-8874-4F035219350A}" srcOrd="0" destOrd="0" presId="urn:microsoft.com/office/officeart/2005/8/layout/chevron1"/>
    <dgm:cxn modelId="{D649A0EB-3586-40D0-A4A2-0822C67D0E41}" type="presOf" srcId="{7D6B3A03-5544-44B2-8EE9-0A8CC622CBFD}" destId="{B5599337-3B53-4D86-B99D-5F3197C5FC72}" srcOrd="0" destOrd="0" presId="urn:microsoft.com/office/officeart/2005/8/layout/chevron1"/>
    <dgm:cxn modelId="{8FE6B3DE-AF9F-4211-BB75-54F300208CF3}" srcId="{7D6B3A03-5544-44B2-8EE9-0A8CC622CBFD}" destId="{B1BCC46F-28BD-4319-B209-E56D37667D6B}" srcOrd="2" destOrd="0" parTransId="{FFEACC28-0055-4C5A-902C-15780DDAC1A9}" sibTransId="{15DA5C3F-CD58-4F9D-8653-7D6529A5C640}"/>
    <dgm:cxn modelId="{E3D72A5E-2CD1-49C7-9FEB-3D96A4955514}" type="presParOf" srcId="{B5599337-3B53-4D86-B99D-5F3197C5FC72}" destId="{6E4334E6-9C61-406B-AA72-AC39E0C81CD1}" srcOrd="0" destOrd="0" presId="urn:microsoft.com/office/officeart/2005/8/layout/chevron1"/>
    <dgm:cxn modelId="{88F319EF-EA4F-45B9-B9C1-ED117139F74B}" type="presParOf" srcId="{B5599337-3B53-4D86-B99D-5F3197C5FC72}" destId="{D79FB3B0-8427-4523-AC58-99D0EA1EF1DE}" srcOrd="1" destOrd="0" presId="urn:microsoft.com/office/officeart/2005/8/layout/chevron1"/>
    <dgm:cxn modelId="{972282F2-5F26-4213-A505-E7433C4F6943}" type="presParOf" srcId="{B5599337-3B53-4D86-B99D-5F3197C5FC72}" destId="{5C6AD54C-44AB-42E8-8874-4F035219350A}" srcOrd="2" destOrd="0" presId="urn:microsoft.com/office/officeart/2005/8/layout/chevron1"/>
    <dgm:cxn modelId="{4C86072D-29FA-474C-A5CD-FB9E6185E121}" type="presParOf" srcId="{B5599337-3B53-4D86-B99D-5F3197C5FC72}" destId="{87843B5F-DEFD-4BD5-985B-BBB52636157C}" srcOrd="3" destOrd="0" presId="urn:microsoft.com/office/officeart/2005/8/layout/chevron1"/>
    <dgm:cxn modelId="{D9FDF80E-0F1D-4268-A879-198F2E93DFB6}" type="presParOf" srcId="{B5599337-3B53-4D86-B99D-5F3197C5FC72}" destId="{C562C4A3-94CA-4B70-B3CD-A686B68F9833}" srcOrd="4" destOrd="0" presId="urn:microsoft.com/office/officeart/2005/8/layout/chevron1"/>
  </dgm:cxnLst>
  <dgm:bg/>
  <dgm:whole>
    <a:ln w="38100"/>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6B3A03-5544-44B2-8EE9-0A8CC622CBFD}" type="doc">
      <dgm:prSet loTypeId="urn:microsoft.com/office/officeart/2005/8/layout/chevron1" loCatId="process" qsTypeId="urn:microsoft.com/office/officeart/2005/8/quickstyle/simple4" qsCatId="simple" csTypeId="urn:microsoft.com/office/officeart/2005/8/colors/colorful5" csCatId="colorful" phldr="1"/>
      <dgm:spPr/>
    </dgm:pt>
    <dgm:pt modelId="{17537DF8-9C61-4C6D-A1C1-BC8E35C090B6}">
      <dgm:prSet phldrT="[テキスト]" custT="1"/>
      <dgm:spPr>
        <a:effectLst>
          <a:reflection blurRad="6350" stA="52000" endA="300" endPos="35000" dir="5400000" sy="-100000" algn="bl" rotWithShape="0"/>
        </a:effectLst>
      </dgm:spPr>
      <dgm:t>
        <a:bodyPr/>
        <a:lstStyle/>
        <a:p>
          <a:endParaRPr kumimoji="1" lang="ja-JP" altLang="en-US" sz="2000" dirty="0"/>
        </a:p>
      </dgm:t>
    </dgm:pt>
    <dgm:pt modelId="{CD3EE170-0EE2-481F-B648-4074CCD9F993}" type="parTrans" cxnId="{18C9C7ED-E3D1-459B-BCB3-3919D078305A}">
      <dgm:prSet/>
      <dgm:spPr/>
      <dgm:t>
        <a:bodyPr/>
        <a:lstStyle/>
        <a:p>
          <a:endParaRPr kumimoji="1" lang="ja-JP" altLang="en-US"/>
        </a:p>
      </dgm:t>
    </dgm:pt>
    <dgm:pt modelId="{44DCF5EF-C628-48EB-BD5B-A1D4C5216770}" type="sibTrans" cxnId="{18C9C7ED-E3D1-459B-BCB3-3919D078305A}">
      <dgm:prSet/>
      <dgm:spPr/>
      <dgm:t>
        <a:bodyPr/>
        <a:lstStyle/>
        <a:p>
          <a:endParaRPr kumimoji="1" lang="ja-JP" altLang="en-US"/>
        </a:p>
      </dgm:t>
    </dgm:pt>
    <dgm:pt modelId="{93EF3CB2-312B-4719-BEDB-BED74A6F23ED}">
      <dgm:prSet phldrT="[テキスト]" custT="1"/>
      <dgm:spPr>
        <a:effectLst>
          <a:reflection blurRad="6350" stA="52000" endA="300" endPos="35000" dir="5400000" sy="-100000" algn="bl" rotWithShape="0"/>
        </a:effectLst>
      </dgm:spPr>
      <dgm:t>
        <a:bodyPr/>
        <a:lstStyle/>
        <a:p>
          <a:endParaRPr lang="ja-JP" altLang="en-US" sz="2000" dirty="0"/>
        </a:p>
      </dgm:t>
    </dgm:pt>
    <dgm:pt modelId="{4CCDB61B-F161-42F7-A98B-560CC72FB327}" type="parTrans" cxnId="{726FD5FD-E0BA-495A-9BF8-28A6D0D8220F}">
      <dgm:prSet/>
      <dgm:spPr/>
      <dgm:t>
        <a:bodyPr/>
        <a:lstStyle/>
        <a:p>
          <a:endParaRPr kumimoji="1" lang="ja-JP" altLang="en-US"/>
        </a:p>
      </dgm:t>
    </dgm:pt>
    <dgm:pt modelId="{C6BCACEA-8E60-4CC9-9E01-5B041AFFFE93}" type="sibTrans" cxnId="{726FD5FD-E0BA-495A-9BF8-28A6D0D8220F}">
      <dgm:prSet/>
      <dgm:spPr/>
      <dgm:t>
        <a:bodyPr/>
        <a:lstStyle/>
        <a:p>
          <a:endParaRPr kumimoji="1" lang="ja-JP" altLang="en-US"/>
        </a:p>
      </dgm:t>
    </dgm:pt>
    <dgm:pt modelId="{B1BCC46F-28BD-4319-B209-E56D37667D6B}">
      <dgm:prSet phldrT="[テキスト]" custT="1"/>
      <dgm:spPr>
        <a:effectLst>
          <a:reflection blurRad="6350" stA="52000" endA="300" endPos="35000" dir="5400000" sy="-100000" algn="bl" rotWithShape="0"/>
        </a:effectLst>
      </dgm:spPr>
      <dgm:t>
        <a:bodyPr/>
        <a:lstStyle/>
        <a:p>
          <a:r>
            <a:rPr lang="ja-JP" altLang="en-US" sz="1400" b="1" dirty="0" smtClean="0"/>
            <a:t>ハード　　組付</a:t>
          </a:r>
          <a:endParaRPr lang="ja-JP" altLang="en-US" sz="1400" b="1" dirty="0"/>
        </a:p>
      </dgm:t>
    </dgm:pt>
    <dgm:pt modelId="{FFEACC28-0055-4C5A-902C-15780DDAC1A9}" type="parTrans" cxnId="{8FE6B3DE-AF9F-4211-BB75-54F300208CF3}">
      <dgm:prSet/>
      <dgm:spPr/>
      <dgm:t>
        <a:bodyPr/>
        <a:lstStyle/>
        <a:p>
          <a:endParaRPr kumimoji="1" lang="ja-JP" altLang="en-US"/>
        </a:p>
      </dgm:t>
    </dgm:pt>
    <dgm:pt modelId="{15DA5C3F-CD58-4F9D-8653-7D6529A5C640}" type="sibTrans" cxnId="{8FE6B3DE-AF9F-4211-BB75-54F300208CF3}">
      <dgm:prSet/>
      <dgm:spPr/>
      <dgm:t>
        <a:bodyPr/>
        <a:lstStyle/>
        <a:p>
          <a:endParaRPr kumimoji="1" lang="ja-JP" altLang="en-US"/>
        </a:p>
      </dgm:t>
    </dgm:pt>
    <dgm:pt modelId="{B5599337-3B53-4D86-B99D-5F3197C5FC72}" type="pres">
      <dgm:prSet presAssocID="{7D6B3A03-5544-44B2-8EE9-0A8CC622CBFD}" presName="Name0" presStyleCnt="0">
        <dgm:presLayoutVars>
          <dgm:dir/>
          <dgm:animLvl val="lvl"/>
          <dgm:resizeHandles val="exact"/>
        </dgm:presLayoutVars>
      </dgm:prSet>
      <dgm:spPr/>
    </dgm:pt>
    <dgm:pt modelId="{6E4334E6-9C61-406B-AA72-AC39E0C81CD1}" type="pres">
      <dgm:prSet presAssocID="{17537DF8-9C61-4C6D-A1C1-BC8E35C090B6}" presName="parTxOnly" presStyleLbl="node1" presStyleIdx="0" presStyleCnt="3" custScaleX="24315" custScaleY="51417" custLinFactX="-2539" custLinFactNeighborX="-100000" custLinFactNeighborY="3118">
        <dgm:presLayoutVars>
          <dgm:chMax val="0"/>
          <dgm:chPref val="0"/>
          <dgm:bulletEnabled val="1"/>
        </dgm:presLayoutVars>
      </dgm:prSet>
      <dgm:spPr/>
      <dgm:t>
        <a:bodyPr/>
        <a:lstStyle/>
        <a:p>
          <a:endParaRPr kumimoji="1" lang="ja-JP" altLang="en-US"/>
        </a:p>
      </dgm:t>
    </dgm:pt>
    <dgm:pt modelId="{D79FB3B0-8427-4523-AC58-99D0EA1EF1DE}" type="pres">
      <dgm:prSet presAssocID="{44DCF5EF-C628-48EB-BD5B-A1D4C5216770}" presName="parTxOnlySpace" presStyleCnt="0"/>
      <dgm:spPr/>
    </dgm:pt>
    <dgm:pt modelId="{5C6AD54C-44AB-42E8-8874-4F035219350A}" type="pres">
      <dgm:prSet presAssocID="{93EF3CB2-312B-4719-BEDB-BED74A6F23ED}" presName="parTxOnly" presStyleLbl="node1" presStyleIdx="1" presStyleCnt="3" custScaleX="36304" custScaleY="53159" custLinFactNeighborX="-99868" custLinFactNeighborY="3891">
        <dgm:presLayoutVars>
          <dgm:chMax val="0"/>
          <dgm:chPref val="0"/>
          <dgm:bulletEnabled val="1"/>
        </dgm:presLayoutVars>
      </dgm:prSet>
      <dgm:spPr/>
    </dgm:pt>
    <dgm:pt modelId="{87843B5F-DEFD-4BD5-985B-BBB52636157C}" type="pres">
      <dgm:prSet presAssocID="{C6BCACEA-8E60-4CC9-9E01-5B041AFFFE93}" presName="parTxOnlySpace" presStyleCnt="0"/>
      <dgm:spPr/>
    </dgm:pt>
    <dgm:pt modelId="{C562C4A3-94CA-4B70-B3CD-A686B68F9833}" type="pres">
      <dgm:prSet presAssocID="{B1BCC46F-28BD-4319-B209-E56D37667D6B}" presName="parTxOnly" presStyleLbl="node1" presStyleIdx="2" presStyleCnt="3" custScaleX="26921" custScaleY="42146" custLinFactNeighborX="-58752" custLinFactNeighborY="5284">
        <dgm:presLayoutVars>
          <dgm:chMax val="0"/>
          <dgm:chPref val="0"/>
          <dgm:bulletEnabled val="1"/>
        </dgm:presLayoutVars>
      </dgm:prSet>
      <dgm:spPr/>
      <dgm:t>
        <a:bodyPr/>
        <a:lstStyle/>
        <a:p>
          <a:endParaRPr kumimoji="1" lang="ja-JP" altLang="en-US"/>
        </a:p>
      </dgm:t>
    </dgm:pt>
  </dgm:ptLst>
  <dgm:cxnLst>
    <dgm:cxn modelId="{FA7EB28E-758B-4512-B7F6-2256A2E09F48}" type="presOf" srcId="{93EF3CB2-312B-4719-BEDB-BED74A6F23ED}" destId="{5C6AD54C-44AB-42E8-8874-4F035219350A}" srcOrd="0" destOrd="0" presId="urn:microsoft.com/office/officeart/2005/8/layout/chevron1"/>
    <dgm:cxn modelId="{726FD5FD-E0BA-495A-9BF8-28A6D0D8220F}" srcId="{7D6B3A03-5544-44B2-8EE9-0A8CC622CBFD}" destId="{93EF3CB2-312B-4719-BEDB-BED74A6F23ED}" srcOrd="1" destOrd="0" parTransId="{4CCDB61B-F161-42F7-A98B-560CC72FB327}" sibTransId="{C6BCACEA-8E60-4CC9-9E01-5B041AFFFE93}"/>
    <dgm:cxn modelId="{748BFF86-EEB3-4F18-9E75-6CB733C5BCED}" type="presOf" srcId="{7D6B3A03-5544-44B2-8EE9-0A8CC622CBFD}" destId="{B5599337-3B53-4D86-B99D-5F3197C5FC72}" srcOrd="0" destOrd="0" presId="urn:microsoft.com/office/officeart/2005/8/layout/chevron1"/>
    <dgm:cxn modelId="{6262354C-3A9D-4CA9-B342-A046690F224B}" type="presOf" srcId="{B1BCC46F-28BD-4319-B209-E56D37667D6B}" destId="{C562C4A3-94CA-4B70-B3CD-A686B68F9833}" srcOrd="0" destOrd="0" presId="urn:microsoft.com/office/officeart/2005/8/layout/chevron1"/>
    <dgm:cxn modelId="{8FE6B3DE-AF9F-4211-BB75-54F300208CF3}" srcId="{7D6B3A03-5544-44B2-8EE9-0A8CC622CBFD}" destId="{B1BCC46F-28BD-4319-B209-E56D37667D6B}" srcOrd="2" destOrd="0" parTransId="{FFEACC28-0055-4C5A-902C-15780DDAC1A9}" sibTransId="{15DA5C3F-CD58-4F9D-8653-7D6529A5C640}"/>
    <dgm:cxn modelId="{18C9C7ED-E3D1-459B-BCB3-3919D078305A}" srcId="{7D6B3A03-5544-44B2-8EE9-0A8CC622CBFD}" destId="{17537DF8-9C61-4C6D-A1C1-BC8E35C090B6}" srcOrd="0" destOrd="0" parTransId="{CD3EE170-0EE2-481F-B648-4074CCD9F993}" sibTransId="{44DCF5EF-C628-48EB-BD5B-A1D4C5216770}"/>
    <dgm:cxn modelId="{084A05F2-1400-4EBC-A144-252FF0A9D554}" type="presOf" srcId="{17537DF8-9C61-4C6D-A1C1-BC8E35C090B6}" destId="{6E4334E6-9C61-406B-AA72-AC39E0C81CD1}" srcOrd="0" destOrd="0" presId="urn:microsoft.com/office/officeart/2005/8/layout/chevron1"/>
    <dgm:cxn modelId="{C3678D88-DFD9-4BDC-B5D9-BF043EBE6975}" type="presParOf" srcId="{B5599337-3B53-4D86-B99D-5F3197C5FC72}" destId="{6E4334E6-9C61-406B-AA72-AC39E0C81CD1}" srcOrd="0" destOrd="0" presId="urn:microsoft.com/office/officeart/2005/8/layout/chevron1"/>
    <dgm:cxn modelId="{A8135BC8-0B1E-49C5-A6C7-C6BAC2BC0AAC}" type="presParOf" srcId="{B5599337-3B53-4D86-B99D-5F3197C5FC72}" destId="{D79FB3B0-8427-4523-AC58-99D0EA1EF1DE}" srcOrd="1" destOrd="0" presId="urn:microsoft.com/office/officeart/2005/8/layout/chevron1"/>
    <dgm:cxn modelId="{7FDBD431-F5B0-4905-B4BD-41211DFB572D}" type="presParOf" srcId="{B5599337-3B53-4D86-B99D-5F3197C5FC72}" destId="{5C6AD54C-44AB-42E8-8874-4F035219350A}" srcOrd="2" destOrd="0" presId="urn:microsoft.com/office/officeart/2005/8/layout/chevron1"/>
    <dgm:cxn modelId="{0C9891D5-706B-4607-A8F3-C1BE89D3AD79}" type="presParOf" srcId="{B5599337-3B53-4D86-B99D-5F3197C5FC72}" destId="{87843B5F-DEFD-4BD5-985B-BBB52636157C}" srcOrd="3" destOrd="0" presId="urn:microsoft.com/office/officeart/2005/8/layout/chevron1"/>
    <dgm:cxn modelId="{EE46BAD9-F4B0-4A98-A4D5-98208E95E851}" type="presParOf" srcId="{B5599337-3B53-4D86-B99D-5F3197C5FC72}" destId="{C562C4A3-94CA-4B70-B3CD-A686B68F9833}"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AC7F12-FB00-4C10-A4CB-0584038FBFA4}" type="doc">
      <dgm:prSet loTypeId="urn:microsoft.com/office/officeart/2005/8/layout/cycle3" loCatId="cycle" qsTypeId="urn:microsoft.com/office/officeart/2005/8/quickstyle/simple1" qsCatId="simple" csTypeId="urn:microsoft.com/office/officeart/2005/8/colors/accent2_2" csCatId="accent2" phldr="1"/>
      <dgm:spPr/>
      <dgm:t>
        <a:bodyPr/>
        <a:lstStyle/>
        <a:p>
          <a:endParaRPr kumimoji="1" lang="ja-JP" altLang="en-US"/>
        </a:p>
      </dgm:t>
    </dgm:pt>
    <dgm:pt modelId="{D453FE6E-87F6-448A-A6F9-F8FBF3BA583D}">
      <dgm:prSet phldrT="[テキスト]" custT="1"/>
      <dgm:spPr/>
      <dgm:t>
        <a:bodyPr/>
        <a:lstStyle/>
        <a:p>
          <a:r>
            <a:rPr kumimoji="1" lang="ja-JP" altLang="en-US" sz="1100" b="1" dirty="0" smtClean="0"/>
            <a:t>ロボット　</a:t>
          </a:r>
          <a:endParaRPr kumimoji="1" lang="en-US" altLang="ja-JP" sz="1100" b="1" dirty="0" smtClean="0"/>
        </a:p>
        <a:p>
          <a:r>
            <a:rPr kumimoji="1" lang="ja-JP" altLang="en-US" sz="1100" b="1" dirty="0" smtClean="0"/>
            <a:t>配置最適化</a:t>
          </a:r>
          <a:endParaRPr kumimoji="1" lang="ja-JP" altLang="en-US" sz="1100" b="1" dirty="0"/>
        </a:p>
      </dgm:t>
    </dgm:pt>
    <dgm:pt modelId="{EAB9609A-730D-44CB-AAA7-E86320920B3A}" type="parTrans" cxnId="{4EC0A552-C872-420F-BCBB-996798E5E644}">
      <dgm:prSet/>
      <dgm:spPr/>
      <dgm:t>
        <a:bodyPr/>
        <a:lstStyle/>
        <a:p>
          <a:endParaRPr kumimoji="1" lang="ja-JP" altLang="en-US"/>
        </a:p>
      </dgm:t>
    </dgm:pt>
    <dgm:pt modelId="{1EE14F97-7DFB-47DA-959F-4A123844989C}" type="sibTrans" cxnId="{4EC0A552-C872-420F-BCBB-996798E5E644}">
      <dgm:prSet/>
      <dgm:spPr/>
      <dgm:t>
        <a:bodyPr/>
        <a:lstStyle/>
        <a:p>
          <a:endParaRPr kumimoji="1" lang="ja-JP" altLang="en-US"/>
        </a:p>
      </dgm:t>
    </dgm:pt>
    <dgm:pt modelId="{D887AB37-C7B4-49A3-83F9-5497327918EC}">
      <dgm:prSet phldrT="[テキスト]" custT="1"/>
      <dgm:spPr/>
      <dgm:t>
        <a:bodyPr/>
        <a:lstStyle/>
        <a:p>
          <a:r>
            <a:rPr kumimoji="1" lang="ja-JP" altLang="en-US" sz="1100" b="1" dirty="0" smtClean="0"/>
            <a:t>周辺設備の</a:t>
          </a:r>
          <a:r>
            <a:rPr kumimoji="1" lang="en-US" altLang="ja-JP" sz="1100" b="1" dirty="0" smtClean="0"/>
            <a:t/>
          </a:r>
          <a:br>
            <a:rPr kumimoji="1" lang="en-US" altLang="ja-JP" sz="1100" b="1" dirty="0" smtClean="0"/>
          </a:br>
          <a:r>
            <a:rPr kumimoji="1" lang="ja-JP" altLang="en-US" sz="1100" b="1" dirty="0" smtClean="0"/>
            <a:t>配置最適化</a:t>
          </a:r>
          <a:endParaRPr kumimoji="1" lang="ja-JP" altLang="en-US" sz="1100" b="1" dirty="0"/>
        </a:p>
      </dgm:t>
    </dgm:pt>
    <dgm:pt modelId="{23BC07A0-DC4D-4141-BAF9-3175C956C85D}" type="parTrans" cxnId="{059C3E90-ACF4-45B1-A1F5-33305DE8ACB9}">
      <dgm:prSet/>
      <dgm:spPr/>
      <dgm:t>
        <a:bodyPr/>
        <a:lstStyle/>
        <a:p>
          <a:endParaRPr kumimoji="1" lang="ja-JP" altLang="en-US"/>
        </a:p>
      </dgm:t>
    </dgm:pt>
    <dgm:pt modelId="{28429665-3090-4242-8E94-A6E03F84A576}" type="sibTrans" cxnId="{059C3E90-ACF4-45B1-A1F5-33305DE8ACB9}">
      <dgm:prSet/>
      <dgm:spPr/>
      <dgm:t>
        <a:bodyPr/>
        <a:lstStyle/>
        <a:p>
          <a:endParaRPr kumimoji="1" lang="ja-JP" altLang="en-US"/>
        </a:p>
      </dgm:t>
    </dgm:pt>
    <dgm:pt modelId="{32FDFC0E-168F-49CD-BDA5-A91368C8611C}" type="pres">
      <dgm:prSet presAssocID="{F8AC7F12-FB00-4C10-A4CB-0584038FBFA4}" presName="Name0" presStyleCnt="0">
        <dgm:presLayoutVars>
          <dgm:dir/>
          <dgm:resizeHandles val="exact"/>
        </dgm:presLayoutVars>
      </dgm:prSet>
      <dgm:spPr/>
    </dgm:pt>
    <dgm:pt modelId="{871B9ACF-A63E-440F-8EC7-5F3B4F61FA09}" type="pres">
      <dgm:prSet presAssocID="{F8AC7F12-FB00-4C10-A4CB-0584038FBFA4}" presName="node1" presStyleLbl="node1" presStyleIdx="0" presStyleCnt="2">
        <dgm:presLayoutVars>
          <dgm:bulletEnabled val="1"/>
        </dgm:presLayoutVars>
      </dgm:prSet>
      <dgm:spPr/>
      <dgm:t>
        <a:bodyPr/>
        <a:lstStyle/>
        <a:p>
          <a:endParaRPr kumimoji="1" lang="ja-JP" altLang="en-US"/>
        </a:p>
      </dgm:t>
    </dgm:pt>
    <dgm:pt modelId="{6CCF0987-841E-43F7-98E2-7EA9B0D280A2}" type="pres">
      <dgm:prSet presAssocID="{F8AC7F12-FB00-4C10-A4CB-0584038FBFA4}" presName="sibTrans" presStyleLbl="bgShp" presStyleIdx="0" presStyleCnt="1"/>
      <dgm:spPr/>
    </dgm:pt>
    <dgm:pt modelId="{747F4FE8-4075-4496-9B45-037B21BD1818}" type="pres">
      <dgm:prSet presAssocID="{F8AC7F12-FB00-4C10-A4CB-0584038FBFA4}" presName="node2" presStyleLbl="node1" presStyleIdx="1" presStyleCnt="2">
        <dgm:presLayoutVars>
          <dgm:bulletEnabled val="1"/>
        </dgm:presLayoutVars>
      </dgm:prSet>
      <dgm:spPr/>
    </dgm:pt>
    <dgm:pt modelId="{17D1E752-BAEA-4C6C-A23D-8039EFE07418}" type="pres">
      <dgm:prSet presAssocID="{F8AC7F12-FB00-4C10-A4CB-0584038FBFA4}" presName="sp1" presStyleCnt="0"/>
      <dgm:spPr/>
    </dgm:pt>
    <dgm:pt modelId="{19F53C58-0F1B-476D-99C3-4D57137A377D}" type="pres">
      <dgm:prSet presAssocID="{F8AC7F12-FB00-4C10-A4CB-0584038FBFA4}" presName="sp2" presStyleCnt="0"/>
      <dgm:spPr/>
    </dgm:pt>
  </dgm:ptLst>
  <dgm:cxnLst>
    <dgm:cxn modelId="{FFB393DA-06CF-4D57-8E2F-455BE3A92329}" type="presOf" srcId="{D453FE6E-87F6-448A-A6F9-F8FBF3BA583D}" destId="{871B9ACF-A63E-440F-8EC7-5F3B4F61FA09}" srcOrd="0" destOrd="0" presId="urn:microsoft.com/office/officeart/2005/8/layout/cycle3"/>
    <dgm:cxn modelId="{3926FE8F-51B5-43B7-8205-4425A51DFB06}" type="presOf" srcId="{1EE14F97-7DFB-47DA-959F-4A123844989C}" destId="{6CCF0987-841E-43F7-98E2-7EA9B0D280A2}" srcOrd="0" destOrd="0" presId="urn:microsoft.com/office/officeart/2005/8/layout/cycle3"/>
    <dgm:cxn modelId="{059C3E90-ACF4-45B1-A1F5-33305DE8ACB9}" srcId="{F8AC7F12-FB00-4C10-A4CB-0584038FBFA4}" destId="{D887AB37-C7B4-49A3-83F9-5497327918EC}" srcOrd="1" destOrd="0" parTransId="{23BC07A0-DC4D-4141-BAF9-3175C956C85D}" sibTransId="{28429665-3090-4242-8E94-A6E03F84A576}"/>
    <dgm:cxn modelId="{FDF49CC5-49E7-4800-8F84-840D2195FA93}" type="presOf" srcId="{D887AB37-C7B4-49A3-83F9-5497327918EC}" destId="{747F4FE8-4075-4496-9B45-037B21BD1818}" srcOrd="0" destOrd="0" presId="urn:microsoft.com/office/officeart/2005/8/layout/cycle3"/>
    <dgm:cxn modelId="{592099AD-4753-412E-B3E7-C65C6C9884CE}" type="presOf" srcId="{F8AC7F12-FB00-4C10-A4CB-0584038FBFA4}" destId="{32FDFC0E-168F-49CD-BDA5-A91368C8611C}" srcOrd="0" destOrd="0" presId="urn:microsoft.com/office/officeart/2005/8/layout/cycle3"/>
    <dgm:cxn modelId="{4EC0A552-C872-420F-BCBB-996798E5E644}" srcId="{F8AC7F12-FB00-4C10-A4CB-0584038FBFA4}" destId="{D453FE6E-87F6-448A-A6F9-F8FBF3BA583D}" srcOrd="0" destOrd="0" parTransId="{EAB9609A-730D-44CB-AAA7-E86320920B3A}" sibTransId="{1EE14F97-7DFB-47DA-959F-4A123844989C}"/>
    <dgm:cxn modelId="{B63A4460-B475-4170-881D-D9B3F7E48BC3}" type="presParOf" srcId="{32FDFC0E-168F-49CD-BDA5-A91368C8611C}" destId="{871B9ACF-A63E-440F-8EC7-5F3B4F61FA09}" srcOrd="0" destOrd="0" presId="urn:microsoft.com/office/officeart/2005/8/layout/cycle3"/>
    <dgm:cxn modelId="{D4EA8E3A-9970-4005-88A1-826790A50AA2}" type="presParOf" srcId="{32FDFC0E-168F-49CD-BDA5-A91368C8611C}" destId="{6CCF0987-841E-43F7-98E2-7EA9B0D280A2}" srcOrd="1" destOrd="0" presId="urn:microsoft.com/office/officeart/2005/8/layout/cycle3"/>
    <dgm:cxn modelId="{CCE3FC32-7249-40FD-9C78-7B5FFA230B80}" type="presParOf" srcId="{32FDFC0E-168F-49CD-BDA5-A91368C8611C}" destId="{747F4FE8-4075-4496-9B45-037B21BD1818}" srcOrd="2" destOrd="0" presId="urn:microsoft.com/office/officeart/2005/8/layout/cycle3"/>
    <dgm:cxn modelId="{F95F9BE1-4472-449E-8D7F-A66904E3BFB4}" type="presParOf" srcId="{32FDFC0E-168F-49CD-BDA5-A91368C8611C}" destId="{17D1E752-BAEA-4C6C-A23D-8039EFE07418}" srcOrd="3" destOrd="0" presId="urn:microsoft.com/office/officeart/2005/8/layout/cycle3"/>
    <dgm:cxn modelId="{7320B198-F4E8-42CE-94E5-3B56E3CDEA4A}" type="presParOf" srcId="{32FDFC0E-168F-49CD-BDA5-A91368C8611C}" destId="{19F53C58-0F1B-476D-99C3-4D57137A377D}" srcOrd="4" destOrd="0" presId="urn:microsoft.com/office/officeart/2005/8/layout/cycle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F799F8-AC74-4B5E-BECA-B18962A594D2}" type="doc">
      <dgm:prSet loTypeId="urn:microsoft.com/office/officeart/2005/8/layout/cycle3" loCatId="cycle" qsTypeId="urn:microsoft.com/office/officeart/2005/8/quickstyle/simple1" qsCatId="simple" csTypeId="urn:microsoft.com/office/officeart/2005/8/colors/accent2_2" csCatId="accent2" phldr="1"/>
      <dgm:spPr/>
      <dgm:t>
        <a:bodyPr/>
        <a:lstStyle/>
        <a:p>
          <a:endParaRPr kumimoji="1" lang="ja-JP" altLang="en-US"/>
        </a:p>
      </dgm:t>
    </dgm:pt>
    <dgm:pt modelId="{FAD48D6A-9AF4-4B1B-963B-1BF4D816CF1F}">
      <dgm:prSet phldrT="[テキスト]" custT="1"/>
      <dgm:spPr/>
      <dgm:t>
        <a:bodyPr/>
        <a:lstStyle/>
        <a:p>
          <a:r>
            <a:rPr kumimoji="1" lang="ja-JP" altLang="en-US" sz="1100" b="1" dirty="0" smtClean="0"/>
            <a:t>ワーク把持</a:t>
          </a:r>
          <a:endParaRPr kumimoji="1" lang="en-US" altLang="ja-JP" sz="1100" b="1" dirty="0" smtClean="0"/>
        </a:p>
        <a:p>
          <a:r>
            <a:rPr kumimoji="1" lang="ja-JP" altLang="en-US" sz="1100" b="1" dirty="0" smtClean="0"/>
            <a:t>シミュレーション</a:t>
          </a:r>
          <a:endParaRPr kumimoji="1" lang="ja-JP" altLang="en-US" sz="1100" b="1" dirty="0"/>
        </a:p>
      </dgm:t>
    </dgm:pt>
    <dgm:pt modelId="{B1B8519C-A9B5-4A10-8824-5468C1D5E9C0}" type="parTrans" cxnId="{FD3E728E-A0C0-49E1-8FD3-424BDE43787C}">
      <dgm:prSet/>
      <dgm:spPr/>
      <dgm:t>
        <a:bodyPr/>
        <a:lstStyle/>
        <a:p>
          <a:endParaRPr kumimoji="1" lang="ja-JP" altLang="en-US"/>
        </a:p>
      </dgm:t>
    </dgm:pt>
    <dgm:pt modelId="{B09E9AE6-4585-4D9E-865E-8A89FB7BBEC0}" type="sibTrans" cxnId="{FD3E728E-A0C0-49E1-8FD3-424BDE43787C}">
      <dgm:prSet/>
      <dgm:spPr/>
      <dgm:t>
        <a:bodyPr/>
        <a:lstStyle/>
        <a:p>
          <a:endParaRPr kumimoji="1" lang="ja-JP" altLang="en-US"/>
        </a:p>
      </dgm:t>
    </dgm:pt>
    <dgm:pt modelId="{EADAE36C-B410-4791-AAAB-6EA8B90E5B1B}">
      <dgm:prSet phldrT="[テキスト]" custT="1"/>
      <dgm:spPr/>
      <dgm:t>
        <a:bodyPr/>
        <a:lstStyle/>
        <a:p>
          <a:r>
            <a:rPr kumimoji="1" lang="ja-JP" altLang="en-US" sz="1100" b="1" dirty="0" smtClean="0"/>
            <a:t>プログラム</a:t>
          </a:r>
          <a:endParaRPr kumimoji="1" lang="en-US" altLang="ja-JP" sz="1100" b="1" dirty="0" smtClean="0"/>
        </a:p>
        <a:p>
          <a:r>
            <a:rPr kumimoji="1" lang="ja-JP" altLang="en-US" sz="1100" b="1" dirty="0" smtClean="0"/>
            <a:t>自動生成</a:t>
          </a:r>
          <a:endParaRPr kumimoji="1" lang="ja-JP" altLang="en-US" sz="1100" b="1" dirty="0"/>
        </a:p>
      </dgm:t>
    </dgm:pt>
    <dgm:pt modelId="{76E193D9-ABF7-4FEC-928D-EEBB44E1C4E2}" type="parTrans" cxnId="{F00170A4-1408-45FA-96BB-884E88C46A9E}">
      <dgm:prSet/>
      <dgm:spPr/>
      <dgm:t>
        <a:bodyPr/>
        <a:lstStyle/>
        <a:p>
          <a:endParaRPr kumimoji="1" lang="ja-JP" altLang="en-US"/>
        </a:p>
      </dgm:t>
    </dgm:pt>
    <dgm:pt modelId="{403F6B85-375A-4FE8-ACC2-B15C7CC0666E}" type="sibTrans" cxnId="{F00170A4-1408-45FA-96BB-884E88C46A9E}">
      <dgm:prSet/>
      <dgm:spPr/>
      <dgm:t>
        <a:bodyPr/>
        <a:lstStyle/>
        <a:p>
          <a:endParaRPr kumimoji="1" lang="ja-JP" altLang="en-US"/>
        </a:p>
      </dgm:t>
    </dgm:pt>
    <dgm:pt modelId="{8B80BEBE-5C3F-4B22-B866-B708CB125607}">
      <dgm:prSet phldrT="[テキスト]" custT="1"/>
      <dgm:spPr/>
      <dgm:t>
        <a:bodyPr/>
        <a:lstStyle/>
        <a:p>
          <a:r>
            <a:rPr kumimoji="1" lang="ja-JP" altLang="en-US" sz="1100" b="1" dirty="0" smtClean="0"/>
            <a:t>自動軌道生成</a:t>
          </a:r>
          <a:endParaRPr kumimoji="1" lang="en-US" altLang="ja-JP" sz="1100" b="1" dirty="0" smtClean="0"/>
        </a:p>
      </dgm:t>
    </dgm:pt>
    <dgm:pt modelId="{DD48CCE0-4EAC-4867-A5F8-644751D2843F}" type="parTrans" cxnId="{9E894145-6272-4CBA-A4B6-5EED5D422027}">
      <dgm:prSet/>
      <dgm:spPr/>
      <dgm:t>
        <a:bodyPr/>
        <a:lstStyle/>
        <a:p>
          <a:endParaRPr kumimoji="1" lang="ja-JP" altLang="en-US"/>
        </a:p>
      </dgm:t>
    </dgm:pt>
    <dgm:pt modelId="{1F9B4B87-4609-420B-BFEF-07D050399984}" type="sibTrans" cxnId="{9E894145-6272-4CBA-A4B6-5EED5D422027}">
      <dgm:prSet/>
      <dgm:spPr/>
      <dgm:t>
        <a:bodyPr/>
        <a:lstStyle/>
        <a:p>
          <a:endParaRPr kumimoji="1" lang="ja-JP" altLang="en-US"/>
        </a:p>
      </dgm:t>
    </dgm:pt>
    <dgm:pt modelId="{7C5F5BC6-4995-4D98-AF44-840813B40058}" type="pres">
      <dgm:prSet presAssocID="{2BF799F8-AC74-4B5E-BECA-B18962A594D2}" presName="Name0" presStyleCnt="0">
        <dgm:presLayoutVars>
          <dgm:dir/>
          <dgm:resizeHandles val="exact"/>
        </dgm:presLayoutVars>
      </dgm:prSet>
      <dgm:spPr/>
    </dgm:pt>
    <dgm:pt modelId="{E2C8610F-4537-4B7A-80B7-7BB159D32F17}" type="pres">
      <dgm:prSet presAssocID="{2BF799F8-AC74-4B5E-BECA-B18962A594D2}" presName="cycle" presStyleCnt="0"/>
      <dgm:spPr/>
    </dgm:pt>
    <dgm:pt modelId="{DA035590-4F96-4BA7-AA98-5F15F2B02EB9}" type="pres">
      <dgm:prSet presAssocID="{8B80BEBE-5C3F-4B22-B866-B708CB125607}" presName="nodeFirstNode" presStyleLbl="node1" presStyleIdx="0" presStyleCnt="3" custScaleX="118205" custScaleY="77421" custRadScaleRad="121187" custRadScaleInc="-39554">
        <dgm:presLayoutVars>
          <dgm:bulletEnabled val="1"/>
        </dgm:presLayoutVars>
      </dgm:prSet>
      <dgm:spPr/>
      <dgm:t>
        <a:bodyPr/>
        <a:lstStyle/>
        <a:p>
          <a:endParaRPr kumimoji="1" lang="ja-JP" altLang="en-US"/>
        </a:p>
      </dgm:t>
    </dgm:pt>
    <dgm:pt modelId="{5FB4E635-3AEB-4D26-8390-F9ED328785EF}" type="pres">
      <dgm:prSet presAssocID="{1F9B4B87-4609-420B-BFEF-07D050399984}" presName="sibTransFirstNode" presStyleLbl="bgShp" presStyleIdx="0" presStyleCnt="1" custAng="8427818" custFlipVert="1" custFlipHor="1" custScaleX="21214" custScaleY="25702" custLinFactNeighborX="46441" custLinFactNeighborY="3451"/>
      <dgm:spPr/>
    </dgm:pt>
    <dgm:pt modelId="{1C0F7886-E959-4E97-9530-D0466D12883F}" type="pres">
      <dgm:prSet presAssocID="{FAD48D6A-9AF4-4B1B-963B-1BF4D816CF1F}" presName="nodeFollowingNodes" presStyleLbl="node1" presStyleIdx="1" presStyleCnt="3" custScaleX="135465" custScaleY="100982" custRadScaleRad="47723" custRadScaleInc="-81552">
        <dgm:presLayoutVars>
          <dgm:bulletEnabled val="1"/>
        </dgm:presLayoutVars>
      </dgm:prSet>
      <dgm:spPr/>
    </dgm:pt>
    <dgm:pt modelId="{85EA11D3-F2E5-4F61-9F06-6F7E1DC76EDD}" type="pres">
      <dgm:prSet presAssocID="{EADAE36C-B410-4791-AAAB-6EA8B90E5B1B}" presName="nodeFollowingNodes" presStyleLbl="node1" presStyleIdx="2" presStyleCnt="3" custRadScaleRad="89835" custRadScaleInc="6294">
        <dgm:presLayoutVars>
          <dgm:bulletEnabled val="1"/>
        </dgm:presLayoutVars>
      </dgm:prSet>
      <dgm:spPr/>
    </dgm:pt>
  </dgm:ptLst>
  <dgm:cxnLst>
    <dgm:cxn modelId="{0C319AF8-2266-44A5-8555-238FBC96247D}" type="presOf" srcId="{FAD48D6A-9AF4-4B1B-963B-1BF4D816CF1F}" destId="{1C0F7886-E959-4E97-9530-D0466D12883F}" srcOrd="0" destOrd="0" presId="urn:microsoft.com/office/officeart/2005/8/layout/cycle3"/>
    <dgm:cxn modelId="{FD3E728E-A0C0-49E1-8FD3-424BDE43787C}" srcId="{2BF799F8-AC74-4B5E-BECA-B18962A594D2}" destId="{FAD48D6A-9AF4-4B1B-963B-1BF4D816CF1F}" srcOrd="1" destOrd="0" parTransId="{B1B8519C-A9B5-4A10-8824-5468C1D5E9C0}" sibTransId="{B09E9AE6-4585-4D9E-865E-8A89FB7BBEC0}"/>
    <dgm:cxn modelId="{78756762-F231-42E4-961A-C801F58A0584}" type="presOf" srcId="{1F9B4B87-4609-420B-BFEF-07D050399984}" destId="{5FB4E635-3AEB-4D26-8390-F9ED328785EF}" srcOrd="0" destOrd="0" presId="urn:microsoft.com/office/officeart/2005/8/layout/cycle3"/>
    <dgm:cxn modelId="{5C588BF9-6B28-484A-A774-F6C7222802E9}" type="presOf" srcId="{EADAE36C-B410-4791-AAAB-6EA8B90E5B1B}" destId="{85EA11D3-F2E5-4F61-9F06-6F7E1DC76EDD}" srcOrd="0" destOrd="0" presId="urn:microsoft.com/office/officeart/2005/8/layout/cycle3"/>
    <dgm:cxn modelId="{83DD4AF2-F19D-4C52-B828-75875DB64677}" type="presOf" srcId="{2BF799F8-AC74-4B5E-BECA-B18962A594D2}" destId="{7C5F5BC6-4995-4D98-AF44-840813B40058}" srcOrd="0" destOrd="0" presId="urn:microsoft.com/office/officeart/2005/8/layout/cycle3"/>
    <dgm:cxn modelId="{9E894145-6272-4CBA-A4B6-5EED5D422027}" srcId="{2BF799F8-AC74-4B5E-BECA-B18962A594D2}" destId="{8B80BEBE-5C3F-4B22-B866-B708CB125607}" srcOrd="0" destOrd="0" parTransId="{DD48CCE0-4EAC-4867-A5F8-644751D2843F}" sibTransId="{1F9B4B87-4609-420B-BFEF-07D050399984}"/>
    <dgm:cxn modelId="{F00170A4-1408-45FA-96BB-884E88C46A9E}" srcId="{2BF799F8-AC74-4B5E-BECA-B18962A594D2}" destId="{EADAE36C-B410-4791-AAAB-6EA8B90E5B1B}" srcOrd="2" destOrd="0" parTransId="{76E193D9-ABF7-4FEC-928D-EEBB44E1C4E2}" sibTransId="{403F6B85-375A-4FE8-ACC2-B15C7CC0666E}"/>
    <dgm:cxn modelId="{F899002C-0830-4395-8E09-389F67A6755B}" type="presOf" srcId="{8B80BEBE-5C3F-4B22-B866-B708CB125607}" destId="{DA035590-4F96-4BA7-AA98-5F15F2B02EB9}" srcOrd="0" destOrd="0" presId="urn:microsoft.com/office/officeart/2005/8/layout/cycle3"/>
    <dgm:cxn modelId="{2A8293A6-9190-46D9-8F98-074309991F56}" type="presParOf" srcId="{7C5F5BC6-4995-4D98-AF44-840813B40058}" destId="{E2C8610F-4537-4B7A-80B7-7BB159D32F17}" srcOrd="0" destOrd="0" presId="urn:microsoft.com/office/officeart/2005/8/layout/cycle3"/>
    <dgm:cxn modelId="{A12E4A8A-65A6-445D-BE9A-7EB735F431BE}" type="presParOf" srcId="{E2C8610F-4537-4B7A-80B7-7BB159D32F17}" destId="{DA035590-4F96-4BA7-AA98-5F15F2B02EB9}" srcOrd="0" destOrd="0" presId="urn:microsoft.com/office/officeart/2005/8/layout/cycle3"/>
    <dgm:cxn modelId="{9ACCF96C-28AE-4700-A21E-255949576833}" type="presParOf" srcId="{E2C8610F-4537-4B7A-80B7-7BB159D32F17}" destId="{5FB4E635-3AEB-4D26-8390-F9ED328785EF}" srcOrd="1" destOrd="0" presId="urn:microsoft.com/office/officeart/2005/8/layout/cycle3"/>
    <dgm:cxn modelId="{068EC27F-97C8-4DDE-8943-54BF87DBCC92}" type="presParOf" srcId="{E2C8610F-4537-4B7A-80B7-7BB159D32F17}" destId="{1C0F7886-E959-4E97-9530-D0466D12883F}" srcOrd="2" destOrd="0" presId="urn:microsoft.com/office/officeart/2005/8/layout/cycle3"/>
    <dgm:cxn modelId="{7C0B5A6D-5930-4D15-9F26-D99F59EC56CC}" type="presParOf" srcId="{E2C8610F-4537-4B7A-80B7-7BB159D32F17}" destId="{85EA11D3-F2E5-4F61-9F06-6F7E1DC76EDD}" srcOrd="3" destOrd="0" presId="urn:microsoft.com/office/officeart/2005/8/layout/cycle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9D9A5-9D69-4569-9D3B-7981C9B1481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kumimoji="1" lang="ja-JP" altLang="en-US"/>
        </a:p>
      </dgm:t>
    </dgm:pt>
    <dgm:pt modelId="{38CD4DEE-ACE6-4C5E-8A93-6E451BCA8A24}">
      <dgm:prSet phldrT="[テキスト]"/>
      <dgm:spPr/>
      <dgm:t>
        <a:bodyPr/>
        <a:lstStyle/>
        <a:p>
          <a:r>
            <a:rPr kumimoji="1" lang="ja-JP" altLang="en-US" b="1" dirty="0" smtClean="0"/>
            <a:t>設備レイアウト</a:t>
          </a:r>
          <a:endParaRPr kumimoji="1" lang="ja-JP" altLang="en-US" b="1" dirty="0"/>
        </a:p>
      </dgm:t>
    </dgm:pt>
    <dgm:pt modelId="{5E1D3F66-D1E7-4A19-8EB0-9EDE73129F54}" type="parTrans" cxnId="{35E2003D-AE37-4B7B-9AF5-CCCE919681C0}">
      <dgm:prSet/>
      <dgm:spPr/>
      <dgm:t>
        <a:bodyPr/>
        <a:lstStyle/>
        <a:p>
          <a:endParaRPr kumimoji="1" lang="ja-JP" altLang="en-US"/>
        </a:p>
      </dgm:t>
    </dgm:pt>
    <dgm:pt modelId="{DEFF57FD-07F0-407E-BFB0-62C9964C919B}" type="sibTrans" cxnId="{35E2003D-AE37-4B7B-9AF5-CCCE919681C0}">
      <dgm:prSet/>
      <dgm:spPr/>
      <dgm:t>
        <a:bodyPr/>
        <a:lstStyle/>
        <a:p>
          <a:endParaRPr kumimoji="1" lang="ja-JP" altLang="en-US"/>
        </a:p>
      </dgm:t>
    </dgm:pt>
    <dgm:pt modelId="{E283AEC9-4E00-44DD-B69B-46C498F01973}">
      <dgm:prSet phldrT="[テキスト]"/>
      <dgm:spPr/>
      <dgm:t>
        <a:bodyPr/>
        <a:lstStyle/>
        <a:p>
          <a:r>
            <a:rPr kumimoji="1" lang="ja-JP" altLang="en-US" b="1" dirty="0" smtClean="0"/>
            <a:t>ティーチング</a:t>
          </a:r>
          <a:r>
            <a:rPr kumimoji="1" lang="en-US" altLang="ja-JP" b="1" dirty="0" smtClean="0"/>
            <a:t>/</a:t>
          </a:r>
          <a:r>
            <a:rPr kumimoji="1" lang="ja-JP" altLang="en-US" b="1" dirty="0" smtClean="0"/>
            <a:t>軌道生成</a:t>
          </a:r>
          <a:endParaRPr kumimoji="1" lang="ja-JP" altLang="en-US" b="1" dirty="0"/>
        </a:p>
      </dgm:t>
    </dgm:pt>
    <dgm:pt modelId="{95990ABE-4143-4785-928D-A1D8C4825FCF}" type="parTrans" cxnId="{1511FC94-B067-4242-B24E-2575FBFDF688}">
      <dgm:prSet/>
      <dgm:spPr/>
      <dgm:t>
        <a:bodyPr/>
        <a:lstStyle/>
        <a:p>
          <a:endParaRPr kumimoji="1" lang="ja-JP" altLang="en-US"/>
        </a:p>
      </dgm:t>
    </dgm:pt>
    <dgm:pt modelId="{58196347-2813-4C4D-80C8-C4452EE68E1B}" type="sibTrans" cxnId="{1511FC94-B067-4242-B24E-2575FBFDF688}">
      <dgm:prSet/>
      <dgm:spPr/>
      <dgm:t>
        <a:bodyPr/>
        <a:lstStyle/>
        <a:p>
          <a:endParaRPr kumimoji="1" lang="ja-JP" altLang="en-US"/>
        </a:p>
      </dgm:t>
    </dgm:pt>
    <dgm:pt modelId="{7956EB2E-AE56-49D1-AC1C-878EBFCE1A1C}">
      <dgm:prSet phldrT="[テキスト]"/>
      <dgm:spPr/>
      <dgm:t>
        <a:bodyPr/>
        <a:lstStyle/>
        <a:p>
          <a:r>
            <a:rPr kumimoji="1" lang="ja-JP" altLang="en-US" b="1" dirty="0" smtClean="0"/>
            <a:t>社員の知識育成</a:t>
          </a:r>
          <a:endParaRPr kumimoji="1" lang="ja-JP" altLang="en-US" b="1" dirty="0"/>
        </a:p>
      </dgm:t>
    </dgm:pt>
    <dgm:pt modelId="{B22A2D82-F4BC-4E9F-8CFB-E4612445C965}" type="parTrans" cxnId="{D742B5A5-E5F3-4302-AA6E-557562F7811E}">
      <dgm:prSet/>
      <dgm:spPr/>
      <dgm:t>
        <a:bodyPr/>
        <a:lstStyle/>
        <a:p>
          <a:endParaRPr kumimoji="1" lang="ja-JP" altLang="en-US"/>
        </a:p>
      </dgm:t>
    </dgm:pt>
    <dgm:pt modelId="{C8E9F8E9-76D8-46CE-9D7B-668E3E2F15D2}" type="sibTrans" cxnId="{D742B5A5-E5F3-4302-AA6E-557562F7811E}">
      <dgm:prSet/>
      <dgm:spPr/>
      <dgm:t>
        <a:bodyPr/>
        <a:lstStyle/>
        <a:p>
          <a:endParaRPr kumimoji="1" lang="ja-JP" altLang="en-US"/>
        </a:p>
      </dgm:t>
    </dgm:pt>
    <dgm:pt modelId="{32FF7713-18CC-4D0B-A58E-E4CF85896C2F}">
      <dgm:prSet custT="1"/>
      <dgm:spPr/>
      <dgm:t>
        <a:bodyPr/>
        <a:lstStyle/>
        <a:p>
          <a:r>
            <a:rPr kumimoji="1" lang="ja-JP" altLang="en-US" sz="1400" b="0" dirty="0" smtClean="0"/>
            <a:t>どこのロボット配置が最適かわからない。</a:t>
          </a:r>
          <a:endParaRPr kumimoji="1" lang="ja-JP" altLang="en-US" sz="1400" b="0" dirty="0"/>
        </a:p>
      </dgm:t>
    </dgm:pt>
    <dgm:pt modelId="{16022BAC-AA79-4DF1-9BF8-1E1B89116AB1}" type="parTrans" cxnId="{04E3A446-10E6-4C2B-B318-802D225BA236}">
      <dgm:prSet/>
      <dgm:spPr/>
      <dgm:t>
        <a:bodyPr/>
        <a:lstStyle/>
        <a:p>
          <a:endParaRPr kumimoji="1" lang="ja-JP" altLang="en-US"/>
        </a:p>
      </dgm:t>
    </dgm:pt>
    <dgm:pt modelId="{C9129438-BCED-4B1B-A707-D2D747BBEE2A}" type="sibTrans" cxnId="{04E3A446-10E6-4C2B-B318-802D225BA236}">
      <dgm:prSet/>
      <dgm:spPr/>
      <dgm:t>
        <a:bodyPr/>
        <a:lstStyle/>
        <a:p>
          <a:endParaRPr kumimoji="1" lang="ja-JP" altLang="en-US"/>
        </a:p>
      </dgm:t>
    </dgm:pt>
    <dgm:pt modelId="{E8B8BDAC-B43E-4BFA-B287-599987156780}">
      <dgm:prSet custT="1"/>
      <dgm:spPr/>
      <dgm:t>
        <a:bodyPr/>
        <a:lstStyle/>
        <a:p>
          <a:r>
            <a:rPr kumimoji="1" lang="ja-JP" altLang="en-US" sz="1400" b="0" dirty="0" smtClean="0"/>
            <a:t>どのように周辺機器を配置すれば良いかわからない。</a:t>
          </a:r>
          <a:endParaRPr kumimoji="1" lang="ja-JP" altLang="en-US" sz="1400" b="0" dirty="0"/>
        </a:p>
      </dgm:t>
    </dgm:pt>
    <dgm:pt modelId="{09CD7D2B-C836-469F-8AEE-FC22B7AEB566}" type="parTrans" cxnId="{EA48060F-BBB4-4B11-BF91-E3280E834F9E}">
      <dgm:prSet/>
      <dgm:spPr/>
      <dgm:t>
        <a:bodyPr/>
        <a:lstStyle/>
        <a:p>
          <a:endParaRPr kumimoji="1" lang="ja-JP" altLang="en-US"/>
        </a:p>
      </dgm:t>
    </dgm:pt>
    <dgm:pt modelId="{0E9C3969-2578-440D-B7F0-1B174E4B21EE}" type="sibTrans" cxnId="{EA48060F-BBB4-4B11-BF91-E3280E834F9E}">
      <dgm:prSet/>
      <dgm:spPr/>
      <dgm:t>
        <a:bodyPr/>
        <a:lstStyle/>
        <a:p>
          <a:endParaRPr kumimoji="1" lang="ja-JP" altLang="en-US"/>
        </a:p>
      </dgm:t>
    </dgm:pt>
    <dgm:pt modelId="{7CB5E8C7-25AA-465E-AA3C-FB4F8A7117ED}">
      <dgm:prSet custT="1"/>
      <dgm:spPr/>
      <dgm:t>
        <a:bodyPr/>
        <a:lstStyle/>
        <a:p>
          <a:r>
            <a:rPr kumimoji="1" lang="ja-JP" altLang="en-US" sz="1400" b="0" dirty="0" smtClean="0"/>
            <a:t>どのロボットを使用（購入）すれば最適かわからない。</a:t>
          </a:r>
          <a:endParaRPr kumimoji="1" lang="ja-JP" altLang="en-US" sz="1400" b="0" dirty="0"/>
        </a:p>
      </dgm:t>
    </dgm:pt>
    <dgm:pt modelId="{8DC7FF7C-B0D4-4FB3-A6DD-DFE68FA622DF}" type="parTrans" cxnId="{CECCFE43-8FC5-4951-B72F-F18B64481648}">
      <dgm:prSet/>
      <dgm:spPr/>
      <dgm:t>
        <a:bodyPr/>
        <a:lstStyle/>
        <a:p>
          <a:endParaRPr kumimoji="1" lang="ja-JP" altLang="en-US"/>
        </a:p>
      </dgm:t>
    </dgm:pt>
    <dgm:pt modelId="{1C74EB4F-0CCB-4C20-A37A-4130ABE486B2}" type="sibTrans" cxnId="{CECCFE43-8FC5-4951-B72F-F18B64481648}">
      <dgm:prSet/>
      <dgm:spPr/>
      <dgm:t>
        <a:bodyPr/>
        <a:lstStyle/>
        <a:p>
          <a:endParaRPr kumimoji="1" lang="ja-JP" altLang="en-US"/>
        </a:p>
      </dgm:t>
    </dgm:pt>
    <dgm:pt modelId="{76FCF0CC-7680-452D-8BC7-7546D9D84FEF}">
      <dgm:prSet custT="1"/>
      <dgm:spPr/>
      <dgm:t>
        <a:bodyPr/>
        <a:lstStyle/>
        <a:p>
          <a:r>
            <a:rPr kumimoji="1" lang="ja-JP" altLang="en-US" sz="1400" b="0" dirty="0" smtClean="0"/>
            <a:t>タスクをロボットに教示する事は非常に困難。</a:t>
          </a:r>
          <a:endParaRPr kumimoji="1" lang="ja-JP" altLang="en-US" sz="1400" b="0" dirty="0"/>
        </a:p>
      </dgm:t>
    </dgm:pt>
    <dgm:pt modelId="{C2941F4A-5F6F-4B22-8FC0-93A2A9333D62}" type="parTrans" cxnId="{23968FF3-3E6C-4953-AB4F-359B7F022A2B}">
      <dgm:prSet/>
      <dgm:spPr/>
      <dgm:t>
        <a:bodyPr/>
        <a:lstStyle/>
        <a:p>
          <a:endParaRPr kumimoji="1" lang="ja-JP" altLang="en-US"/>
        </a:p>
      </dgm:t>
    </dgm:pt>
    <dgm:pt modelId="{410E016A-A4CC-428D-A45D-E6B6DBCF4D02}" type="sibTrans" cxnId="{23968FF3-3E6C-4953-AB4F-359B7F022A2B}">
      <dgm:prSet/>
      <dgm:spPr/>
      <dgm:t>
        <a:bodyPr/>
        <a:lstStyle/>
        <a:p>
          <a:endParaRPr kumimoji="1" lang="ja-JP" altLang="en-US"/>
        </a:p>
      </dgm:t>
    </dgm:pt>
    <dgm:pt modelId="{4C1DC091-5BBA-465E-A8F0-3A92F62CE6BB}">
      <dgm:prSet custT="1"/>
      <dgm:spPr/>
      <dgm:t>
        <a:bodyPr/>
        <a:lstStyle/>
        <a:p>
          <a:r>
            <a:rPr kumimoji="1" lang="ja-JP" altLang="en-US" sz="1400" b="0" dirty="0" smtClean="0"/>
            <a:t>何万候補もある中からもっとも効率的な軌道を探す事は不可能。</a:t>
          </a:r>
          <a:endParaRPr kumimoji="1" lang="ja-JP" altLang="en-US" sz="1400" b="0" dirty="0"/>
        </a:p>
      </dgm:t>
    </dgm:pt>
    <dgm:pt modelId="{FB253A4E-5EA4-4E8C-9657-5E1C12808D7A}" type="parTrans" cxnId="{2A2286D0-AE35-4F97-BB40-61B401DC840E}">
      <dgm:prSet/>
      <dgm:spPr/>
      <dgm:t>
        <a:bodyPr/>
        <a:lstStyle/>
        <a:p>
          <a:endParaRPr kumimoji="1" lang="ja-JP" altLang="en-US"/>
        </a:p>
      </dgm:t>
    </dgm:pt>
    <dgm:pt modelId="{C24896BD-EDDB-45CC-9182-5FB921AC7A06}" type="sibTrans" cxnId="{2A2286D0-AE35-4F97-BB40-61B401DC840E}">
      <dgm:prSet/>
      <dgm:spPr/>
      <dgm:t>
        <a:bodyPr/>
        <a:lstStyle/>
        <a:p>
          <a:endParaRPr kumimoji="1" lang="ja-JP" altLang="en-US"/>
        </a:p>
      </dgm:t>
    </dgm:pt>
    <dgm:pt modelId="{15D2006D-AE27-4FD5-9B58-9A31F5A1A9AD}">
      <dgm:prSet custT="1"/>
      <dgm:spPr/>
      <dgm:t>
        <a:bodyPr/>
        <a:lstStyle/>
        <a:p>
          <a:r>
            <a:rPr kumimoji="1" lang="ja-JP" altLang="en-US" sz="1400" b="0" dirty="0" smtClean="0"/>
            <a:t>ロボットを扱うためには多くの知識と経験が必要でコストがかかる</a:t>
          </a:r>
          <a:endParaRPr kumimoji="1" lang="ja-JP" altLang="en-US" sz="1400" b="0" dirty="0"/>
        </a:p>
      </dgm:t>
    </dgm:pt>
    <dgm:pt modelId="{C67F3A0D-5D52-4113-B0E6-0C1B79E2C94B}" type="parTrans" cxnId="{F60B15F0-5264-492D-A07A-896CBDCCC704}">
      <dgm:prSet/>
      <dgm:spPr/>
      <dgm:t>
        <a:bodyPr/>
        <a:lstStyle/>
        <a:p>
          <a:endParaRPr kumimoji="1" lang="ja-JP" altLang="en-US"/>
        </a:p>
      </dgm:t>
    </dgm:pt>
    <dgm:pt modelId="{BFFBB492-0D94-42F3-9DD2-FD9E661042A6}" type="sibTrans" cxnId="{F60B15F0-5264-492D-A07A-896CBDCCC704}">
      <dgm:prSet/>
      <dgm:spPr/>
      <dgm:t>
        <a:bodyPr/>
        <a:lstStyle/>
        <a:p>
          <a:endParaRPr kumimoji="1" lang="ja-JP" altLang="en-US"/>
        </a:p>
      </dgm:t>
    </dgm:pt>
    <dgm:pt modelId="{3D2DDD18-A5B1-450F-BAC5-10A4A694FFBC}">
      <dgm:prSet custT="1"/>
      <dgm:spPr/>
      <dgm:t>
        <a:bodyPr/>
        <a:lstStyle/>
        <a:p>
          <a:r>
            <a:rPr kumimoji="1" lang="ja-JP" altLang="en-US" sz="1400" b="0" dirty="0" smtClean="0"/>
            <a:t>把持しているワークの事を考慮するのが大変。</a:t>
          </a:r>
          <a:endParaRPr kumimoji="1" lang="ja-JP" altLang="en-US" sz="1400" b="0" dirty="0"/>
        </a:p>
      </dgm:t>
    </dgm:pt>
    <dgm:pt modelId="{B71B85FF-493F-461D-BB59-697CB4B08C08}" type="parTrans" cxnId="{48658FC4-35DF-46D5-9B04-20B5786377D1}">
      <dgm:prSet/>
      <dgm:spPr/>
      <dgm:t>
        <a:bodyPr/>
        <a:lstStyle/>
        <a:p>
          <a:endParaRPr kumimoji="1" lang="ja-JP" altLang="en-US"/>
        </a:p>
      </dgm:t>
    </dgm:pt>
    <dgm:pt modelId="{9579E0B3-AFCA-4BE8-A197-CC662B881830}" type="sibTrans" cxnId="{48658FC4-35DF-46D5-9B04-20B5786377D1}">
      <dgm:prSet/>
      <dgm:spPr/>
      <dgm:t>
        <a:bodyPr/>
        <a:lstStyle/>
        <a:p>
          <a:endParaRPr kumimoji="1" lang="ja-JP" altLang="en-US"/>
        </a:p>
      </dgm:t>
    </dgm:pt>
    <dgm:pt modelId="{B2D71942-4106-4AF2-BDD8-A7BE25E07199}">
      <dgm:prSet custT="1"/>
      <dgm:spPr/>
      <dgm:t>
        <a:bodyPr/>
        <a:lstStyle/>
        <a:p>
          <a:r>
            <a:rPr kumimoji="1" lang="ja-JP" altLang="en-US" sz="1400" b="0" dirty="0" smtClean="0"/>
            <a:t>メーカー事に違う仕様、プログラム、クセに慣れるのは大変。</a:t>
          </a:r>
          <a:endParaRPr kumimoji="1" lang="ja-JP" altLang="en-US" sz="1400" b="0" dirty="0"/>
        </a:p>
      </dgm:t>
    </dgm:pt>
    <dgm:pt modelId="{AB7601C3-2513-43B1-99FE-E7D032E0DC84}" type="parTrans" cxnId="{00DA7CF0-E31F-42DF-8660-E305795818CB}">
      <dgm:prSet/>
      <dgm:spPr/>
      <dgm:t>
        <a:bodyPr/>
        <a:lstStyle/>
        <a:p>
          <a:endParaRPr kumimoji="1" lang="ja-JP" altLang="en-US"/>
        </a:p>
      </dgm:t>
    </dgm:pt>
    <dgm:pt modelId="{F70D029B-694B-4ECE-8D7F-00F6260E5465}" type="sibTrans" cxnId="{00DA7CF0-E31F-42DF-8660-E305795818CB}">
      <dgm:prSet/>
      <dgm:spPr/>
      <dgm:t>
        <a:bodyPr/>
        <a:lstStyle/>
        <a:p>
          <a:endParaRPr kumimoji="1" lang="ja-JP" altLang="en-US"/>
        </a:p>
      </dgm:t>
    </dgm:pt>
    <dgm:pt modelId="{1B81F860-479F-4E33-AC70-ADE9F8CEE666}">
      <dgm:prSet custT="1"/>
      <dgm:spPr/>
      <dgm:t>
        <a:bodyPr/>
        <a:lstStyle/>
        <a:p>
          <a:r>
            <a:rPr kumimoji="1" lang="ja-JP" altLang="en-US" sz="1400" b="0" dirty="0" smtClean="0"/>
            <a:t>複数ロボットのプログラミングは難しい。</a:t>
          </a:r>
          <a:endParaRPr kumimoji="1" lang="ja-JP" altLang="en-US" sz="1400" b="0" dirty="0"/>
        </a:p>
      </dgm:t>
    </dgm:pt>
    <dgm:pt modelId="{F4D6A6BB-4A28-4B6E-9796-578B731069F8}" type="parTrans" cxnId="{0CAFA79A-2E8C-4053-A7B5-A95C74A4357B}">
      <dgm:prSet/>
      <dgm:spPr/>
      <dgm:t>
        <a:bodyPr/>
        <a:lstStyle/>
        <a:p>
          <a:endParaRPr kumimoji="1" lang="ja-JP" altLang="en-US"/>
        </a:p>
      </dgm:t>
    </dgm:pt>
    <dgm:pt modelId="{96D7A657-4376-4931-9FA0-47427AB0899B}" type="sibTrans" cxnId="{0CAFA79A-2E8C-4053-A7B5-A95C74A4357B}">
      <dgm:prSet/>
      <dgm:spPr/>
      <dgm:t>
        <a:bodyPr/>
        <a:lstStyle/>
        <a:p>
          <a:endParaRPr kumimoji="1" lang="ja-JP" altLang="en-US"/>
        </a:p>
      </dgm:t>
    </dgm:pt>
    <dgm:pt modelId="{333246EA-D4DC-4183-85E5-BEC3D5CC04C3}">
      <dgm:prSet custT="1"/>
      <dgm:spPr/>
      <dgm:t>
        <a:bodyPr/>
        <a:lstStyle/>
        <a:p>
          <a:r>
            <a:rPr kumimoji="1" lang="ja-JP" altLang="en-US" sz="1400" b="0" dirty="0" smtClean="0"/>
            <a:t>実機がシミュレーションどおりに動かない。</a:t>
          </a:r>
          <a:endParaRPr kumimoji="1" lang="ja-JP" altLang="en-US" sz="1400" b="0" dirty="0"/>
        </a:p>
      </dgm:t>
    </dgm:pt>
    <dgm:pt modelId="{27230BDD-A8BB-412F-B34C-B023EBE99059}" type="parTrans" cxnId="{1CD5DBBC-6802-437B-AEAF-98C862D2BB85}">
      <dgm:prSet/>
      <dgm:spPr/>
      <dgm:t>
        <a:bodyPr/>
        <a:lstStyle/>
        <a:p>
          <a:endParaRPr kumimoji="1" lang="ja-JP" altLang="en-US"/>
        </a:p>
      </dgm:t>
    </dgm:pt>
    <dgm:pt modelId="{2FB54BD3-12BA-44A0-8DD6-F74CA6965079}" type="sibTrans" cxnId="{1CD5DBBC-6802-437B-AEAF-98C862D2BB85}">
      <dgm:prSet/>
      <dgm:spPr/>
      <dgm:t>
        <a:bodyPr/>
        <a:lstStyle/>
        <a:p>
          <a:endParaRPr kumimoji="1" lang="ja-JP" altLang="en-US"/>
        </a:p>
      </dgm:t>
    </dgm:pt>
    <dgm:pt modelId="{C111F19D-8F22-4397-BBF0-0FAD135C71CC}" type="pres">
      <dgm:prSet presAssocID="{69A9D9A5-9D69-4569-9D3B-7981C9B14816}" presName="linear" presStyleCnt="0">
        <dgm:presLayoutVars>
          <dgm:dir/>
          <dgm:animLvl val="lvl"/>
          <dgm:resizeHandles val="exact"/>
        </dgm:presLayoutVars>
      </dgm:prSet>
      <dgm:spPr/>
    </dgm:pt>
    <dgm:pt modelId="{ECE2B066-ADC4-4B02-A3CC-45465EA80B93}" type="pres">
      <dgm:prSet presAssocID="{38CD4DEE-ACE6-4C5E-8A93-6E451BCA8A24}" presName="parentLin" presStyleCnt="0"/>
      <dgm:spPr/>
    </dgm:pt>
    <dgm:pt modelId="{A05082B8-4BE4-4A02-86AE-91C42AE369AF}" type="pres">
      <dgm:prSet presAssocID="{38CD4DEE-ACE6-4C5E-8A93-6E451BCA8A24}" presName="parentLeftMargin" presStyleLbl="node1" presStyleIdx="0" presStyleCnt="3"/>
      <dgm:spPr/>
    </dgm:pt>
    <dgm:pt modelId="{5C5F1B34-F1B5-48C0-8C5F-C00036684025}" type="pres">
      <dgm:prSet presAssocID="{38CD4DEE-ACE6-4C5E-8A93-6E451BCA8A24}" presName="parentText" presStyleLbl="node1" presStyleIdx="0" presStyleCnt="3">
        <dgm:presLayoutVars>
          <dgm:chMax val="0"/>
          <dgm:bulletEnabled val="1"/>
        </dgm:presLayoutVars>
      </dgm:prSet>
      <dgm:spPr/>
    </dgm:pt>
    <dgm:pt modelId="{C95135F4-8876-4284-B160-F9BA7F54E2CB}" type="pres">
      <dgm:prSet presAssocID="{38CD4DEE-ACE6-4C5E-8A93-6E451BCA8A24}" presName="negativeSpace" presStyleCnt="0"/>
      <dgm:spPr/>
    </dgm:pt>
    <dgm:pt modelId="{3BDC75CB-5021-482D-9417-FC01B341CCEF}" type="pres">
      <dgm:prSet presAssocID="{38CD4DEE-ACE6-4C5E-8A93-6E451BCA8A24}" presName="childText" presStyleLbl="conFgAcc1" presStyleIdx="0" presStyleCnt="3">
        <dgm:presLayoutVars>
          <dgm:bulletEnabled val="1"/>
        </dgm:presLayoutVars>
      </dgm:prSet>
      <dgm:spPr/>
      <dgm:t>
        <a:bodyPr/>
        <a:lstStyle/>
        <a:p>
          <a:endParaRPr kumimoji="1" lang="ja-JP" altLang="en-US"/>
        </a:p>
      </dgm:t>
    </dgm:pt>
    <dgm:pt modelId="{ACAE17E2-B5FB-4D89-8609-CFE62E092AEC}" type="pres">
      <dgm:prSet presAssocID="{DEFF57FD-07F0-407E-BFB0-62C9964C919B}" presName="spaceBetweenRectangles" presStyleCnt="0"/>
      <dgm:spPr/>
    </dgm:pt>
    <dgm:pt modelId="{990F9803-D6E3-413E-8670-1C183D4BEEFC}" type="pres">
      <dgm:prSet presAssocID="{E283AEC9-4E00-44DD-B69B-46C498F01973}" presName="parentLin" presStyleCnt="0"/>
      <dgm:spPr/>
    </dgm:pt>
    <dgm:pt modelId="{0AA871FA-9B40-41B7-9A18-EEF85650CD6E}" type="pres">
      <dgm:prSet presAssocID="{E283AEC9-4E00-44DD-B69B-46C498F01973}" presName="parentLeftMargin" presStyleLbl="node1" presStyleIdx="0" presStyleCnt="3"/>
      <dgm:spPr/>
    </dgm:pt>
    <dgm:pt modelId="{5E6D91D3-773E-4C7D-BE94-F039946C9011}" type="pres">
      <dgm:prSet presAssocID="{E283AEC9-4E00-44DD-B69B-46C498F01973}" presName="parentText" presStyleLbl="node1" presStyleIdx="1" presStyleCnt="3">
        <dgm:presLayoutVars>
          <dgm:chMax val="0"/>
          <dgm:bulletEnabled val="1"/>
        </dgm:presLayoutVars>
      </dgm:prSet>
      <dgm:spPr/>
      <dgm:t>
        <a:bodyPr/>
        <a:lstStyle/>
        <a:p>
          <a:endParaRPr kumimoji="1" lang="ja-JP" altLang="en-US"/>
        </a:p>
      </dgm:t>
    </dgm:pt>
    <dgm:pt modelId="{AEED8B77-D97C-4FB4-9822-031443B81599}" type="pres">
      <dgm:prSet presAssocID="{E283AEC9-4E00-44DD-B69B-46C498F01973}" presName="negativeSpace" presStyleCnt="0"/>
      <dgm:spPr/>
    </dgm:pt>
    <dgm:pt modelId="{31DA0D9F-EF67-426B-8AC0-D59962451510}" type="pres">
      <dgm:prSet presAssocID="{E283AEC9-4E00-44DD-B69B-46C498F01973}" presName="childText" presStyleLbl="conFgAcc1" presStyleIdx="1" presStyleCnt="3">
        <dgm:presLayoutVars>
          <dgm:bulletEnabled val="1"/>
        </dgm:presLayoutVars>
      </dgm:prSet>
      <dgm:spPr/>
      <dgm:t>
        <a:bodyPr/>
        <a:lstStyle/>
        <a:p>
          <a:endParaRPr kumimoji="1" lang="ja-JP" altLang="en-US"/>
        </a:p>
      </dgm:t>
    </dgm:pt>
    <dgm:pt modelId="{9D215E18-E149-4E92-B02A-042337D20BF3}" type="pres">
      <dgm:prSet presAssocID="{58196347-2813-4C4D-80C8-C4452EE68E1B}" presName="spaceBetweenRectangles" presStyleCnt="0"/>
      <dgm:spPr/>
    </dgm:pt>
    <dgm:pt modelId="{3B41C7CC-322E-41F2-9ADD-9FD69ABA780F}" type="pres">
      <dgm:prSet presAssocID="{7956EB2E-AE56-49D1-AC1C-878EBFCE1A1C}" presName="parentLin" presStyleCnt="0"/>
      <dgm:spPr/>
    </dgm:pt>
    <dgm:pt modelId="{2A0AE9E1-D8C3-480D-8973-2BBEA1006439}" type="pres">
      <dgm:prSet presAssocID="{7956EB2E-AE56-49D1-AC1C-878EBFCE1A1C}" presName="parentLeftMargin" presStyleLbl="node1" presStyleIdx="1" presStyleCnt="3"/>
      <dgm:spPr/>
    </dgm:pt>
    <dgm:pt modelId="{AC31FF10-48EC-48F0-B648-1F6035C5313D}" type="pres">
      <dgm:prSet presAssocID="{7956EB2E-AE56-49D1-AC1C-878EBFCE1A1C}" presName="parentText" presStyleLbl="node1" presStyleIdx="2" presStyleCnt="3">
        <dgm:presLayoutVars>
          <dgm:chMax val="0"/>
          <dgm:bulletEnabled val="1"/>
        </dgm:presLayoutVars>
      </dgm:prSet>
      <dgm:spPr/>
      <dgm:t>
        <a:bodyPr/>
        <a:lstStyle/>
        <a:p>
          <a:endParaRPr kumimoji="1" lang="ja-JP" altLang="en-US"/>
        </a:p>
      </dgm:t>
    </dgm:pt>
    <dgm:pt modelId="{A8065844-D3A9-4422-A12E-5D43A4A0834C}" type="pres">
      <dgm:prSet presAssocID="{7956EB2E-AE56-49D1-AC1C-878EBFCE1A1C}" presName="negativeSpace" presStyleCnt="0"/>
      <dgm:spPr/>
    </dgm:pt>
    <dgm:pt modelId="{871EB0BA-3102-4F18-8F09-00F798138864}" type="pres">
      <dgm:prSet presAssocID="{7956EB2E-AE56-49D1-AC1C-878EBFCE1A1C}" presName="childText" presStyleLbl="conFgAcc1" presStyleIdx="2" presStyleCnt="3">
        <dgm:presLayoutVars>
          <dgm:bulletEnabled val="1"/>
        </dgm:presLayoutVars>
      </dgm:prSet>
      <dgm:spPr/>
      <dgm:t>
        <a:bodyPr/>
        <a:lstStyle/>
        <a:p>
          <a:endParaRPr kumimoji="1" lang="ja-JP" altLang="en-US"/>
        </a:p>
      </dgm:t>
    </dgm:pt>
  </dgm:ptLst>
  <dgm:cxnLst>
    <dgm:cxn modelId="{00DA7CF0-E31F-42DF-8660-E305795818CB}" srcId="{7956EB2E-AE56-49D1-AC1C-878EBFCE1A1C}" destId="{B2D71942-4106-4AF2-BDD8-A7BE25E07199}" srcOrd="1" destOrd="0" parTransId="{AB7601C3-2513-43B1-99FE-E7D032E0DC84}" sibTransId="{F70D029B-694B-4ECE-8D7F-00F6260E5465}"/>
    <dgm:cxn modelId="{35E2003D-AE37-4B7B-9AF5-CCCE919681C0}" srcId="{69A9D9A5-9D69-4569-9D3B-7981C9B14816}" destId="{38CD4DEE-ACE6-4C5E-8A93-6E451BCA8A24}" srcOrd="0" destOrd="0" parTransId="{5E1D3F66-D1E7-4A19-8EB0-9EDE73129F54}" sibTransId="{DEFF57FD-07F0-407E-BFB0-62C9964C919B}"/>
    <dgm:cxn modelId="{D742B5A5-E5F3-4302-AA6E-557562F7811E}" srcId="{69A9D9A5-9D69-4569-9D3B-7981C9B14816}" destId="{7956EB2E-AE56-49D1-AC1C-878EBFCE1A1C}" srcOrd="2" destOrd="0" parTransId="{B22A2D82-F4BC-4E9F-8CFB-E4612445C965}" sibTransId="{C8E9F8E9-76D8-46CE-9D7B-668E3E2F15D2}"/>
    <dgm:cxn modelId="{5EBB5F73-B017-4CAC-BB2E-2245D9CE0093}" type="presOf" srcId="{76FCF0CC-7680-452D-8BC7-7546D9D84FEF}" destId="{31DA0D9F-EF67-426B-8AC0-D59962451510}" srcOrd="0" destOrd="0" presId="urn:microsoft.com/office/officeart/2005/8/layout/list1"/>
    <dgm:cxn modelId="{EA48060F-BBB4-4B11-BF91-E3280E834F9E}" srcId="{38CD4DEE-ACE6-4C5E-8A93-6E451BCA8A24}" destId="{E8B8BDAC-B43E-4BFA-B287-599987156780}" srcOrd="1" destOrd="0" parTransId="{09CD7D2B-C836-469F-8AEE-FC22B7AEB566}" sibTransId="{0E9C3969-2578-440D-B7F0-1B174E4B21EE}"/>
    <dgm:cxn modelId="{63FD5A9C-19B3-4796-9331-BFC744B0F66E}" type="presOf" srcId="{E283AEC9-4E00-44DD-B69B-46C498F01973}" destId="{5E6D91D3-773E-4C7D-BE94-F039946C9011}" srcOrd="1" destOrd="0" presId="urn:microsoft.com/office/officeart/2005/8/layout/list1"/>
    <dgm:cxn modelId="{0B200F1C-C6CC-4834-ADBC-79D8E455E3C3}" type="presOf" srcId="{E283AEC9-4E00-44DD-B69B-46C498F01973}" destId="{0AA871FA-9B40-41B7-9A18-EEF85650CD6E}" srcOrd="0" destOrd="0" presId="urn:microsoft.com/office/officeart/2005/8/layout/list1"/>
    <dgm:cxn modelId="{34DF40A7-ACD6-42D2-93B4-73819534C737}" type="presOf" srcId="{3D2DDD18-A5B1-450F-BAC5-10A4A694FFBC}" destId="{31DA0D9F-EF67-426B-8AC0-D59962451510}" srcOrd="0" destOrd="2" presId="urn:microsoft.com/office/officeart/2005/8/layout/list1"/>
    <dgm:cxn modelId="{DB85B76C-816C-4A99-BB71-1ACF1CD06AB7}" type="presOf" srcId="{32FF7713-18CC-4D0B-A58E-E4CF85896C2F}" destId="{3BDC75CB-5021-482D-9417-FC01B341CCEF}" srcOrd="0" destOrd="0" presId="urn:microsoft.com/office/officeart/2005/8/layout/list1"/>
    <dgm:cxn modelId="{113036A0-A602-43A0-8956-39A5ECE8125E}" type="presOf" srcId="{7CB5E8C7-25AA-465E-AA3C-FB4F8A7117ED}" destId="{3BDC75CB-5021-482D-9417-FC01B341CCEF}" srcOrd="0" destOrd="2" presId="urn:microsoft.com/office/officeart/2005/8/layout/list1"/>
    <dgm:cxn modelId="{F02563A2-900A-4DAE-A292-424F1AE3523B}" type="presOf" srcId="{7956EB2E-AE56-49D1-AC1C-878EBFCE1A1C}" destId="{2A0AE9E1-D8C3-480D-8973-2BBEA1006439}" srcOrd="0" destOrd="0" presId="urn:microsoft.com/office/officeart/2005/8/layout/list1"/>
    <dgm:cxn modelId="{1CD5DBBC-6802-437B-AEAF-98C862D2BB85}" srcId="{E283AEC9-4E00-44DD-B69B-46C498F01973}" destId="{333246EA-D4DC-4183-85E5-BEC3D5CC04C3}" srcOrd="4" destOrd="0" parTransId="{27230BDD-A8BB-412F-B34C-B023EBE99059}" sibTransId="{2FB54BD3-12BA-44A0-8DD6-F74CA6965079}"/>
    <dgm:cxn modelId="{1511FC94-B067-4242-B24E-2575FBFDF688}" srcId="{69A9D9A5-9D69-4569-9D3B-7981C9B14816}" destId="{E283AEC9-4E00-44DD-B69B-46C498F01973}" srcOrd="1" destOrd="0" parTransId="{95990ABE-4143-4785-928D-A1D8C4825FCF}" sibTransId="{58196347-2813-4C4D-80C8-C4452EE68E1B}"/>
    <dgm:cxn modelId="{1ACF49D4-A672-49CD-B457-584567FA0DC2}" type="presOf" srcId="{69A9D9A5-9D69-4569-9D3B-7981C9B14816}" destId="{C111F19D-8F22-4397-BBF0-0FAD135C71CC}" srcOrd="0" destOrd="0" presId="urn:microsoft.com/office/officeart/2005/8/layout/list1"/>
    <dgm:cxn modelId="{2DF0CD29-B41E-4DD0-8E39-97A4FCEC4D96}" type="presOf" srcId="{38CD4DEE-ACE6-4C5E-8A93-6E451BCA8A24}" destId="{A05082B8-4BE4-4A02-86AE-91C42AE369AF}" srcOrd="0" destOrd="0" presId="urn:microsoft.com/office/officeart/2005/8/layout/list1"/>
    <dgm:cxn modelId="{1CAC87A8-6CE3-43FB-AA19-5132A05996CF}" type="presOf" srcId="{1B81F860-479F-4E33-AC70-ADE9F8CEE666}" destId="{31DA0D9F-EF67-426B-8AC0-D59962451510}" srcOrd="0" destOrd="3" presId="urn:microsoft.com/office/officeart/2005/8/layout/list1"/>
    <dgm:cxn modelId="{9D818411-EBF8-41E9-A741-C77BFDDB579B}" type="presOf" srcId="{333246EA-D4DC-4183-85E5-BEC3D5CC04C3}" destId="{31DA0D9F-EF67-426B-8AC0-D59962451510}" srcOrd="0" destOrd="4" presId="urn:microsoft.com/office/officeart/2005/8/layout/list1"/>
    <dgm:cxn modelId="{CECCFE43-8FC5-4951-B72F-F18B64481648}" srcId="{38CD4DEE-ACE6-4C5E-8A93-6E451BCA8A24}" destId="{7CB5E8C7-25AA-465E-AA3C-FB4F8A7117ED}" srcOrd="2" destOrd="0" parTransId="{8DC7FF7C-B0D4-4FB3-A6DD-DFE68FA622DF}" sibTransId="{1C74EB4F-0CCB-4C20-A37A-4130ABE486B2}"/>
    <dgm:cxn modelId="{48658FC4-35DF-46D5-9B04-20B5786377D1}" srcId="{E283AEC9-4E00-44DD-B69B-46C498F01973}" destId="{3D2DDD18-A5B1-450F-BAC5-10A4A694FFBC}" srcOrd="2" destOrd="0" parTransId="{B71B85FF-493F-461D-BB59-697CB4B08C08}" sibTransId="{9579E0B3-AFCA-4BE8-A197-CC662B881830}"/>
    <dgm:cxn modelId="{0CAFA79A-2E8C-4053-A7B5-A95C74A4357B}" srcId="{E283AEC9-4E00-44DD-B69B-46C498F01973}" destId="{1B81F860-479F-4E33-AC70-ADE9F8CEE666}" srcOrd="3" destOrd="0" parTransId="{F4D6A6BB-4A28-4B6E-9796-578B731069F8}" sibTransId="{96D7A657-4376-4931-9FA0-47427AB0899B}"/>
    <dgm:cxn modelId="{23968FF3-3E6C-4953-AB4F-359B7F022A2B}" srcId="{E283AEC9-4E00-44DD-B69B-46C498F01973}" destId="{76FCF0CC-7680-452D-8BC7-7546D9D84FEF}" srcOrd="0" destOrd="0" parTransId="{C2941F4A-5F6F-4B22-8FC0-93A2A9333D62}" sibTransId="{410E016A-A4CC-428D-A45D-E6B6DBCF4D02}"/>
    <dgm:cxn modelId="{F60B15F0-5264-492D-A07A-896CBDCCC704}" srcId="{7956EB2E-AE56-49D1-AC1C-878EBFCE1A1C}" destId="{15D2006D-AE27-4FD5-9B58-9A31F5A1A9AD}" srcOrd="0" destOrd="0" parTransId="{C67F3A0D-5D52-4113-B0E6-0C1B79E2C94B}" sibTransId="{BFFBB492-0D94-42F3-9DD2-FD9E661042A6}"/>
    <dgm:cxn modelId="{FE6B0898-3361-4918-B1AC-D984B52D7769}" type="presOf" srcId="{38CD4DEE-ACE6-4C5E-8A93-6E451BCA8A24}" destId="{5C5F1B34-F1B5-48C0-8C5F-C00036684025}" srcOrd="1" destOrd="0" presId="urn:microsoft.com/office/officeart/2005/8/layout/list1"/>
    <dgm:cxn modelId="{2A2286D0-AE35-4F97-BB40-61B401DC840E}" srcId="{E283AEC9-4E00-44DD-B69B-46C498F01973}" destId="{4C1DC091-5BBA-465E-A8F0-3A92F62CE6BB}" srcOrd="1" destOrd="0" parTransId="{FB253A4E-5EA4-4E8C-9657-5E1C12808D7A}" sibTransId="{C24896BD-EDDB-45CC-9182-5FB921AC7A06}"/>
    <dgm:cxn modelId="{664DDCF6-4A29-4590-9F48-797812F6D612}" type="presOf" srcId="{4C1DC091-5BBA-465E-A8F0-3A92F62CE6BB}" destId="{31DA0D9F-EF67-426B-8AC0-D59962451510}" srcOrd="0" destOrd="1" presId="urn:microsoft.com/office/officeart/2005/8/layout/list1"/>
    <dgm:cxn modelId="{FBFC0BA9-ED4A-4335-8110-E607640602E1}" type="presOf" srcId="{B2D71942-4106-4AF2-BDD8-A7BE25E07199}" destId="{871EB0BA-3102-4F18-8F09-00F798138864}" srcOrd="0" destOrd="1" presId="urn:microsoft.com/office/officeart/2005/8/layout/list1"/>
    <dgm:cxn modelId="{04E3A446-10E6-4C2B-B318-802D225BA236}" srcId="{38CD4DEE-ACE6-4C5E-8A93-6E451BCA8A24}" destId="{32FF7713-18CC-4D0B-A58E-E4CF85896C2F}" srcOrd="0" destOrd="0" parTransId="{16022BAC-AA79-4DF1-9BF8-1E1B89116AB1}" sibTransId="{C9129438-BCED-4B1B-A707-D2D747BBEE2A}"/>
    <dgm:cxn modelId="{4686114A-DA56-4004-A7B2-0EC348BA867C}" type="presOf" srcId="{E8B8BDAC-B43E-4BFA-B287-599987156780}" destId="{3BDC75CB-5021-482D-9417-FC01B341CCEF}" srcOrd="0" destOrd="1" presId="urn:microsoft.com/office/officeart/2005/8/layout/list1"/>
    <dgm:cxn modelId="{036D65F6-50D7-4CB7-B73E-445DE522DC19}" type="presOf" srcId="{15D2006D-AE27-4FD5-9B58-9A31F5A1A9AD}" destId="{871EB0BA-3102-4F18-8F09-00F798138864}" srcOrd="0" destOrd="0" presId="urn:microsoft.com/office/officeart/2005/8/layout/list1"/>
    <dgm:cxn modelId="{7B9DD241-D439-44DF-88C0-1831180B106D}" type="presOf" srcId="{7956EB2E-AE56-49D1-AC1C-878EBFCE1A1C}" destId="{AC31FF10-48EC-48F0-B648-1F6035C5313D}" srcOrd="1" destOrd="0" presId="urn:microsoft.com/office/officeart/2005/8/layout/list1"/>
    <dgm:cxn modelId="{7484B0FC-60E2-4FF6-92B2-66BE3B476D01}" type="presParOf" srcId="{C111F19D-8F22-4397-BBF0-0FAD135C71CC}" destId="{ECE2B066-ADC4-4B02-A3CC-45465EA80B93}" srcOrd="0" destOrd="0" presId="urn:microsoft.com/office/officeart/2005/8/layout/list1"/>
    <dgm:cxn modelId="{2F5E4167-102A-4964-B1E9-F9FF62906C95}" type="presParOf" srcId="{ECE2B066-ADC4-4B02-A3CC-45465EA80B93}" destId="{A05082B8-4BE4-4A02-86AE-91C42AE369AF}" srcOrd="0" destOrd="0" presId="urn:microsoft.com/office/officeart/2005/8/layout/list1"/>
    <dgm:cxn modelId="{C2666E2B-3BAF-4BC5-A0EE-4217B6705FDA}" type="presParOf" srcId="{ECE2B066-ADC4-4B02-A3CC-45465EA80B93}" destId="{5C5F1B34-F1B5-48C0-8C5F-C00036684025}" srcOrd="1" destOrd="0" presId="urn:microsoft.com/office/officeart/2005/8/layout/list1"/>
    <dgm:cxn modelId="{01B7F9F1-F04D-443B-868F-CB96DF725D87}" type="presParOf" srcId="{C111F19D-8F22-4397-BBF0-0FAD135C71CC}" destId="{C95135F4-8876-4284-B160-F9BA7F54E2CB}" srcOrd="1" destOrd="0" presId="urn:microsoft.com/office/officeart/2005/8/layout/list1"/>
    <dgm:cxn modelId="{D00DF3AF-477A-401B-A31D-2A9B7A7D6C00}" type="presParOf" srcId="{C111F19D-8F22-4397-BBF0-0FAD135C71CC}" destId="{3BDC75CB-5021-482D-9417-FC01B341CCEF}" srcOrd="2" destOrd="0" presId="urn:microsoft.com/office/officeart/2005/8/layout/list1"/>
    <dgm:cxn modelId="{E8693485-DA61-49F7-9358-35577E0070F0}" type="presParOf" srcId="{C111F19D-8F22-4397-BBF0-0FAD135C71CC}" destId="{ACAE17E2-B5FB-4D89-8609-CFE62E092AEC}" srcOrd="3" destOrd="0" presId="urn:microsoft.com/office/officeart/2005/8/layout/list1"/>
    <dgm:cxn modelId="{6DEEDE19-7115-40E6-9F11-DEF0BAE7551D}" type="presParOf" srcId="{C111F19D-8F22-4397-BBF0-0FAD135C71CC}" destId="{990F9803-D6E3-413E-8670-1C183D4BEEFC}" srcOrd="4" destOrd="0" presId="urn:microsoft.com/office/officeart/2005/8/layout/list1"/>
    <dgm:cxn modelId="{E3EA233B-00DB-486F-A0EF-233BB614920E}" type="presParOf" srcId="{990F9803-D6E3-413E-8670-1C183D4BEEFC}" destId="{0AA871FA-9B40-41B7-9A18-EEF85650CD6E}" srcOrd="0" destOrd="0" presId="urn:microsoft.com/office/officeart/2005/8/layout/list1"/>
    <dgm:cxn modelId="{D28F66C8-742D-4C36-8764-2E0250AEBB5A}" type="presParOf" srcId="{990F9803-D6E3-413E-8670-1C183D4BEEFC}" destId="{5E6D91D3-773E-4C7D-BE94-F039946C9011}" srcOrd="1" destOrd="0" presId="urn:microsoft.com/office/officeart/2005/8/layout/list1"/>
    <dgm:cxn modelId="{0BBB10CF-AA04-411D-9B5F-B4AD4544C595}" type="presParOf" srcId="{C111F19D-8F22-4397-BBF0-0FAD135C71CC}" destId="{AEED8B77-D97C-4FB4-9822-031443B81599}" srcOrd="5" destOrd="0" presId="urn:microsoft.com/office/officeart/2005/8/layout/list1"/>
    <dgm:cxn modelId="{53D1BFCA-E94A-438A-A7A0-F86FE7FC08A4}" type="presParOf" srcId="{C111F19D-8F22-4397-BBF0-0FAD135C71CC}" destId="{31DA0D9F-EF67-426B-8AC0-D59962451510}" srcOrd="6" destOrd="0" presId="urn:microsoft.com/office/officeart/2005/8/layout/list1"/>
    <dgm:cxn modelId="{A55F8EF0-3B3D-42E2-87F9-3388F75A9463}" type="presParOf" srcId="{C111F19D-8F22-4397-BBF0-0FAD135C71CC}" destId="{9D215E18-E149-4E92-B02A-042337D20BF3}" srcOrd="7" destOrd="0" presId="urn:microsoft.com/office/officeart/2005/8/layout/list1"/>
    <dgm:cxn modelId="{E6BE8B43-9394-495B-B00D-F8E6E9D34E8B}" type="presParOf" srcId="{C111F19D-8F22-4397-BBF0-0FAD135C71CC}" destId="{3B41C7CC-322E-41F2-9ADD-9FD69ABA780F}" srcOrd="8" destOrd="0" presId="urn:microsoft.com/office/officeart/2005/8/layout/list1"/>
    <dgm:cxn modelId="{F2A5A74B-1379-4BD1-BC81-E42D6ECA151E}" type="presParOf" srcId="{3B41C7CC-322E-41F2-9ADD-9FD69ABA780F}" destId="{2A0AE9E1-D8C3-480D-8973-2BBEA1006439}" srcOrd="0" destOrd="0" presId="urn:microsoft.com/office/officeart/2005/8/layout/list1"/>
    <dgm:cxn modelId="{1B56710D-1B81-45AB-AC70-CEDA4D7D7091}" type="presParOf" srcId="{3B41C7CC-322E-41F2-9ADD-9FD69ABA780F}" destId="{AC31FF10-48EC-48F0-B648-1F6035C5313D}" srcOrd="1" destOrd="0" presId="urn:microsoft.com/office/officeart/2005/8/layout/list1"/>
    <dgm:cxn modelId="{EFC49EAA-0880-41B1-8D9B-1B37FD1B5C99}" type="presParOf" srcId="{C111F19D-8F22-4397-BBF0-0FAD135C71CC}" destId="{A8065844-D3A9-4422-A12E-5D43A4A0834C}" srcOrd="9" destOrd="0" presId="urn:microsoft.com/office/officeart/2005/8/layout/list1"/>
    <dgm:cxn modelId="{2C1D9DDC-B37C-4C7D-BF92-9A98715EAC52}" type="presParOf" srcId="{C111F19D-8F22-4397-BBF0-0FAD135C71CC}" destId="{871EB0BA-3102-4F18-8F09-00F79813886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A9D9A5-9D69-4569-9D3B-7981C9B1481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kumimoji="1" lang="ja-JP" altLang="en-US"/>
        </a:p>
      </dgm:t>
    </dgm:pt>
    <dgm:pt modelId="{38CD4DEE-ACE6-4C5E-8A93-6E451BCA8A24}">
      <dgm:prSet phldrT="[テキスト]"/>
      <dgm:spPr/>
      <dgm:t>
        <a:bodyPr/>
        <a:lstStyle/>
        <a:p>
          <a:r>
            <a:rPr kumimoji="1" lang="ja-JP" altLang="en-US" dirty="0" smtClean="0"/>
            <a:t>設備レイアウト</a:t>
          </a:r>
          <a:endParaRPr kumimoji="1" lang="ja-JP" altLang="en-US" dirty="0"/>
        </a:p>
      </dgm:t>
    </dgm:pt>
    <dgm:pt modelId="{5E1D3F66-D1E7-4A19-8EB0-9EDE73129F54}" type="parTrans" cxnId="{35E2003D-AE37-4B7B-9AF5-CCCE919681C0}">
      <dgm:prSet/>
      <dgm:spPr/>
      <dgm:t>
        <a:bodyPr/>
        <a:lstStyle/>
        <a:p>
          <a:endParaRPr kumimoji="1" lang="ja-JP" altLang="en-US"/>
        </a:p>
      </dgm:t>
    </dgm:pt>
    <dgm:pt modelId="{DEFF57FD-07F0-407E-BFB0-62C9964C919B}" type="sibTrans" cxnId="{35E2003D-AE37-4B7B-9AF5-CCCE919681C0}">
      <dgm:prSet/>
      <dgm:spPr/>
      <dgm:t>
        <a:bodyPr/>
        <a:lstStyle/>
        <a:p>
          <a:endParaRPr kumimoji="1" lang="ja-JP" altLang="en-US"/>
        </a:p>
      </dgm:t>
    </dgm:pt>
    <dgm:pt modelId="{E283AEC9-4E00-44DD-B69B-46C498F01973}">
      <dgm:prSet phldrT="[テキスト]"/>
      <dgm:spPr/>
      <dgm:t>
        <a:bodyPr/>
        <a:lstStyle/>
        <a:p>
          <a:r>
            <a:rPr kumimoji="1" lang="ja-JP" altLang="en-US" dirty="0" smtClean="0"/>
            <a:t>ティーチング</a:t>
          </a:r>
          <a:r>
            <a:rPr kumimoji="1" lang="en-US" altLang="ja-JP" dirty="0" smtClean="0"/>
            <a:t>/</a:t>
          </a:r>
          <a:r>
            <a:rPr kumimoji="1" lang="ja-JP" altLang="en-US" dirty="0" smtClean="0"/>
            <a:t>軌道生成</a:t>
          </a:r>
          <a:endParaRPr kumimoji="1" lang="ja-JP" altLang="en-US" dirty="0"/>
        </a:p>
      </dgm:t>
    </dgm:pt>
    <dgm:pt modelId="{95990ABE-4143-4785-928D-A1D8C4825FCF}" type="parTrans" cxnId="{1511FC94-B067-4242-B24E-2575FBFDF688}">
      <dgm:prSet/>
      <dgm:spPr/>
      <dgm:t>
        <a:bodyPr/>
        <a:lstStyle/>
        <a:p>
          <a:endParaRPr kumimoji="1" lang="ja-JP" altLang="en-US"/>
        </a:p>
      </dgm:t>
    </dgm:pt>
    <dgm:pt modelId="{58196347-2813-4C4D-80C8-C4452EE68E1B}" type="sibTrans" cxnId="{1511FC94-B067-4242-B24E-2575FBFDF688}">
      <dgm:prSet/>
      <dgm:spPr/>
      <dgm:t>
        <a:bodyPr/>
        <a:lstStyle/>
        <a:p>
          <a:endParaRPr kumimoji="1" lang="ja-JP" altLang="en-US"/>
        </a:p>
      </dgm:t>
    </dgm:pt>
    <dgm:pt modelId="{7956EB2E-AE56-49D1-AC1C-878EBFCE1A1C}">
      <dgm:prSet phldrT="[テキスト]"/>
      <dgm:spPr/>
      <dgm:t>
        <a:bodyPr/>
        <a:lstStyle/>
        <a:p>
          <a:r>
            <a:rPr kumimoji="1" lang="ja-JP" altLang="en-US" dirty="0" smtClean="0"/>
            <a:t>社員の知識育成</a:t>
          </a:r>
          <a:endParaRPr kumimoji="1" lang="ja-JP" altLang="en-US" dirty="0"/>
        </a:p>
      </dgm:t>
    </dgm:pt>
    <dgm:pt modelId="{B22A2D82-F4BC-4E9F-8CFB-E4612445C965}" type="parTrans" cxnId="{D742B5A5-E5F3-4302-AA6E-557562F7811E}">
      <dgm:prSet/>
      <dgm:spPr/>
      <dgm:t>
        <a:bodyPr/>
        <a:lstStyle/>
        <a:p>
          <a:endParaRPr kumimoji="1" lang="ja-JP" altLang="en-US"/>
        </a:p>
      </dgm:t>
    </dgm:pt>
    <dgm:pt modelId="{C8E9F8E9-76D8-46CE-9D7B-668E3E2F15D2}" type="sibTrans" cxnId="{D742B5A5-E5F3-4302-AA6E-557562F7811E}">
      <dgm:prSet/>
      <dgm:spPr/>
      <dgm:t>
        <a:bodyPr/>
        <a:lstStyle/>
        <a:p>
          <a:endParaRPr kumimoji="1" lang="ja-JP" altLang="en-US"/>
        </a:p>
      </dgm:t>
    </dgm:pt>
    <dgm:pt modelId="{32FF7713-18CC-4D0B-A58E-E4CF85896C2F}">
      <dgm:prSet custT="1"/>
      <dgm:spPr/>
      <dgm:t>
        <a:bodyPr/>
        <a:lstStyle/>
        <a:p>
          <a:r>
            <a:rPr kumimoji="1" lang="ja-JP" altLang="en-US" sz="1400" b="0" dirty="0" smtClean="0"/>
            <a:t>すべてのロボット配置で全ての可能な軌道を計算し、最適配置を短時間で算出します。</a:t>
          </a:r>
          <a:endParaRPr kumimoji="1" lang="ja-JP" altLang="en-US" sz="1400" b="0" dirty="0"/>
        </a:p>
      </dgm:t>
    </dgm:pt>
    <dgm:pt modelId="{16022BAC-AA79-4DF1-9BF8-1E1B89116AB1}" type="parTrans" cxnId="{04E3A446-10E6-4C2B-B318-802D225BA236}">
      <dgm:prSet/>
      <dgm:spPr/>
      <dgm:t>
        <a:bodyPr/>
        <a:lstStyle/>
        <a:p>
          <a:endParaRPr kumimoji="1" lang="ja-JP" altLang="en-US"/>
        </a:p>
      </dgm:t>
    </dgm:pt>
    <dgm:pt modelId="{C9129438-BCED-4B1B-A707-D2D747BBEE2A}" type="sibTrans" cxnId="{04E3A446-10E6-4C2B-B318-802D225BA236}">
      <dgm:prSet/>
      <dgm:spPr/>
      <dgm:t>
        <a:bodyPr/>
        <a:lstStyle/>
        <a:p>
          <a:endParaRPr kumimoji="1" lang="ja-JP" altLang="en-US"/>
        </a:p>
      </dgm:t>
    </dgm:pt>
    <dgm:pt modelId="{7CB5E8C7-25AA-465E-AA3C-FB4F8A7117ED}">
      <dgm:prSet custT="1"/>
      <dgm:spPr/>
      <dgm:t>
        <a:bodyPr/>
        <a:lstStyle/>
        <a:p>
          <a:r>
            <a:rPr kumimoji="1" lang="ja-JP" altLang="en-US" sz="1400" b="0" dirty="0" smtClean="0"/>
            <a:t>周辺機器配置の最適化も自動で行います。</a:t>
          </a:r>
          <a:endParaRPr kumimoji="1" lang="ja-JP" altLang="en-US" sz="1400" b="0" dirty="0"/>
        </a:p>
      </dgm:t>
    </dgm:pt>
    <dgm:pt modelId="{8DC7FF7C-B0D4-4FB3-A6DD-DFE68FA622DF}" type="parTrans" cxnId="{CECCFE43-8FC5-4951-B72F-F18B64481648}">
      <dgm:prSet/>
      <dgm:spPr/>
      <dgm:t>
        <a:bodyPr/>
        <a:lstStyle/>
        <a:p>
          <a:endParaRPr kumimoji="1" lang="ja-JP" altLang="en-US"/>
        </a:p>
      </dgm:t>
    </dgm:pt>
    <dgm:pt modelId="{1C74EB4F-0CCB-4C20-A37A-4130ABE486B2}" type="sibTrans" cxnId="{CECCFE43-8FC5-4951-B72F-F18B64481648}">
      <dgm:prSet/>
      <dgm:spPr/>
      <dgm:t>
        <a:bodyPr/>
        <a:lstStyle/>
        <a:p>
          <a:endParaRPr kumimoji="1" lang="ja-JP" altLang="en-US"/>
        </a:p>
      </dgm:t>
    </dgm:pt>
    <dgm:pt modelId="{AA9867F5-AC8F-4786-9F26-9F41EC2571BA}">
      <dgm:prSet custT="1"/>
      <dgm:spPr/>
      <dgm:t>
        <a:bodyPr/>
        <a:lstStyle/>
        <a:p>
          <a:r>
            <a:rPr kumimoji="1" lang="ja-JP" altLang="en-US" sz="1400" b="0" dirty="0" smtClean="0"/>
            <a:t>同環境に、違うメーカーのロボットを即座に入れ替えて再計算・検証する事ができます。</a:t>
          </a:r>
          <a:endParaRPr kumimoji="1" lang="ja-JP" altLang="en-US" sz="1400" b="0" dirty="0"/>
        </a:p>
      </dgm:t>
    </dgm:pt>
    <dgm:pt modelId="{3EA5BAE5-1FB0-42F2-9165-CBE174CF26AC}" type="parTrans" cxnId="{61A0EDC8-51D7-49E7-A75C-C7D21F9A9EBC}">
      <dgm:prSet/>
      <dgm:spPr/>
      <dgm:t>
        <a:bodyPr/>
        <a:lstStyle/>
        <a:p>
          <a:endParaRPr kumimoji="1" lang="ja-JP" altLang="en-US"/>
        </a:p>
      </dgm:t>
    </dgm:pt>
    <dgm:pt modelId="{1AAC2E7E-C3A1-4C1A-ACFA-965D8ABD096A}" type="sibTrans" cxnId="{61A0EDC8-51D7-49E7-A75C-C7D21F9A9EBC}">
      <dgm:prSet/>
      <dgm:spPr/>
      <dgm:t>
        <a:bodyPr/>
        <a:lstStyle/>
        <a:p>
          <a:endParaRPr kumimoji="1" lang="ja-JP" altLang="en-US"/>
        </a:p>
      </dgm:t>
    </dgm:pt>
    <dgm:pt modelId="{99A7A94E-9D1C-4F62-A483-BE79E2855EA8}">
      <dgm:prSet custT="1"/>
      <dgm:spPr/>
      <dgm:t>
        <a:bodyPr/>
        <a:lstStyle/>
        <a:p>
          <a:r>
            <a:rPr kumimoji="1" lang="ja-JP" altLang="en-US" sz="1400" b="0" dirty="0" smtClean="0"/>
            <a:t>最終到達地の指定だけで、干渉回避等を完璧に考慮した最適軌道を数分で自動計算</a:t>
          </a:r>
          <a:r>
            <a:rPr kumimoji="1" lang="ja-JP" altLang="en-US" sz="1400" b="0" dirty="0" smtClean="0"/>
            <a:t>。</a:t>
          </a:r>
          <a:endParaRPr kumimoji="1" lang="ja-JP" altLang="en-US" sz="1400" b="0" dirty="0"/>
        </a:p>
      </dgm:t>
    </dgm:pt>
    <dgm:pt modelId="{3BE44AEC-7712-411F-8FA6-9BD260D7B142}" type="parTrans" cxnId="{1504CFEF-0BE1-4A21-A8D9-334428F099A4}">
      <dgm:prSet/>
      <dgm:spPr/>
      <dgm:t>
        <a:bodyPr/>
        <a:lstStyle/>
        <a:p>
          <a:endParaRPr kumimoji="1" lang="ja-JP" altLang="en-US"/>
        </a:p>
      </dgm:t>
    </dgm:pt>
    <dgm:pt modelId="{F054A995-1192-4EE7-8514-31501D081958}" type="sibTrans" cxnId="{1504CFEF-0BE1-4A21-A8D9-334428F099A4}">
      <dgm:prSet/>
      <dgm:spPr/>
      <dgm:t>
        <a:bodyPr/>
        <a:lstStyle/>
        <a:p>
          <a:endParaRPr kumimoji="1" lang="ja-JP" altLang="en-US"/>
        </a:p>
      </dgm:t>
    </dgm:pt>
    <dgm:pt modelId="{401C2275-6C15-4CD4-81D8-AA3865E3C596}">
      <dgm:prSet custT="1"/>
      <dgm:spPr/>
      <dgm:t>
        <a:bodyPr/>
        <a:lstStyle/>
        <a:p>
          <a:r>
            <a:rPr kumimoji="1" lang="ja-JP" altLang="en-US" sz="1400" b="0" dirty="0" smtClean="0"/>
            <a:t>特別な知識はほとんど必要なくなります。</a:t>
          </a:r>
          <a:endParaRPr kumimoji="1" lang="ja-JP" altLang="en-US" sz="1400" b="0" dirty="0"/>
        </a:p>
      </dgm:t>
    </dgm:pt>
    <dgm:pt modelId="{89A33D4F-1998-4E02-8440-DF204F751155}" type="parTrans" cxnId="{25ECE9A2-845A-4197-BD24-DB156B800C39}">
      <dgm:prSet/>
      <dgm:spPr/>
      <dgm:t>
        <a:bodyPr/>
        <a:lstStyle/>
        <a:p>
          <a:endParaRPr kumimoji="1" lang="ja-JP" altLang="en-US"/>
        </a:p>
      </dgm:t>
    </dgm:pt>
    <dgm:pt modelId="{A5E9A544-1D95-4748-ACA0-4B8D2FC5BBCE}" type="sibTrans" cxnId="{25ECE9A2-845A-4197-BD24-DB156B800C39}">
      <dgm:prSet/>
      <dgm:spPr/>
      <dgm:t>
        <a:bodyPr/>
        <a:lstStyle/>
        <a:p>
          <a:endParaRPr kumimoji="1" lang="ja-JP" altLang="en-US"/>
        </a:p>
      </dgm:t>
    </dgm:pt>
    <dgm:pt modelId="{7BA33269-FB4D-4543-9DAB-4353EC9A1AA1}">
      <dgm:prSet custT="1"/>
      <dgm:spPr/>
      <dgm:t>
        <a:bodyPr/>
        <a:lstStyle/>
        <a:p>
          <a:r>
            <a:rPr kumimoji="1" lang="en-US" altLang="ja-JP" sz="1400" b="0" dirty="0" smtClean="0"/>
            <a:t>MUIJN</a:t>
          </a:r>
          <a:r>
            <a:rPr kumimoji="1" lang="ja-JP" altLang="en-US" sz="1400" b="0" dirty="0" smtClean="0"/>
            <a:t>コントローラはメーカー事のロボットプログラムを自動排出するため、個別のメーカーの勉強をする必要がございません。</a:t>
          </a:r>
          <a:endParaRPr kumimoji="1" lang="ja-JP" altLang="en-US" sz="1400" b="0" dirty="0"/>
        </a:p>
      </dgm:t>
    </dgm:pt>
    <dgm:pt modelId="{25D580B7-75E0-4940-8AB2-B97E157393C2}" type="parTrans" cxnId="{96E1F77F-F60D-4DCA-B5DF-3023364E2912}">
      <dgm:prSet/>
      <dgm:spPr/>
      <dgm:t>
        <a:bodyPr/>
        <a:lstStyle/>
        <a:p>
          <a:endParaRPr kumimoji="1" lang="ja-JP" altLang="en-US"/>
        </a:p>
      </dgm:t>
    </dgm:pt>
    <dgm:pt modelId="{5B9ED563-B58B-4825-8A48-3C472DD20CF7}" type="sibTrans" cxnId="{96E1F77F-F60D-4DCA-B5DF-3023364E2912}">
      <dgm:prSet/>
      <dgm:spPr/>
      <dgm:t>
        <a:bodyPr/>
        <a:lstStyle/>
        <a:p>
          <a:endParaRPr kumimoji="1" lang="ja-JP" altLang="en-US"/>
        </a:p>
      </dgm:t>
    </dgm:pt>
    <dgm:pt modelId="{7A2329EE-40F9-4F71-9F3E-73CB438D88FC}">
      <dgm:prSet custT="1"/>
      <dgm:spPr/>
      <dgm:t>
        <a:bodyPr/>
        <a:lstStyle/>
        <a:p>
          <a:r>
            <a:rPr kumimoji="1" lang="ja-JP" altLang="en-US" sz="1400" b="0" dirty="0" smtClean="0"/>
            <a:t>ワーク把持シミュレーションも可能です。</a:t>
          </a:r>
          <a:endParaRPr kumimoji="1" lang="ja-JP" altLang="en-US" sz="1400" b="0" dirty="0"/>
        </a:p>
      </dgm:t>
    </dgm:pt>
    <dgm:pt modelId="{73539515-A4CB-4F76-9AF5-DEEB0332DC6B}" type="parTrans" cxnId="{B4F3F801-1152-490C-A848-068671F918AA}">
      <dgm:prSet/>
      <dgm:spPr/>
      <dgm:t>
        <a:bodyPr/>
        <a:lstStyle/>
        <a:p>
          <a:endParaRPr kumimoji="1" lang="ja-JP" altLang="en-US"/>
        </a:p>
      </dgm:t>
    </dgm:pt>
    <dgm:pt modelId="{EAE58EEB-952E-4132-A356-7E9A6D31A7C8}" type="sibTrans" cxnId="{B4F3F801-1152-490C-A848-068671F918AA}">
      <dgm:prSet/>
      <dgm:spPr/>
      <dgm:t>
        <a:bodyPr/>
        <a:lstStyle/>
        <a:p>
          <a:endParaRPr kumimoji="1" lang="ja-JP" altLang="en-US"/>
        </a:p>
      </dgm:t>
    </dgm:pt>
    <dgm:pt modelId="{219B0056-94C6-493E-BADD-7E468786E3B5}">
      <dgm:prSet custT="1"/>
      <dgm:spPr/>
      <dgm:t>
        <a:bodyPr/>
        <a:lstStyle/>
        <a:p>
          <a:r>
            <a:rPr kumimoji="1" lang="ja-JP" altLang="en-US" sz="1400" b="0" dirty="0" smtClean="0"/>
            <a:t>複数ロボットでの軌道生成にも対応してます。</a:t>
          </a:r>
          <a:endParaRPr kumimoji="1" lang="ja-JP" altLang="en-US" sz="1400" b="0" dirty="0"/>
        </a:p>
      </dgm:t>
    </dgm:pt>
    <dgm:pt modelId="{F6831830-4FD7-4DEB-9A23-A5E22F3D7DBA}" type="parTrans" cxnId="{369A9F93-256C-4D53-8132-DA2F8EF777F3}">
      <dgm:prSet/>
      <dgm:spPr/>
      <dgm:t>
        <a:bodyPr/>
        <a:lstStyle/>
        <a:p>
          <a:endParaRPr kumimoji="1" lang="ja-JP" altLang="en-US"/>
        </a:p>
      </dgm:t>
    </dgm:pt>
    <dgm:pt modelId="{59627886-206F-4D60-89D4-377B91AD12BA}" type="sibTrans" cxnId="{369A9F93-256C-4D53-8132-DA2F8EF777F3}">
      <dgm:prSet/>
      <dgm:spPr/>
      <dgm:t>
        <a:bodyPr/>
        <a:lstStyle/>
        <a:p>
          <a:endParaRPr kumimoji="1" lang="ja-JP" altLang="en-US"/>
        </a:p>
      </dgm:t>
    </dgm:pt>
    <dgm:pt modelId="{0B5B862E-75AA-4A38-B9A8-07B2978A3F46}">
      <dgm:prSet custT="1"/>
      <dgm:spPr/>
      <dgm:t>
        <a:bodyPr/>
        <a:lstStyle/>
        <a:p>
          <a:r>
            <a:rPr kumimoji="1" lang="ja-JP" altLang="en-US" sz="1400" b="0" dirty="0" smtClean="0"/>
            <a:t>対応機種では９５</a:t>
          </a:r>
          <a:r>
            <a:rPr kumimoji="1" lang="en-US" altLang="ja-JP" sz="1400" b="0" dirty="0" smtClean="0"/>
            <a:t>%</a:t>
          </a:r>
          <a:r>
            <a:rPr kumimoji="1" lang="ja-JP" altLang="en-US" sz="1400" b="0" dirty="0" smtClean="0"/>
            <a:t>の精度で実機が動きます。</a:t>
          </a:r>
          <a:endParaRPr kumimoji="1" lang="ja-JP" altLang="en-US" sz="1400" b="0" dirty="0"/>
        </a:p>
      </dgm:t>
    </dgm:pt>
    <dgm:pt modelId="{545B831E-369F-4546-963D-9757259610ED}" type="parTrans" cxnId="{87BC318B-A9F6-4C3F-B52B-813FEF0CF118}">
      <dgm:prSet/>
      <dgm:spPr/>
      <dgm:t>
        <a:bodyPr/>
        <a:lstStyle/>
        <a:p>
          <a:endParaRPr kumimoji="1" lang="ja-JP" altLang="en-US"/>
        </a:p>
      </dgm:t>
    </dgm:pt>
    <dgm:pt modelId="{93926D18-BD03-4F19-81CC-42400FDB92B1}" type="sibTrans" cxnId="{87BC318B-A9F6-4C3F-B52B-813FEF0CF118}">
      <dgm:prSet/>
      <dgm:spPr/>
      <dgm:t>
        <a:bodyPr/>
        <a:lstStyle/>
        <a:p>
          <a:endParaRPr kumimoji="1" lang="ja-JP" altLang="en-US"/>
        </a:p>
      </dgm:t>
    </dgm:pt>
    <dgm:pt modelId="{C111F19D-8F22-4397-BBF0-0FAD135C71CC}" type="pres">
      <dgm:prSet presAssocID="{69A9D9A5-9D69-4569-9D3B-7981C9B14816}" presName="linear" presStyleCnt="0">
        <dgm:presLayoutVars>
          <dgm:dir/>
          <dgm:animLvl val="lvl"/>
          <dgm:resizeHandles val="exact"/>
        </dgm:presLayoutVars>
      </dgm:prSet>
      <dgm:spPr/>
    </dgm:pt>
    <dgm:pt modelId="{ECE2B066-ADC4-4B02-A3CC-45465EA80B93}" type="pres">
      <dgm:prSet presAssocID="{38CD4DEE-ACE6-4C5E-8A93-6E451BCA8A24}" presName="parentLin" presStyleCnt="0"/>
      <dgm:spPr/>
    </dgm:pt>
    <dgm:pt modelId="{A05082B8-4BE4-4A02-86AE-91C42AE369AF}" type="pres">
      <dgm:prSet presAssocID="{38CD4DEE-ACE6-4C5E-8A93-6E451BCA8A24}" presName="parentLeftMargin" presStyleLbl="node1" presStyleIdx="0" presStyleCnt="3"/>
      <dgm:spPr/>
    </dgm:pt>
    <dgm:pt modelId="{5C5F1B34-F1B5-48C0-8C5F-C00036684025}" type="pres">
      <dgm:prSet presAssocID="{38CD4DEE-ACE6-4C5E-8A93-6E451BCA8A24}" presName="parentText" presStyleLbl="node1" presStyleIdx="0" presStyleCnt="3" custLinFactNeighborY="-153">
        <dgm:presLayoutVars>
          <dgm:chMax val="0"/>
          <dgm:bulletEnabled val="1"/>
        </dgm:presLayoutVars>
      </dgm:prSet>
      <dgm:spPr/>
    </dgm:pt>
    <dgm:pt modelId="{C95135F4-8876-4284-B160-F9BA7F54E2CB}" type="pres">
      <dgm:prSet presAssocID="{38CD4DEE-ACE6-4C5E-8A93-6E451BCA8A24}" presName="negativeSpace" presStyleCnt="0"/>
      <dgm:spPr/>
    </dgm:pt>
    <dgm:pt modelId="{3BDC75CB-5021-482D-9417-FC01B341CCEF}" type="pres">
      <dgm:prSet presAssocID="{38CD4DEE-ACE6-4C5E-8A93-6E451BCA8A24}" presName="childText" presStyleLbl="conFgAcc1" presStyleIdx="0" presStyleCnt="3" custLinFactNeighborY="-20175">
        <dgm:presLayoutVars>
          <dgm:bulletEnabled val="1"/>
        </dgm:presLayoutVars>
      </dgm:prSet>
      <dgm:spPr/>
      <dgm:t>
        <a:bodyPr/>
        <a:lstStyle/>
        <a:p>
          <a:endParaRPr kumimoji="1" lang="ja-JP" altLang="en-US"/>
        </a:p>
      </dgm:t>
    </dgm:pt>
    <dgm:pt modelId="{ACAE17E2-B5FB-4D89-8609-CFE62E092AEC}" type="pres">
      <dgm:prSet presAssocID="{DEFF57FD-07F0-407E-BFB0-62C9964C919B}" presName="spaceBetweenRectangles" presStyleCnt="0"/>
      <dgm:spPr/>
    </dgm:pt>
    <dgm:pt modelId="{990F9803-D6E3-413E-8670-1C183D4BEEFC}" type="pres">
      <dgm:prSet presAssocID="{E283AEC9-4E00-44DD-B69B-46C498F01973}" presName="parentLin" presStyleCnt="0"/>
      <dgm:spPr/>
    </dgm:pt>
    <dgm:pt modelId="{0AA871FA-9B40-41B7-9A18-EEF85650CD6E}" type="pres">
      <dgm:prSet presAssocID="{E283AEC9-4E00-44DD-B69B-46C498F01973}" presName="parentLeftMargin" presStyleLbl="node1" presStyleIdx="0" presStyleCnt="3"/>
      <dgm:spPr/>
    </dgm:pt>
    <dgm:pt modelId="{5E6D91D3-773E-4C7D-BE94-F039946C9011}" type="pres">
      <dgm:prSet presAssocID="{E283AEC9-4E00-44DD-B69B-46C498F01973}" presName="parentText" presStyleLbl="node1" presStyleIdx="1" presStyleCnt="3">
        <dgm:presLayoutVars>
          <dgm:chMax val="0"/>
          <dgm:bulletEnabled val="1"/>
        </dgm:presLayoutVars>
      </dgm:prSet>
      <dgm:spPr/>
      <dgm:t>
        <a:bodyPr/>
        <a:lstStyle/>
        <a:p>
          <a:endParaRPr kumimoji="1" lang="ja-JP" altLang="en-US"/>
        </a:p>
      </dgm:t>
    </dgm:pt>
    <dgm:pt modelId="{AEED8B77-D97C-4FB4-9822-031443B81599}" type="pres">
      <dgm:prSet presAssocID="{E283AEC9-4E00-44DD-B69B-46C498F01973}" presName="negativeSpace" presStyleCnt="0"/>
      <dgm:spPr/>
    </dgm:pt>
    <dgm:pt modelId="{31DA0D9F-EF67-426B-8AC0-D59962451510}" type="pres">
      <dgm:prSet presAssocID="{E283AEC9-4E00-44DD-B69B-46C498F01973}" presName="childText" presStyleLbl="conFgAcc1" presStyleIdx="1" presStyleCnt="3">
        <dgm:presLayoutVars>
          <dgm:bulletEnabled val="1"/>
        </dgm:presLayoutVars>
      </dgm:prSet>
      <dgm:spPr/>
      <dgm:t>
        <a:bodyPr/>
        <a:lstStyle/>
        <a:p>
          <a:endParaRPr kumimoji="1" lang="ja-JP" altLang="en-US"/>
        </a:p>
      </dgm:t>
    </dgm:pt>
    <dgm:pt modelId="{9D215E18-E149-4E92-B02A-042337D20BF3}" type="pres">
      <dgm:prSet presAssocID="{58196347-2813-4C4D-80C8-C4452EE68E1B}" presName="spaceBetweenRectangles" presStyleCnt="0"/>
      <dgm:spPr/>
    </dgm:pt>
    <dgm:pt modelId="{3B41C7CC-322E-41F2-9ADD-9FD69ABA780F}" type="pres">
      <dgm:prSet presAssocID="{7956EB2E-AE56-49D1-AC1C-878EBFCE1A1C}" presName="parentLin" presStyleCnt="0"/>
      <dgm:spPr/>
    </dgm:pt>
    <dgm:pt modelId="{2A0AE9E1-D8C3-480D-8973-2BBEA1006439}" type="pres">
      <dgm:prSet presAssocID="{7956EB2E-AE56-49D1-AC1C-878EBFCE1A1C}" presName="parentLeftMargin" presStyleLbl="node1" presStyleIdx="1" presStyleCnt="3"/>
      <dgm:spPr/>
    </dgm:pt>
    <dgm:pt modelId="{AC31FF10-48EC-48F0-B648-1F6035C5313D}" type="pres">
      <dgm:prSet presAssocID="{7956EB2E-AE56-49D1-AC1C-878EBFCE1A1C}" presName="parentText" presStyleLbl="node1" presStyleIdx="2" presStyleCnt="3">
        <dgm:presLayoutVars>
          <dgm:chMax val="0"/>
          <dgm:bulletEnabled val="1"/>
        </dgm:presLayoutVars>
      </dgm:prSet>
      <dgm:spPr/>
      <dgm:t>
        <a:bodyPr/>
        <a:lstStyle/>
        <a:p>
          <a:endParaRPr kumimoji="1" lang="ja-JP" altLang="en-US"/>
        </a:p>
      </dgm:t>
    </dgm:pt>
    <dgm:pt modelId="{A8065844-D3A9-4422-A12E-5D43A4A0834C}" type="pres">
      <dgm:prSet presAssocID="{7956EB2E-AE56-49D1-AC1C-878EBFCE1A1C}" presName="negativeSpace" presStyleCnt="0"/>
      <dgm:spPr/>
    </dgm:pt>
    <dgm:pt modelId="{871EB0BA-3102-4F18-8F09-00F798138864}" type="pres">
      <dgm:prSet presAssocID="{7956EB2E-AE56-49D1-AC1C-878EBFCE1A1C}" presName="childText" presStyleLbl="conFgAcc1" presStyleIdx="2" presStyleCnt="3" custLinFactNeighborY="-3985">
        <dgm:presLayoutVars>
          <dgm:bulletEnabled val="1"/>
        </dgm:presLayoutVars>
      </dgm:prSet>
      <dgm:spPr/>
      <dgm:t>
        <a:bodyPr/>
        <a:lstStyle/>
        <a:p>
          <a:endParaRPr kumimoji="1" lang="ja-JP" altLang="en-US"/>
        </a:p>
      </dgm:t>
    </dgm:pt>
  </dgm:ptLst>
  <dgm:cxnLst>
    <dgm:cxn modelId="{6B205DCF-AFF9-41BD-BA12-E95797090498}" type="presOf" srcId="{E283AEC9-4E00-44DD-B69B-46C498F01973}" destId="{5E6D91D3-773E-4C7D-BE94-F039946C9011}" srcOrd="1" destOrd="0" presId="urn:microsoft.com/office/officeart/2005/8/layout/list1"/>
    <dgm:cxn modelId="{1504CFEF-0BE1-4A21-A8D9-334428F099A4}" srcId="{E283AEC9-4E00-44DD-B69B-46C498F01973}" destId="{99A7A94E-9D1C-4F62-A483-BE79E2855EA8}" srcOrd="0" destOrd="0" parTransId="{3BE44AEC-7712-411F-8FA6-9BD260D7B142}" sibTransId="{F054A995-1192-4EE7-8514-31501D081958}"/>
    <dgm:cxn modelId="{A11D8F34-F638-48C9-A2C5-B45E724465EB}" type="presOf" srcId="{7A2329EE-40F9-4F71-9F3E-73CB438D88FC}" destId="{31DA0D9F-EF67-426B-8AC0-D59962451510}" srcOrd="0" destOrd="1" presId="urn:microsoft.com/office/officeart/2005/8/layout/list1"/>
    <dgm:cxn modelId="{AAFFFC82-0D3C-4782-96F4-5BFA3893261F}" type="presOf" srcId="{0B5B862E-75AA-4A38-B9A8-07B2978A3F46}" destId="{31DA0D9F-EF67-426B-8AC0-D59962451510}" srcOrd="0" destOrd="3" presId="urn:microsoft.com/office/officeart/2005/8/layout/list1"/>
    <dgm:cxn modelId="{04E3A446-10E6-4C2B-B318-802D225BA236}" srcId="{38CD4DEE-ACE6-4C5E-8A93-6E451BCA8A24}" destId="{32FF7713-18CC-4D0B-A58E-E4CF85896C2F}" srcOrd="0" destOrd="0" parTransId="{16022BAC-AA79-4DF1-9BF8-1E1B89116AB1}" sibTransId="{C9129438-BCED-4B1B-A707-D2D747BBEE2A}"/>
    <dgm:cxn modelId="{E926B724-1E3E-401B-BF48-A244B47B813D}" type="presOf" srcId="{401C2275-6C15-4CD4-81D8-AA3865E3C596}" destId="{871EB0BA-3102-4F18-8F09-00F798138864}" srcOrd="0" destOrd="0" presId="urn:microsoft.com/office/officeart/2005/8/layout/list1"/>
    <dgm:cxn modelId="{BA6A5DB6-2DBD-4A8E-9380-EE0351B8ADA5}" type="presOf" srcId="{219B0056-94C6-493E-BADD-7E468786E3B5}" destId="{31DA0D9F-EF67-426B-8AC0-D59962451510}" srcOrd="0" destOrd="2" presId="urn:microsoft.com/office/officeart/2005/8/layout/list1"/>
    <dgm:cxn modelId="{61A0EDC8-51D7-49E7-A75C-C7D21F9A9EBC}" srcId="{38CD4DEE-ACE6-4C5E-8A93-6E451BCA8A24}" destId="{AA9867F5-AC8F-4786-9F26-9F41EC2571BA}" srcOrd="2" destOrd="0" parTransId="{3EA5BAE5-1FB0-42F2-9165-CBE174CF26AC}" sibTransId="{1AAC2E7E-C3A1-4C1A-ACFA-965D8ABD096A}"/>
    <dgm:cxn modelId="{D742B5A5-E5F3-4302-AA6E-557562F7811E}" srcId="{69A9D9A5-9D69-4569-9D3B-7981C9B14816}" destId="{7956EB2E-AE56-49D1-AC1C-878EBFCE1A1C}" srcOrd="2" destOrd="0" parTransId="{B22A2D82-F4BC-4E9F-8CFB-E4612445C965}" sibTransId="{C8E9F8E9-76D8-46CE-9D7B-668E3E2F15D2}"/>
    <dgm:cxn modelId="{96E1F77F-F60D-4DCA-B5DF-3023364E2912}" srcId="{7956EB2E-AE56-49D1-AC1C-878EBFCE1A1C}" destId="{7BA33269-FB4D-4543-9DAB-4353EC9A1AA1}" srcOrd="1" destOrd="0" parTransId="{25D580B7-75E0-4940-8AB2-B97E157393C2}" sibTransId="{5B9ED563-B58B-4825-8A48-3C472DD20CF7}"/>
    <dgm:cxn modelId="{E21FFADD-C1E9-4C76-8CBB-A8ED0E64C0D7}" type="presOf" srcId="{7956EB2E-AE56-49D1-AC1C-878EBFCE1A1C}" destId="{2A0AE9E1-D8C3-480D-8973-2BBEA1006439}" srcOrd="0" destOrd="0" presId="urn:microsoft.com/office/officeart/2005/8/layout/list1"/>
    <dgm:cxn modelId="{9EA09947-602A-4EC3-8D9D-DF30582915A2}" type="presOf" srcId="{E283AEC9-4E00-44DD-B69B-46C498F01973}" destId="{0AA871FA-9B40-41B7-9A18-EEF85650CD6E}" srcOrd="0" destOrd="0" presId="urn:microsoft.com/office/officeart/2005/8/layout/list1"/>
    <dgm:cxn modelId="{B4F3F801-1152-490C-A848-068671F918AA}" srcId="{E283AEC9-4E00-44DD-B69B-46C498F01973}" destId="{7A2329EE-40F9-4F71-9F3E-73CB438D88FC}" srcOrd="1" destOrd="0" parTransId="{73539515-A4CB-4F76-9AF5-DEEB0332DC6B}" sibTransId="{EAE58EEB-952E-4132-A356-7E9A6D31A7C8}"/>
    <dgm:cxn modelId="{C95F8EEC-2725-437F-85D3-7BDBD0E650ED}" type="presOf" srcId="{38CD4DEE-ACE6-4C5E-8A93-6E451BCA8A24}" destId="{A05082B8-4BE4-4A02-86AE-91C42AE369AF}" srcOrd="0" destOrd="0" presId="urn:microsoft.com/office/officeart/2005/8/layout/list1"/>
    <dgm:cxn modelId="{1B4405B9-2191-4C26-90BC-17D51BE57FC2}" type="presOf" srcId="{7956EB2E-AE56-49D1-AC1C-878EBFCE1A1C}" destId="{AC31FF10-48EC-48F0-B648-1F6035C5313D}" srcOrd="1" destOrd="0" presId="urn:microsoft.com/office/officeart/2005/8/layout/list1"/>
    <dgm:cxn modelId="{1511FC94-B067-4242-B24E-2575FBFDF688}" srcId="{69A9D9A5-9D69-4569-9D3B-7981C9B14816}" destId="{E283AEC9-4E00-44DD-B69B-46C498F01973}" srcOrd="1" destOrd="0" parTransId="{95990ABE-4143-4785-928D-A1D8C4825FCF}" sibTransId="{58196347-2813-4C4D-80C8-C4452EE68E1B}"/>
    <dgm:cxn modelId="{25ECE9A2-845A-4197-BD24-DB156B800C39}" srcId="{7956EB2E-AE56-49D1-AC1C-878EBFCE1A1C}" destId="{401C2275-6C15-4CD4-81D8-AA3865E3C596}" srcOrd="0" destOrd="0" parTransId="{89A33D4F-1998-4E02-8440-DF204F751155}" sibTransId="{A5E9A544-1D95-4748-ACA0-4B8D2FC5BBCE}"/>
    <dgm:cxn modelId="{9BBA2419-8A73-419F-B128-E65CE169E5A3}" type="presOf" srcId="{32FF7713-18CC-4D0B-A58E-E4CF85896C2F}" destId="{3BDC75CB-5021-482D-9417-FC01B341CCEF}" srcOrd="0" destOrd="0" presId="urn:microsoft.com/office/officeart/2005/8/layout/list1"/>
    <dgm:cxn modelId="{7987392A-9B9E-47EC-AA1D-2322DC5DB471}" type="presOf" srcId="{7CB5E8C7-25AA-465E-AA3C-FB4F8A7117ED}" destId="{3BDC75CB-5021-482D-9417-FC01B341CCEF}" srcOrd="0" destOrd="1" presId="urn:microsoft.com/office/officeart/2005/8/layout/list1"/>
    <dgm:cxn modelId="{CECCFE43-8FC5-4951-B72F-F18B64481648}" srcId="{38CD4DEE-ACE6-4C5E-8A93-6E451BCA8A24}" destId="{7CB5E8C7-25AA-465E-AA3C-FB4F8A7117ED}" srcOrd="1" destOrd="0" parTransId="{8DC7FF7C-B0D4-4FB3-A6DD-DFE68FA622DF}" sibTransId="{1C74EB4F-0CCB-4C20-A37A-4130ABE486B2}"/>
    <dgm:cxn modelId="{D182C9C2-158C-46C8-BEF8-A3D5F4DFECA2}" type="presOf" srcId="{7BA33269-FB4D-4543-9DAB-4353EC9A1AA1}" destId="{871EB0BA-3102-4F18-8F09-00F798138864}" srcOrd="0" destOrd="1" presId="urn:microsoft.com/office/officeart/2005/8/layout/list1"/>
    <dgm:cxn modelId="{35E2003D-AE37-4B7B-9AF5-CCCE919681C0}" srcId="{69A9D9A5-9D69-4569-9D3B-7981C9B14816}" destId="{38CD4DEE-ACE6-4C5E-8A93-6E451BCA8A24}" srcOrd="0" destOrd="0" parTransId="{5E1D3F66-D1E7-4A19-8EB0-9EDE73129F54}" sibTransId="{DEFF57FD-07F0-407E-BFB0-62C9964C919B}"/>
    <dgm:cxn modelId="{6A2AD401-6B2E-46C6-BDEA-42A2017693F6}" type="presOf" srcId="{38CD4DEE-ACE6-4C5E-8A93-6E451BCA8A24}" destId="{5C5F1B34-F1B5-48C0-8C5F-C00036684025}" srcOrd="1" destOrd="0" presId="urn:microsoft.com/office/officeart/2005/8/layout/list1"/>
    <dgm:cxn modelId="{87BC318B-A9F6-4C3F-B52B-813FEF0CF118}" srcId="{E283AEC9-4E00-44DD-B69B-46C498F01973}" destId="{0B5B862E-75AA-4A38-B9A8-07B2978A3F46}" srcOrd="3" destOrd="0" parTransId="{545B831E-369F-4546-963D-9757259610ED}" sibTransId="{93926D18-BD03-4F19-81CC-42400FDB92B1}"/>
    <dgm:cxn modelId="{02A79C36-4F51-464B-8621-13F06624FFA9}" type="presOf" srcId="{99A7A94E-9D1C-4F62-A483-BE79E2855EA8}" destId="{31DA0D9F-EF67-426B-8AC0-D59962451510}" srcOrd="0" destOrd="0" presId="urn:microsoft.com/office/officeart/2005/8/layout/list1"/>
    <dgm:cxn modelId="{916A4D1D-B368-4273-B0F1-FD97495DC23E}" type="presOf" srcId="{69A9D9A5-9D69-4569-9D3B-7981C9B14816}" destId="{C111F19D-8F22-4397-BBF0-0FAD135C71CC}" srcOrd="0" destOrd="0" presId="urn:microsoft.com/office/officeart/2005/8/layout/list1"/>
    <dgm:cxn modelId="{369A9F93-256C-4D53-8132-DA2F8EF777F3}" srcId="{E283AEC9-4E00-44DD-B69B-46C498F01973}" destId="{219B0056-94C6-493E-BADD-7E468786E3B5}" srcOrd="2" destOrd="0" parTransId="{F6831830-4FD7-4DEB-9A23-A5E22F3D7DBA}" sibTransId="{59627886-206F-4D60-89D4-377B91AD12BA}"/>
    <dgm:cxn modelId="{8EB3C35E-A2E7-4C8D-9662-61D0EA37428D}" type="presOf" srcId="{AA9867F5-AC8F-4786-9F26-9F41EC2571BA}" destId="{3BDC75CB-5021-482D-9417-FC01B341CCEF}" srcOrd="0" destOrd="2" presId="urn:microsoft.com/office/officeart/2005/8/layout/list1"/>
    <dgm:cxn modelId="{62621C1E-AEDE-4241-9224-4B2BB63723FA}" type="presParOf" srcId="{C111F19D-8F22-4397-BBF0-0FAD135C71CC}" destId="{ECE2B066-ADC4-4B02-A3CC-45465EA80B93}" srcOrd="0" destOrd="0" presId="urn:microsoft.com/office/officeart/2005/8/layout/list1"/>
    <dgm:cxn modelId="{ADC09FB6-17A3-4546-B838-15AA40C7F51B}" type="presParOf" srcId="{ECE2B066-ADC4-4B02-A3CC-45465EA80B93}" destId="{A05082B8-4BE4-4A02-86AE-91C42AE369AF}" srcOrd="0" destOrd="0" presId="urn:microsoft.com/office/officeart/2005/8/layout/list1"/>
    <dgm:cxn modelId="{F6BDBFEA-664B-4BDA-9EEB-1ABF6B2FC1E6}" type="presParOf" srcId="{ECE2B066-ADC4-4B02-A3CC-45465EA80B93}" destId="{5C5F1B34-F1B5-48C0-8C5F-C00036684025}" srcOrd="1" destOrd="0" presId="urn:microsoft.com/office/officeart/2005/8/layout/list1"/>
    <dgm:cxn modelId="{D225B480-16E5-4EFB-9963-B61602DC5BE2}" type="presParOf" srcId="{C111F19D-8F22-4397-BBF0-0FAD135C71CC}" destId="{C95135F4-8876-4284-B160-F9BA7F54E2CB}" srcOrd="1" destOrd="0" presId="urn:microsoft.com/office/officeart/2005/8/layout/list1"/>
    <dgm:cxn modelId="{79A4F1C9-8BA1-410F-BAAD-54A2445BE4D9}" type="presParOf" srcId="{C111F19D-8F22-4397-BBF0-0FAD135C71CC}" destId="{3BDC75CB-5021-482D-9417-FC01B341CCEF}" srcOrd="2" destOrd="0" presId="urn:microsoft.com/office/officeart/2005/8/layout/list1"/>
    <dgm:cxn modelId="{BA0835FD-B79E-40D5-B9C1-832179EC97CC}" type="presParOf" srcId="{C111F19D-8F22-4397-BBF0-0FAD135C71CC}" destId="{ACAE17E2-B5FB-4D89-8609-CFE62E092AEC}" srcOrd="3" destOrd="0" presId="urn:microsoft.com/office/officeart/2005/8/layout/list1"/>
    <dgm:cxn modelId="{E50A8E3D-F15A-47F0-B7D0-3A737FAEC3DB}" type="presParOf" srcId="{C111F19D-8F22-4397-BBF0-0FAD135C71CC}" destId="{990F9803-D6E3-413E-8670-1C183D4BEEFC}" srcOrd="4" destOrd="0" presId="urn:microsoft.com/office/officeart/2005/8/layout/list1"/>
    <dgm:cxn modelId="{B0D1AC05-F723-4437-876A-EF4816A5092D}" type="presParOf" srcId="{990F9803-D6E3-413E-8670-1C183D4BEEFC}" destId="{0AA871FA-9B40-41B7-9A18-EEF85650CD6E}" srcOrd="0" destOrd="0" presId="urn:microsoft.com/office/officeart/2005/8/layout/list1"/>
    <dgm:cxn modelId="{0090AA84-12A3-412A-A9BA-2E81C9F9D592}" type="presParOf" srcId="{990F9803-D6E3-413E-8670-1C183D4BEEFC}" destId="{5E6D91D3-773E-4C7D-BE94-F039946C9011}" srcOrd="1" destOrd="0" presId="urn:microsoft.com/office/officeart/2005/8/layout/list1"/>
    <dgm:cxn modelId="{B63119ED-0F94-4F77-8E7F-2F59C660BD8E}" type="presParOf" srcId="{C111F19D-8F22-4397-BBF0-0FAD135C71CC}" destId="{AEED8B77-D97C-4FB4-9822-031443B81599}" srcOrd="5" destOrd="0" presId="urn:microsoft.com/office/officeart/2005/8/layout/list1"/>
    <dgm:cxn modelId="{AF0865A7-C868-4BFE-A564-987C4B0C3867}" type="presParOf" srcId="{C111F19D-8F22-4397-BBF0-0FAD135C71CC}" destId="{31DA0D9F-EF67-426B-8AC0-D59962451510}" srcOrd="6" destOrd="0" presId="urn:microsoft.com/office/officeart/2005/8/layout/list1"/>
    <dgm:cxn modelId="{1CA3A66C-9D9A-4F33-B6AB-1EF64E47E338}" type="presParOf" srcId="{C111F19D-8F22-4397-BBF0-0FAD135C71CC}" destId="{9D215E18-E149-4E92-B02A-042337D20BF3}" srcOrd="7" destOrd="0" presId="urn:microsoft.com/office/officeart/2005/8/layout/list1"/>
    <dgm:cxn modelId="{9631D43B-C53D-458B-B9E0-EC169DEEA762}" type="presParOf" srcId="{C111F19D-8F22-4397-BBF0-0FAD135C71CC}" destId="{3B41C7CC-322E-41F2-9ADD-9FD69ABA780F}" srcOrd="8" destOrd="0" presId="urn:microsoft.com/office/officeart/2005/8/layout/list1"/>
    <dgm:cxn modelId="{89C17B65-83DA-4E72-B04B-AF99025158E1}" type="presParOf" srcId="{3B41C7CC-322E-41F2-9ADD-9FD69ABA780F}" destId="{2A0AE9E1-D8C3-480D-8973-2BBEA1006439}" srcOrd="0" destOrd="0" presId="urn:microsoft.com/office/officeart/2005/8/layout/list1"/>
    <dgm:cxn modelId="{23B98A8D-6919-4863-9F49-FD086F2CA64D}" type="presParOf" srcId="{3B41C7CC-322E-41F2-9ADD-9FD69ABA780F}" destId="{AC31FF10-48EC-48F0-B648-1F6035C5313D}" srcOrd="1" destOrd="0" presId="urn:microsoft.com/office/officeart/2005/8/layout/list1"/>
    <dgm:cxn modelId="{1B889D7D-9977-4BC1-AC21-89C1D882FC38}" type="presParOf" srcId="{C111F19D-8F22-4397-BBF0-0FAD135C71CC}" destId="{A8065844-D3A9-4422-A12E-5D43A4A0834C}" srcOrd="9" destOrd="0" presId="urn:microsoft.com/office/officeart/2005/8/layout/list1"/>
    <dgm:cxn modelId="{1186BF3D-5B46-451E-B1C6-385890C780E0}" type="presParOf" srcId="{C111F19D-8F22-4397-BBF0-0FAD135C71CC}" destId="{871EB0BA-3102-4F18-8F09-00F798138864}"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334E6-9C61-406B-AA72-AC39E0C81CD1}">
      <dsp:nvSpPr>
        <dsp:cNvPr id="0" name=""/>
        <dsp:cNvSpPr/>
      </dsp:nvSpPr>
      <dsp:spPr>
        <a:xfrm>
          <a:off x="596719" y="984474"/>
          <a:ext cx="2532313" cy="1239831"/>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reflection blurRad="6350" stA="52000" endA="300" endPos="35000" dir="5400000" sy="-100000" algn="bl"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ja-JP" altLang="en-US" sz="1400" b="1" kern="1200" dirty="0" smtClean="0"/>
            <a:t>レイアウト　　　設備設計</a:t>
          </a:r>
          <a:endParaRPr kumimoji="1" lang="ja-JP" altLang="en-US" sz="1400" b="1" kern="1200" dirty="0"/>
        </a:p>
      </dsp:txBody>
      <dsp:txXfrm>
        <a:off x="1216635" y="984474"/>
        <a:ext cx="1292482" cy="1239831"/>
      </dsp:txXfrm>
    </dsp:sp>
    <dsp:sp modelId="{5C6AD54C-44AB-42E8-8874-4F035219350A}">
      <dsp:nvSpPr>
        <dsp:cNvPr id="0" name=""/>
        <dsp:cNvSpPr/>
      </dsp:nvSpPr>
      <dsp:spPr>
        <a:xfrm>
          <a:off x="2732531" y="960854"/>
          <a:ext cx="4234687" cy="1238715"/>
        </a:xfrm>
        <a:prstGeom prst="chevron">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reflection blurRad="6350" stA="52000" endA="300" endPos="35000" dir="5400000" sy="-100000" algn="bl"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ja-JP" altLang="en-US" sz="1400" b="1" kern="1200" dirty="0" smtClean="0"/>
            <a:t>ティーチング、プログラミング</a:t>
          </a:r>
          <a:r>
            <a:rPr lang="ja-JP" altLang="en-US" sz="1400" b="1" kern="1200" dirty="0" smtClean="0"/>
            <a:t>、デバグ、設備制作、調整</a:t>
          </a:r>
          <a:endParaRPr lang="ja-JP" altLang="en-US" sz="1400" b="1" kern="1200" dirty="0"/>
        </a:p>
      </dsp:txBody>
      <dsp:txXfrm>
        <a:off x="3351889" y="960854"/>
        <a:ext cx="2995972" cy="1238715"/>
      </dsp:txXfrm>
    </dsp:sp>
    <dsp:sp modelId="{C562C4A3-94CA-4B70-B3CD-A686B68F9833}">
      <dsp:nvSpPr>
        <dsp:cNvPr id="0" name=""/>
        <dsp:cNvSpPr/>
      </dsp:nvSpPr>
      <dsp:spPr>
        <a:xfrm>
          <a:off x="6577026" y="959407"/>
          <a:ext cx="1801781" cy="1247389"/>
        </a:xfrm>
        <a:prstGeom prst="chevron">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reflection blurRad="6350" stA="52000" endA="300" endPos="35000" dir="5400000" sy="-100000" algn="bl"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ja-JP" altLang="en-US" sz="1400" b="1" kern="1200" dirty="0" smtClean="0"/>
            <a:t>ハード　　　組付</a:t>
          </a:r>
          <a:endParaRPr lang="ja-JP" altLang="en-US" sz="1400" b="1" kern="1200" dirty="0"/>
        </a:p>
      </dsp:txBody>
      <dsp:txXfrm>
        <a:off x="7200721" y="959407"/>
        <a:ext cx="554392" cy="1247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334E6-9C61-406B-AA72-AC39E0C81CD1}">
      <dsp:nvSpPr>
        <dsp:cNvPr id="0" name=""/>
        <dsp:cNvSpPr/>
      </dsp:nvSpPr>
      <dsp:spPr>
        <a:xfrm>
          <a:off x="233887" y="867562"/>
          <a:ext cx="1540769" cy="1303257"/>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reflection blurRad="6350" stA="52000" endA="300" endPos="35000" dir="5400000" sy="-100000" algn="bl"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endParaRPr kumimoji="1" lang="ja-JP" altLang="en-US" sz="2000" kern="1200" dirty="0"/>
        </a:p>
      </dsp:txBody>
      <dsp:txXfrm>
        <a:off x="885516" y="867562"/>
        <a:ext cx="237512" cy="1303257"/>
      </dsp:txXfrm>
    </dsp:sp>
    <dsp:sp modelId="{5C6AD54C-44AB-42E8-8874-4F035219350A}">
      <dsp:nvSpPr>
        <dsp:cNvPr id="0" name=""/>
        <dsp:cNvSpPr/>
      </dsp:nvSpPr>
      <dsp:spPr>
        <a:xfrm>
          <a:off x="1302712" y="865078"/>
          <a:ext cx="2300477" cy="1347411"/>
        </a:xfrm>
        <a:prstGeom prst="chevron">
          <a:avLst/>
        </a:prstGeom>
        <a:gradFill rotWithShape="0">
          <a:gsLst>
            <a:gs pos="0">
              <a:schemeClr val="accent5">
                <a:hueOff val="-4966938"/>
                <a:satOff val="19906"/>
                <a:lumOff val="4314"/>
                <a:alphaOff val="0"/>
                <a:shade val="51000"/>
                <a:satMod val="130000"/>
              </a:schemeClr>
            </a:gs>
            <a:gs pos="80000">
              <a:schemeClr val="accent5">
                <a:hueOff val="-4966938"/>
                <a:satOff val="19906"/>
                <a:lumOff val="4314"/>
                <a:alphaOff val="0"/>
                <a:shade val="93000"/>
                <a:satMod val="130000"/>
              </a:schemeClr>
            </a:gs>
            <a:gs pos="100000">
              <a:schemeClr val="accent5">
                <a:hueOff val="-4966938"/>
                <a:satOff val="19906"/>
                <a:lumOff val="4314"/>
                <a:alphaOff val="0"/>
                <a:shade val="94000"/>
                <a:satMod val="135000"/>
              </a:schemeClr>
            </a:gs>
          </a:gsLst>
          <a:lin ang="16200000" scaled="0"/>
        </a:gradFill>
        <a:ln>
          <a:noFill/>
        </a:ln>
        <a:effectLst>
          <a:reflection blurRad="6350" stA="52000" endA="300" endPos="35000" dir="5400000" sy="-100000" algn="bl"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endParaRPr lang="ja-JP" altLang="en-US" sz="2000" kern="1200" dirty="0"/>
        </a:p>
      </dsp:txBody>
      <dsp:txXfrm>
        <a:off x="1976418" y="865078"/>
        <a:ext cx="953066" cy="1347411"/>
      </dsp:txXfrm>
    </dsp:sp>
    <dsp:sp modelId="{C562C4A3-94CA-4B70-B3CD-A686B68F9833}">
      <dsp:nvSpPr>
        <dsp:cNvPr id="0" name=""/>
        <dsp:cNvSpPr/>
      </dsp:nvSpPr>
      <dsp:spPr>
        <a:xfrm>
          <a:off x="3230058" y="1039959"/>
          <a:ext cx="1705904" cy="1068266"/>
        </a:xfrm>
        <a:prstGeom prst="chevron">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reflection blurRad="6350" stA="52000" endA="300" endPos="35000" dir="5400000" sy="-100000" algn="bl"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ja-JP" altLang="en-US" sz="1400" b="1" kern="1200" dirty="0" smtClean="0"/>
            <a:t>ハード　　組付</a:t>
          </a:r>
          <a:endParaRPr lang="ja-JP" altLang="en-US" sz="1400" b="1" kern="1200" dirty="0"/>
        </a:p>
      </dsp:txBody>
      <dsp:txXfrm>
        <a:off x="3764191" y="1039959"/>
        <a:ext cx="637638" cy="10682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F0987-841E-43F7-98E2-7EA9B0D280A2}">
      <dsp:nvSpPr>
        <dsp:cNvPr id="0" name=""/>
        <dsp:cNvSpPr/>
      </dsp:nvSpPr>
      <dsp:spPr>
        <a:xfrm>
          <a:off x="250361" y="-53915"/>
          <a:ext cx="1323140" cy="1323140"/>
        </a:xfrm>
        <a:prstGeom prst="circularArrow">
          <a:avLst>
            <a:gd name="adj1" fmla="val 5310"/>
            <a:gd name="adj2" fmla="val 343918"/>
            <a:gd name="adj3" fmla="val 12695751"/>
            <a:gd name="adj4" fmla="val 18075192"/>
            <a:gd name="adj5" fmla="val 6195"/>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B9ACF-A63E-440F-8EC7-5F3B4F61FA09}">
      <dsp:nvSpPr>
        <dsp:cNvPr id="0" name=""/>
        <dsp:cNvSpPr/>
      </dsp:nvSpPr>
      <dsp:spPr>
        <a:xfrm>
          <a:off x="474204" y="0"/>
          <a:ext cx="875454" cy="43772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ja-JP" altLang="en-US" sz="1100" b="1" kern="1200" dirty="0" smtClean="0"/>
            <a:t>ロボット　</a:t>
          </a:r>
          <a:endParaRPr kumimoji="1" lang="en-US" altLang="ja-JP" sz="1100" b="1" kern="1200" dirty="0" smtClean="0"/>
        </a:p>
        <a:p>
          <a:pPr lvl="0" algn="ctr" defTabSz="488950">
            <a:lnSpc>
              <a:spcPct val="90000"/>
            </a:lnSpc>
            <a:spcBef>
              <a:spcPct val="0"/>
            </a:spcBef>
            <a:spcAft>
              <a:spcPct val="35000"/>
            </a:spcAft>
          </a:pPr>
          <a:r>
            <a:rPr kumimoji="1" lang="ja-JP" altLang="en-US" sz="1100" b="1" kern="1200" dirty="0" smtClean="0"/>
            <a:t>配置最適化</a:t>
          </a:r>
          <a:endParaRPr kumimoji="1" lang="ja-JP" altLang="en-US" sz="1100" b="1" kern="1200" dirty="0"/>
        </a:p>
      </dsp:txBody>
      <dsp:txXfrm>
        <a:off x="495572" y="21368"/>
        <a:ext cx="832718" cy="394991"/>
      </dsp:txXfrm>
    </dsp:sp>
    <dsp:sp modelId="{747F4FE8-4075-4496-9B45-037B21BD1818}">
      <dsp:nvSpPr>
        <dsp:cNvPr id="0" name=""/>
        <dsp:cNvSpPr/>
      </dsp:nvSpPr>
      <dsp:spPr>
        <a:xfrm>
          <a:off x="474204" y="778181"/>
          <a:ext cx="875454" cy="43772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ja-JP" altLang="en-US" sz="1100" b="1" kern="1200" dirty="0" smtClean="0"/>
            <a:t>周辺設備の</a:t>
          </a:r>
          <a:r>
            <a:rPr kumimoji="1" lang="en-US" altLang="ja-JP" sz="1100" b="1" kern="1200" dirty="0" smtClean="0"/>
            <a:t/>
          </a:r>
          <a:br>
            <a:rPr kumimoji="1" lang="en-US" altLang="ja-JP" sz="1100" b="1" kern="1200" dirty="0" smtClean="0"/>
          </a:br>
          <a:r>
            <a:rPr kumimoji="1" lang="ja-JP" altLang="en-US" sz="1100" b="1" kern="1200" dirty="0" smtClean="0"/>
            <a:t>配置最適化</a:t>
          </a:r>
          <a:endParaRPr kumimoji="1" lang="ja-JP" altLang="en-US" sz="1100" b="1" kern="1200" dirty="0"/>
        </a:p>
      </dsp:txBody>
      <dsp:txXfrm>
        <a:off x="495572" y="799549"/>
        <a:ext cx="832718" cy="3949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4E635-3AEB-4D26-8390-F9ED328785EF}">
      <dsp:nvSpPr>
        <dsp:cNvPr id="0" name=""/>
        <dsp:cNvSpPr/>
      </dsp:nvSpPr>
      <dsp:spPr>
        <a:xfrm rot="8427818" flipH="1" flipV="1">
          <a:off x="1145214" y="437758"/>
          <a:ext cx="308667" cy="373968"/>
        </a:xfrm>
        <a:prstGeom prst="leftCircularArrow">
          <a:avLst>
            <a:gd name="adj1" fmla="val 5689"/>
            <a:gd name="adj2" fmla="val 340510"/>
            <a:gd name="adj3" fmla="val 12272957"/>
            <a:gd name="adj4" fmla="val 18377178"/>
            <a:gd name="adj5" fmla="val 5908"/>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35590-4F96-4BA7-AA98-5F15F2B02EB9}">
      <dsp:nvSpPr>
        <dsp:cNvPr id="0" name=""/>
        <dsp:cNvSpPr/>
      </dsp:nvSpPr>
      <dsp:spPr>
        <a:xfrm>
          <a:off x="96496" y="33664"/>
          <a:ext cx="1054653" cy="34538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ja-JP" altLang="en-US" sz="1100" b="1" kern="1200" dirty="0" smtClean="0"/>
            <a:t>自動軌道生成</a:t>
          </a:r>
          <a:endParaRPr kumimoji="1" lang="en-US" altLang="ja-JP" sz="1100" b="1" kern="1200" dirty="0" smtClean="0"/>
        </a:p>
      </dsp:txBody>
      <dsp:txXfrm>
        <a:off x="113356" y="50524"/>
        <a:ext cx="1020933" cy="311664"/>
      </dsp:txXfrm>
    </dsp:sp>
    <dsp:sp modelId="{1C0F7886-E959-4E97-9530-D0466D12883F}">
      <dsp:nvSpPr>
        <dsp:cNvPr id="0" name=""/>
        <dsp:cNvSpPr/>
      </dsp:nvSpPr>
      <dsp:spPr>
        <a:xfrm>
          <a:off x="689502" y="399792"/>
          <a:ext cx="1208651" cy="45049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ja-JP" altLang="en-US" sz="1100" b="1" kern="1200" dirty="0" smtClean="0"/>
            <a:t>ワーク把持</a:t>
          </a:r>
          <a:endParaRPr kumimoji="1" lang="en-US" altLang="ja-JP" sz="1100" b="1" kern="1200" dirty="0" smtClean="0"/>
        </a:p>
        <a:p>
          <a:pPr lvl="0" algn="ctr" defTabSz="488950">
            <a:lnSpc>
              <a:spcPct val="90000"/>
            </a:lnSpc>
            <a:spcBef>
              <a:spcPct val="0"/>
            </a:spcBef>
            <a:spcAft>
              <a:spcPct val="35000"/>
            </a:spcAft>
          </a:pPr>
          <a:r>
            <a:rPr kumimoji="1" lang="ja-JP" altLang="en-US" sz="1100" b="1" kern="1200" dirty="0" smtClean="0"/>
            <a:t>シミュレーション</a:t>
          </a:r>
          <a:endParaRPr kumimoji="1" lang="ja-JP" altLang="en-US" sz="1100" b="1" kern="1200" dirty="0"/>
        </a:p>
      </dsp:txBody>
      <dsp:txXfrm>
        <a:off x="711493" y="421783"/>
        <a:ext cx="1164669" cy="406510"/>
      </dsp:txXfrm>
    </dsp:sp>
    <dsp:sp modelId="{85EA11D3-F2E5-4F61-9F06-6F7E1DC76EDD}">
      <dsp:nvSpPr>
        <dsp:cNvPr id="0" name=""/>
        <dsp:cNvSpPr/>
      </dsp:nvSpPr>
      <dsp:spPr>
        <a:xfrm>
          <a:off x="105693" y="846492"/>
          <a:ext cx="892224" cy="44611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ja-JP" altLang="en-US" sz="1100" b="1" kern="1200" dirty="0" smtClean="0"/>
            <a:t>プログラム</a:t>
          </a:r>
          <a:endParaRPr kumimoji="1" lang="en-US" altLang="ja-JP" sz="1100" b="1" kern="1200" dirty="0" smtClean="0"/>
        </a:p>
        <a:p>
          <a:pPr lvl="0" algn="ctr" defTabSz="488950">
            <a:lnSpc>
              <a:spcPct val="90000"/>
            </a:lnSpc>
            <a:spcBef>
              <a:spcPct val="0"/>
            </a:spcBef>
            <a:spcAft>
              <a:spcPct val="35000"/>
            </a:spcAft>
          </a:pPr>
          <a:r>
            <a:rPr kumimoji="1" lang="ja-JP" altLang="en-US" sz="1100" b="1" kern="1200" dirty="0" smtClean="0"/>
            <a:t>自動生成</a:t>
          </a:r>
          <a:endParaRPr kumimoji="1" lang="ja-JP" altLang="en-US" sz="1100" b="1" kern="1200" dirty="0"/>
        </a:p>
      </dsp:txBody>
      <dsp:txXfrm>
        <a:off x="127470" y="868269"/>
        <a:ext cx="848670" cy="4025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C75CB-5021-482D-9417-FC01B341CCEF}">
      <dsp:nvSpPr>
        <dsp:cNvPr id="0" name=""/>
        <dsp:cNvSpPr/>
      </dsp:nvSpPr>
      <dsp:spPr>
        <a:xfrm>
          <a:off x="0" y="279550"/>
          <a:ext cx="4176464" cy="1579725"/>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4140" tIns="354076" rIns="324140"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b="0" kern="1200" dirty="0" smtClean="0"/>
            <a:t>どこのロボット配置が最適かわからない。</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どのように周辺機器を配置すれば良いかわからない。</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どのロボットを使用（購入）すれば最適かわからない。</a:t>
          </a:r>
          <a:endParaRPr kumimoji="1" lang="ja-JP" altLang="en-US" sz="1400" b="0" kern="1200" dirty="0"/>
        </a:p>
      </dsp:txBody>
      <dsp:txXfrm>
        <a:off x="0" y="279550"/>
        <a:ext cx="4176464" cy="1579725"/>
      </dsp:txXfrm>
    </dsp:sp>
    <dsp:sp modelId="{5C5F1B34-F1B5-48C0-8C5F-C00036684025}">
      <dsp:nvSpPr>
        <dsp:cNvPr id="0" name=""/>
        <dsp:cNvSpPr/>
      </dsp:nvSpPr>
      <dsp:spPr>
        <a:xfrm>
          <a:off x="208823" y="28630"/>
          <a:ext cx="2923524" cy="501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502" tIns="0" rIns="110502" bIns="0" numCol="1" spcCol="1270" anchor="ctr" anchorCtr="0">
          <a:noAutofit/>
        </a:bodyPr>
        <a:lstStyle/>
        <a:p>
          <a:pPr lvl="0" algn="l" defTabSz="755650">
            <a:lnSpc>
              <a:spcPct val="90000"/>
            </a:lnSpc>
            <a:spcBef>
              <a:spcPct val="0"/>
            </a:spcBef>
            <a:spcAft>
              <a:spcPct val="35000"/>
            </a:spcAft>
          </a:pPr>
          <a:r>
            <a:rPr kumimoji="1" lang="ja-JP" altLang="en-US" sz="1700" b="1" kern="1200" dirty="0" smtClean="0"/>
            <a:t>設備レイアウト</a:t>
          </a:r>
          <a:endParaRPr kumimoji="1" lang="ja-JP" altLang="en-US" sz="1700" b="1" kern="1200" dirty="0"/>
        </a:p>
      </dsp:txBody>
      <dsp:txXfrm>
        <a:off x="233321" y="53128"/>
        <a:ext cx="2874528" cy="452844"/>
      </dsp:txXfrm>
    </dsp:sp>
    <dsp:sp modelId="{31DA0D9F-EF67-426B-8AC0-D59962451510}">
      <dsp:nvSpPr>
        <dsp:cNvPr id="0" name=""/>
        <dsp:cNvSpPr/>
      </dsp:nvSpPr>
      <dsp:spPr>
        <a:xfrm>
          <a:off x="0" y="2201995"/>
          <a:ext cx="4176464" cy="187425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4140" tIns="354076" rIns="324140"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b="0" kern="1200" dirty="0" smtClean="0"/>
            <a:t>タスクをロボットに教示する事は非常に困難。</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何万候補もある中からもっとも効率的な軌道を探す事は不可能。</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把持しているワークの事を考慮するのが大変。</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複数ロボットのプログラミングは難しい。</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実機がシミュレーションどおりに動かない。</a:t>
          </a:r>
          <a:endParaRPr kumimoji="1" lang="ja-JP" altLang="en-US" sz="1400" b="0" kern="1200" dirty="0"/>
        </a:p>
      </dsp:txBody>
      <dsp:txXfrm>
        <a:off x="0" y="2201995"/>
        <a:ext cx="4176464" cy="1874250"/>
      </dsp:txXfrm>
    </dsp:sp>
    <dsp:sp modelId="{5E6D91D3-773E-4C7D-BE94-F039946C9011}">
      <dsp:nvSpPr>
        <dsp:cNvPr id="0" name=""/>
        <dsp:cNvSpPr/>
      </dsp:nvSpPr>
      <dsp:spPr>
        <a:xfrm>
          <a:off x="208823" y="1951075"/>
          <a:ext cx="2923524" cy="5018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502" tIns="0" rIns="110502" bIns="0" numCol="1" spcCol="1270" anchor="ctr" anchorCtr="0">
          <a:noAutofit/>
        </a:bodyPr>
        <a:lstStyle/>
        <a:p>
          <a:pPr lvl="0" algn="l" defTabSz="755650">
            <a:lnSpc>
              <a:spcPct val="90000"/>
            </a:lnSpc>
            <a:spcBef>
              <a:spcPct val="0"/>
            </a:spcBef>
            <a:spcAft>
              <a:spcPct val="35000"/>
            </a:spcAft>
          </a:pPr>
          <a:r>
            <a:rPr kumimoji="1" lang="ja-JP" altLang="en-US" sz="1700" b="1" kern="1200" dirty="0" smtClean="0"/>
            <a:t>ティーチング</a:t>
          </a:r>
          <a:r>
            <a:rPr kumimoji="1" lang="en-US" altLang="ja-JP" sz="1700" b="1" kern="1200" dirty="0" smtClean="0"/>
            <a:t>/</a:t>
          </a:r>
          <a:r>
            <a:rPr kumimoji="1" lang="ja-JP" altLang="en-US" sz="1700" b="1" kern="1200" dirty="0" smtClean="0"/>
            <a:t>軌道生成</a:t>
          </a:r>
          <a:endParaRPr kumimoji="1" lang="ja-JP" altLang="en-US" sz="1700" b="1" kern="1200" dirty="0"/>
        </a:p>
      </dsp:txBody>
      <dsp:txXfrm>
        <a:off x="233321" y="1975573"/>
        <a:ext cx="2874528" cy="452844"/>
      </dsp:txXfrm>
    </dsp:sp>
    <dsp:sp modelId="{871EB0BA-3102-4F18-8F09-00F798138864}">
      <dsp:nvSpPr>
        <dsp:cNvPr id="0" name=""/>
        <dsp:cNvSpPr/>
      </dsp:nvSpPr>
      <dsp:spPr>
        <a:xfrm>
          <a:off x="0" y="4418966"/>
          <a:ext cx="4176464" cy="13387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4140" tIns="354076" rIns="324140"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b="0" kern="1200" dirty="0" smtClean="0"/>
            <a:t>ロボットを扱うためには多くの知識と経験が必要でコストがかかる</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メーカー事に違う仕様、プログラム、クセに慣れるのは大変。</a:t>
          </a:r>
          <a:endParaRPr kumimoji="1" lang="ja-JP" altLang="en-US" sz="1400" b="0" kern="1200" dirty="0"/>
        </a:p>
      </dsp:txBody>
      <dsp:txXfrm>
        <a:off x="0" y="4418966"/>
        <a:ext cx="4176464" cy="1338750"/>
      </dsp:txXfrm>
    </dsp:sp>
    <dsp:sp modelId="{AC31FF10-48EC-48F0-B648-1F6035C5313D}">
      <dsp:nvSpPr>
        <dsp:cNvPr id="0" name=""/>
        <dsp:cNvSpPr/>
      </dsp:nvSpPr>
      <dsp:spPr>
        <a:xfrm>
          <a:off x="208823" y="4168045"/>
          <a:ext cx="2923524" cy="5018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502" tIns="0" rIns="110502" bIns="0" numCol="1" spcCol="1270" anchor="ctr" anchorCtr="0">
          <a:noAutofit/>
        </a:bodyPr>
        <a:lstStyle/>
        <a:p>
          <a:pPr lvl="0" algn="l" defTabSz="755650">
            <a:lnSpc>
              <a:spcPct val="90000"/>
            </a:lnSpc>
            <a:spcBef>
              <a:spcPct val="0"/>
            </a:spcBef>
            <a:spcAft>
              <a:spcPct val="35000"/>
            </a:spcAft>
          </a:pPr>
          <a:r>
            <a:rPr kumimoji="1" lang="ja-JP" altLang="en-US" sz="1700" b="1" kern="1200" dirty="0" smtClean="0"/>
            <a:t>社員の知識育成</a:t>
          </a:r>
          <a:endParaRPr kumimoji="1" lang="ja-JP" altLang="en-US" sz="1700" b="1" kern="1200" dirty="0"/>
        </a:p>
      </dsp:txBody>
      <dsp:txXfrm>
        <a:off x="233321" y="4192543"/>
        <a:ext cx="2874528"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C75CB-5021-482D-9417-FC01B341CCEF}">
      <dsp:nvSpPr>
        <dsp:cNvPr id="0" name=""/>
        <dsp:cNvSpPr/>
      </dsp:nvSpPr>
      <dsp:spPr>
        <a:xfrm>
          <a:off x="0" y="454255"/>
          <a:ext cx="4050704" cy="16537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4380" tIns="437388" rIns="314380"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b="0" kern="1200" dirty="0" smtClean="0"/>
            <a:t>すべてのロボット配置で全ての可能な軌道を計算し、最適配置を短時間で算出します。</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周辺機器配置の最適化も自動で行います。</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同環境に、違うメーカーのロボットを即座に入れ替えて再計算・検証する事ができます。</a:t>
          </a:r>
          <a:endParaRPr kumimoji="1" lang="ja-JP" altLang="en-US" sz="1400" b="0" kern="1200" dirty="0"/>
        </a:p>
      </dsp:txBody>
      <dsp:txXfrm>
        <a:off x="0" y="454255"/>
        <a:ext cx="4050704" cy="1653750"/>
      </dsp:txXfrm>
    </dsp:sp>
    <dsp:sp modelId="{5C5F1B34-F1B5-48C0-8C5F-C00036684025}">
      <dsp:nvSpPr>
        <dsp:cNvPr id="0" name=""/>
        <dsp:cNvSpPr/>
      </dsp:nvSpPr>
      <dsp:spPr>
        <a:xfrm>
          <a:off x="202535" y="166225"/>
          <a:ext cx="2835492" cy="6199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175" tIns="0" rIns="107175" bIns="0" numCol="1" spcCol="1270" anchor="ctr" anchorCtr="0">
          <a:noAutofit/>
        </a:bodyPr>
        <a:lstStyle/>
        <a:p>
          <a:pPr lvl="0" algn="l" defTabSz="933450">
            <a:lnSpc>
              <a:spcPct val="90000"/>
            </a:lnSpc>
            <a:spcBef>
              <a:spcPct val="0"/>
            </a:spcBef>
            <a:spcAft>
              <a:spcPct val="35000"/>
            </a:spcAft>
          </a:pPr>
          <a:r>
            <a:rPr kumimoji="1" lang="ja-JP" altLang="en-US" sz="2100" kern="1200" dirty="0" smtClean="0"/>
            <a:t>設備レイアウト</a:t>
          </a:r>
          <a:endParaRPr kumimoji="1" lang="ja-JP" altLang="en-US" sz="2100" kern="1200" dirty="0"/>
        </a:p>
      </dsp:txBody>
      <dsp:txXfrm>
        <a:off x="232797" y="196487"/>
        <a:ext cx="2774968" cy="559396"/>
      </dsp:txXfrm>
    </dsp:sp>
    <dsp:sp modelId="{31DA0D9F-EF67-426B-8AC0-D59962451510}">
      <dsp:nvSpPr>
        <dsp:cNvPr id="0" name=""/>
        <dsp:cNvSpPr/>
      </dsp:nvSpPr>
      <dsp:spPr>
        <a:xfrm>
          <a:off x="0" y="2554243"/>
          <a:ext cx="4050704" cy="1686825"/>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4380" tIns="437388" rIns="314380"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b="0" kern="1200" dirty="0" smtClean="0"/>
            <a:t>最終到達地の指定だけで、干渉回避等を完璧に考慮した最適軌道を数分で自動計算</a:t>
          </a:r>
          <a:r>
            <a:rPr kumimoji="1" lang="ja-JP" altLang="en-US" sz="1400" b="0" kern="1200" dirty="0" smtClean="0"/>
            <a:t>。</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ワーク把持シミュレーションも可能です。</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複数ロボットでの軌道生成にも対応してます。</a:t>
          </a:r>
          <a:endParaRPr kumimoji="1" lang="ja-JP" altLang="en-US" sz="1400" b="0" kern="1200" dirty="0"/>
        </a:p>
        <a:p>
          <a:pPr marL="114300" lvl="1" indent="-114300" algn="l" defTabSz="622300">
            <a:lnSpc>
              <a:spcPct val="90000"/>
            </a:lnSpc>
            <a:spcBef>
              <a:spcPct val="0"/>
            </a:spcBef>
            <a:spcAft>
              <a:spcPct val="15000"/>
            </a:spcAft>
            <a:buChar char="••"/>
          </a:pPr>
          <a:r>
            <a:rPr kumimoji="1" lang="ja-JP" altLang="en-US" sz="1400" b="0" kern="1200" dirty="0" smtClean="0"/>
            <a:t>対応機種では９５</a:t>
          </a:r>
          <a:r>
            <a:rPr kumimoji="1" lang="en-US" altLang="ja-JP" sz="1400" b="0" kern="1200" dirty="0" smtClean="0"/>
            <a:t>%</a:t>
          </a:r>
          <a:r>
            <a:rPr kumimoji="1" lang="ja-JP" altLang="en-US" sz="1400" b="0" kern="1200" dirty="0" smtClean="0"/>
            <a:t>の精度で実機が動きます。</a:t>
          </a:r>
          <a:endParaRPr kumimoji="1" lang="ja-JP" altLang="en-US" sz="1400" b="0" kern="1200" dirty="0"/>
        </a:p>
      </dsp:txBody>
      <dsp:txXfrm>
        <a:off x="0" y="2554243"/>
        <a:ext cx="4050704" cy="1686825"/>
      </dsp:txXfrm>
    </dsp:sp>
    <dsp:sp modelId="{5E6D91D3-773E-4C7D-BE94-F039946C9011}">
      <dsp:nvSpPr>
        <dsp:cNvPr id="0" name=""/>
        <dsp:cNvSpPr/>
      </dsp:nvSpPr>
      <dsp:spPr>
        <a:xfrm>
          <a:off x="202535" y="2244283"/>
          <a:ext cx="2835492" cy="6199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175" tIns="0" rIns="107175" bIns="0" numCol="1" spcCol="1270" anchor="ctr" anchorCtr="0">
          <a:noAutofit/>
        </a:bodyPr>
        <a:lstStyle/>
        <a:p>
          <a:pPr lvl="0" algn="l" defTabSz="933450">
            <a:lnSpc>
              <a:spcPct val="90000"/>
            </a:lnSpc>
            <a:spcBef>
              <a:spcPct val="0"/>
            </a:spcBef>
            <a:spcAft>
              <a:spcPct val="35000"/>
            </a:spcAft>
          </a:pPr>
          <a:r>
            <a:rPr kumimoji="1" lang="ja-JP" altLang="en-US" sz="2100" kern="1200" dirty="0" smtClean="0"/>
            <a:t>ティーチング</a:t>
          </a:r>
          <a:r>
            <a:rPr kumimoji="1" lang="en-US" altLang="ja-JP" sz="2100" kern="1200" dirty="0" smtClean="0"/>
            <a:t>/</a:t>
          </a:r>
          <a:r>
            <a:rPr kumimoji="1" lang="ja-JP" altLang="en-US" sz="2100" kern="1200" dirty="0" smtClean="0"/>
            <a:t>軌道生成</a:t>
          </a:r>
          <a:endParaRPr kumimoji="1" lang="ja-JP" altLang="en-US" sz="2100" kern="1200" dirty="0"/>
        </a:p>
      </dsp:txBody>
      <dsp:txXfrm>
        <a:off x="232797" y="2274545"/>
        <a:ext cx="2774968" cy="559396"/>
      </dsp:txXfrm>
    </dsp:sp>
    <dsp:sp modelId="{871EB0BA-3102-4F18-8F09-00F798138864}">
      <dsp:nvSpPr>
        <dsp:cNvPr id="0" name=""/>
        <dsp:cNvSpPr/>
      </dsp:nvSpPr>
      <dsp:spPr>
        <a:xfrm>
          <a:off x="0" y="4652077"/>
          <a:ext cx="4050704" cy="1422225"/>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4380" tIns="437388" rIns="314380"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b="0" kern="1200" dirty="0" smtClean="0"/>
            <a:t>特別な知識はほとんど必要なくなります。</a:t>
          </a:r>
          <a:endParaRPr kumimoji="1" lang="ja-JP" altLang="en-US" sz="1400" b="0" kern="1200" dirty="0"/>
        </a:p>
        <a:p>
          <a:pPr marL="114300" lvl="1" indent="-114300" algn="l" defTabSz="622300">
            <a:lnSpc>
              <a:spcPct val="90000"/>
            </a:lnSpc>
            <a:spcBef>
              <a:spcPct val="0"/>
            </a:spcBef>
            <a:spcAft>
              <a:spcPct val="15000"/>
            </a:spcAft>
            <a:buChar char="••"/>
          </a:pPr>
          <a:r>
            <a:rPr kumimoji="1" lang="en-US" altLang="ja-JP" sz="1400" b="0" kern="1200" dirty="0" smtClean="0"/>
            <a:t>MUIJN</a:t>
          </a:r>
          <a:r>
            <a:rPr kumimoji="1" lang="ja-JP" altLang="en-US" sz="1400" b="0" kern="1200" dirty="0" smtClean="0"/>
            <a:t>コントローラはメーカー事のロボットプログラムを自動排出するため、個別のメーカーの勉強をする必要がございません。</a:t>
          </a:r>
          <a:endParaRPr kumimoji="1" lang="ja-JP" altLang="en-US" sz="1400" b="0" kern="1200" dirty="0"/>
        </a:p>
      </dsp:txBody>
      <dsp:txXfrm>
        <a:off x="0" y="4652077"/>
        <a:ext cx="4050704" cy="1422225"/>
      </dsp:txXfrm>
    </dsp:sp>
    <dsp:sp modelId="{AC31FF10-48EC-48F0-B648-1F6035C5313D}">
      <dsp:nvSpPr>
        <dsp:cNvPr id="0" name=""/>
        <dsp:cNvSpPr/>
      </dsp:nvSpPr>
      <dsp:spPr>
        <a:xfrm>
          <a:off x="202535" y="4354469"/>
          <a:ext cx="2835492" cy="6199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175" tIns="0" rIns="107175" bIns="0" numCol="1" spcCol="1270" anchor="ctr" anchorCtr="0">
          <a:noAutofit/>
        </a:bodyPr>
        <a:lstStyle/>
        <a:p>
          <a:pPr lvl="0" algn="l" defTabSz="933450">
            <a:lnSpc>
              <a:spcPct val="90000"/>
            </a:lnSpc>
            <a:spcBef>
              <a:spcPct val="0"/>
            </a:spcBef>
            <a:spcAft>
              <a:spcPct val="35000"/>
            </a:spcAft>
          </a:pPr>
          <a:r>
            <a:rPr kumimoji="1" lang="ja-JP" altLang="en-US" sz="2100" kern="1200" dirty="0" smtClean="0"/>
            <a:t>社員の知識育成</a:t>
          </a:r>
          <a:endParaRPr kumimoji="1" lang="ja-JP" altLang="en-US" sz="2100" kern="1200" dirty="0"/>
        </a:p>
      </dsp:txBody>
      <dsp:txXfrm>
        <a:off x="232797" y="4384731"/>
        <a:ext cx="2774968"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25786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343978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1294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210442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158410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289527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388279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175349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428150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29346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D15D868-C6AE-4AD4-A8D7-793395F65DEB}" type="datetimeFigureOut">
              <a:rPr kumimoji="1" lang="ja-JP" altLang="en-US" smtClean="0"/>
              <a:t>2013/2/26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183848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5D868-C6AE-4AD4-A8D7-793395F65DEB}" type="datetimeFigureOut">
              <a:rPr kumimoji="1" lang="ja-JP" altLang="en-US" smtClean="0"/>
              <a:t>2013/2/26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3E8CA-3F88-4F7B-ACE4-13C004CB4CB4}" type="slidenum">
              <a:rPr kumimoji="1" lang="ja-JP" altLang="en-US" smtClean="0"/>
              <a:t>‹#›</a:t>
            </a:fld>
            <a:endParaRPr kumimoji="1" lang="ja-JP" altLang="en-US"/>
          </a:p>
        </p:txBody>
      </p:sp>
    </p:spTree>
    <p:extLst>
      <p:ext uri="{BB962C8B-B14F-4D97-AF65-F5344CB8AC3E}">
        <p14:creationId xmlns:p14="http://schemas.microsoft.com/office/powerpoint/2010/main" val="638319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Layout" Target="../diagrams/layout1.xml"/><Relationship Id="rId21" Type="http://schemas.openxmlformats.org/officeDocument/2006/relationships/diagramColors" Target="../diagrams/colors4.xml"/><Relationship Id="rId7" Type="http://schemas.openxmlformats.org/officeDocument/2006/relationships/diagramData" Target="../diagrams/data2.xml"/><Relationship Id="rId12" Type="http://schemas.openxmlformats.org/officeDocument/2006/relationships/image" Target="../media/image1.jpeg"/><Relationship Id="rId17" Type="http://schemas.microsoft.com/office/2007/relationships/diagramDrawing" Target="../diagrams/drawing3.xml"/><Relationship Id="rId2" Type="http://schemas.openxmlformats.org/officeDocument/2006/relationships/diagramData" Target="../diagrams/data1.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QuickStyle" Target="../diagrams/quickStyle3.xml"/><Relationship Id="rId10" Type="http://schemas.openxmlformats.org/officeDocument/2006/relationships/diagramColors" Target="../diagrams/colors2.xml"/><Relationship Id="rId19" Type="http://schemas.openxmlformats.org/officeDocument/2006/relationships/diagramLayout" Target="../diagrams/layout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曲折矢印 15"/>
          <p:cNvSpPr/>
          <p:nvPr/>
        </p:nvSpPr>
        <p:spPr>
          <a:xfrm flipV="1">
            <a:off x="467544" y="4281244"/>
            <a:ext cx="936104" cy="974378"/>
          </a:xfrm>
          <a:prstGeom prst="bentArrow">
            <a:avLst/>
          </a:prstGeom>
          <a:solidFill>
            <a:schemeClr val="accent1">
              <a:lumMod val="20000"/>
              <a:lumOff val="80000"/>
            </a:schemeClr>
          </a:solidFill>
          <a:effectLst>
            <a:outerShdw blurRad="508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曲折矢印 13"/>
          <p:cNvSpPr/>
          <p:nvPr/>
        </p:nvSpPr>
        <p:spPr>
          <a:xfrm>
            <a:off x="467544" y="2322458"/>
            <a:ext cx="936104" cy="1106542"/>
          </a:xfrm>
          <a:prstGeom prst="bentArrow">
            <a:avLst/>
          </a:prstGeom>
          <a:solidFill>
            <a:schemeClr val="accent1">
              <a:lumMod val="20000"/>
              <a:lumOff val="80000"/>
            </a:schemeClr>
          </a:solidFill>
          <a:effectLst>
            <a:outerShdw blurRad="50800" dist="1016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aphicFrame>
        <p:nvGraphicFramePr>
          <p:cNvPr id="6" name="図表 5"/>
          <p:cNvGraphicFramePr/>
          <p:nvPr>
            <p:extLst>
              <p:ext uri="{D42A27DB-BD31-4B8C-83A1-F6EECF244321}">
                <p14:modId xmlns:p14="http://schemas.microsoft.com/office/powerpoint/2010/main" val="2705356392"/>
              </p:ext>
            </p:extLst>
          </p:nvPr>
        </p:nvGraphicFramePr>
        <p:xfrm>
          <a:off x="687456" y="957425"/>
          <a:ext cx="8533964"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図表 6"/>
          <p:cNvGraphicFramePr/>
          <p:nvPr>
            <p:extLst>
              <p:ext uri="{D42A27DB-BD31-4B8C-83A1-F6EECF244321}">
                <p14:modId xmlns:p14="http://schemas.microsoft.com/office/powerpoint/2010/main" val="3822690238"/>
              </p:ext>
            </p:extLst>
          </p:nvPr>
        </p:nvGraphicFramePr>
        <p:xfrm>
          <a:off x="1115616" y="3501008"/>
          <a:ext cx="6336704" cy="28803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descr="C:\Documents and Settings\Administrator\Desktop\assembly.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5496" y="3340042"/>
            <a:ext cx="1223120" cy="94120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3" name="額縁 12"/>
          <p:cNvSpPr/>
          <p:nvPr/>
        </p:nvSpPr>
        <p:spPr>
          <a:xfrm>
            <a:off x="41212" y="4053352"/>
            <a:ext cx="1217404" cy="289012"/>
          </a:xfrm>
          <a:prstGeom prst="bevel">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t>自動化依頼</a:t>
            </a:r>
            <a:endParaRPr kumimoji="1" lang="ja-JP" altLang="en-US" sz="1400" b="1" dirty="0"/>
          </a:p>
        </p:txBody>
      </p:sp>
      <p:sp>
        <p:nvSpPr>
          <p:cNvPr id="18" name="テキスト ボックス 17"/>
          <p:cNvSpPr txBox="1"/>
          <p:nvPr/>
        </p:nvSpPr>
        <p:spPr>
          <a:xfrm>
            <a:off x="-36512" y="1916832"/>
            <a:ext cx="1259632" cy="523220"/>
          </a:xfrm>
          <a:prstGeom prst="rect">
            <a:avLst/>
          </a:prstGeom>
          <a:noFill/>
        </p:spPr>
        <p:txBody>
          <a:bodyPr wrap="square" rtlCol="0">
            <a:spAutoFit/>
          </a:bodyPr>
          <a:lstStyle/>
          <a:p>
            <a:r>
              <a:rPr kumimoji="1" lang="ja-JP" altLang="en-US" sz="2800" b="1" dirty="0" smtClean="0"/>
              <a:t>導入前</a:t>
            </a:r>
            <a:endParaRPr kumimoji="1" lang="ja-JP" altLang="en-US" sz="2800" b="1" dirty="0"/>
          </a:p>
        </p:txBody>
      </p:sp>
      <p:sp>
        <p:nvSpPr>
          <p:cNvPr id="20" name="テキスト ボックス 19"/>
          <p:cNvSpPr txBox="1"/>
          <p:nvPr/>
        </p:nvSpPr>
        <p:spPr>
          <a:xfrm>
            <a:off x="-36512" y="5210036"/>
            <a:ext cx="1290428" cy="523220"/>
          </a:xfrm>
          <a:prstGeom prst="rect">
            <a:avLst/>
          </a:prstGeom>
          <a:noFill/>
        </p:spPr>
        <p:txBody>
          <a:bodyPr wrap="square" rtlCol="0">
            <a:spAutoFit/>
          </a:bodyPr>
          <a:lstStyle/>
          <a:p>
            <a:r>
              <a:rPr kumimoji="1" lang="ja-JP" altLang="en-US" sz="2800" b="1" dirty="0" smtClean="0"/>
              <a:t>導入後</a:t>
            </a:r>
            <a:endParaRPr kumimoji="1" lang="ja-JP" altLang="en-US" sz="2800" b="1" dirty="0"/>
          </a:p>
        </p:txBody>
      </p:sp>
      <p:graphicFrame>
        <p:nvGraphicFramePr>
          <p:cNvPr id="1025" name="図表 1024"/>
          <p:cNvGraphicFramePr/>
          <p:nvPr>
            <p:extLst>
              <p:ext uri="{D42A27DB-BD31-4B8C-83A1-F6EECF244321}">
                <p14:modId xmlns:p14="http://schemas.microsoft.com/office/powerpoint/2010/main" val="1861601858"/>
              </p:ext>
            </p:extLst>
          </p:nvPr>
        </p:nvGraphicFramePr>
        <p:xfrm>
          <a:off x="1163960" y="4445339"/>
          <a:ext cx="1823864" cy="121590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5" name="環状矢印 34"/>
          <p:cNvSpPr/>
          <p:nvPr/>
        </p:nvSpPr>
        <p:spPr>
          <a:xfrm rot="20236451">
            <a:off x="3099460" y="4482126"/>
            <a:ext cx="1282840" cy="1208535"/>
          </a:xfrm>
          <a:prstGeom prst="circularArrow">
            <a:avLst>
              <a:gd name="adj1" fmla="val 5310"/>
              <a:gd name="adj2" fmla="val 343918"/>
              <a:gd name="adj3" fmla="val 12695751"/>
              <a:gd name="adj4" fmla="val 18075192"/>
              <a:gd name="adj5" fmla="val 6195"/>
            </a:avLst>
          </a:prstGeom>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aphicFrame>
        <p:nvGraphicFramePr>
          <p:cNvPr id="19" name="図表 18"/>
          <p:cNvGraphicFramePr/>
          <p:nvPr>
            <p:extLst>
              <p:ext uri="{D42A27DB-BD31-4B8C-83A1-F6EECF244321}">
                <p14:modId xmlns:p14="http://schemas.microsoft.com/office/powerpoint/2010/main" val="2387899277"/>
              </p:ext>
            </p:extLst>
          </p:nvPr>
        </p:nvGraphicFramePr>
        <p:xfrm>
          <a:off x="2627784" y="4403449"/>
          <a:ext cx="2304256" cy="140181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038" name="直線コネクタ 1037"/>
          <p:cNvCxnSpPr/>
          <p:nvPr/>
        </p:nvCxnSpPr>
        <p:spPr>
          <a:xfrm>
            <a:off x="1322258" y="3140968"/>
            <a:ext cx="40695" cy="120139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H="1">
            <a:off x="2195736" y="3140968"/>
            <a:ext cx="1008112" cy="1273404"/>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H="1">
            <a:off x="2411760" y="3140968"/>
            <a:ext cx="1008112" cy="1273404"/>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4029740" y="3140968"/>
            <a:ext cx="2990532" cy="1250279"/>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1" name="ストライプ矢印 50"/>
          <p:cNvSpPr/>
          <p:nvPr/>
        </p:nvSpPr>
        <p:spPr>
          <a:xfrm flipH="1">
            <a:off x="6109766" y="4053352"/>
            <a:ext cx="2926730" cy="2088232"/>
          </a:xfrm>
          <a:prstGeom prst="stripedRightArrow">
            <a:avLst/>
          </a:prstGeom>
          <a:solidFill>
            <a:srgbClr val="FF0000"/>
          </a:solidFill>
          <a:ln>
            <a:solidFill>
              <a:schemeClr val="bg1"/>
            </a:solidFill>
          </a:ln>
          <a:effectLst>
            <a:outerShdw blurRad="50800" dist="241300" dir="2580000" sx="97000" sy="9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４０％以上コスト削減</a:t>
            </a:r>
            <a:endParaRPr kumimoji="1" lang="ja-JP" altLang="en-US" sz="3200" b="1" dirty="0"/>
          </a:p>
        </p:txBody>
      </p:sp>
    </p:spTree>
    <p:extLst>
      <p:ext uri="{BB962C8B-B14F-4D97-AF65-F5344CB8AC3E}">
        <p14:creationId xmlns:p14="http://schemas.microsoft.com/office/powerpoint/2010/main" val="2809584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aphicFrame>
        <p:nvGraphicFramePr>
          <p:cNvPr id="4" name="図表 3"/>
          <p:cNvGraphicFramePr/>
          <p:nvPr>
            <p:extLst>
              <p:ext uri="{D42A27DB-BD31-4B8C-83A1-F6EECF244321}">
                <p14:modId xmlns:p14="http://schemas.microsoft.com/office/powerpoint/2010/main" val="2579439163"/>
              </p:ext>
            </p:extLst>
          </p:nvPr>
        </p:nvGraphicFramePr>
        <p:xfrm>
          <a:off x="107504" y="738997"/>
          <a:ext cx="4176464" cy="5786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フローチャート: 処理 9"/>
          <p:cNvSpPr/>
          <p:nvPr/>
        </p:nvSpPr>
        <p:spPr>
          <a:xfrm>
            <a:off x="4644008" y="116632"/>
            <a:ext cx="4392488" cy="669674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smtClean="0"/>
              <a:t>Ｆ　　　　　　　　　　　　　　</a:t>
            </a:r>
            <a:r>
              <a:rPr kumimoji="1" lang="ja-JP" altLang="en-US" sz="4000" b="1" dirty="0" smtClean="0">
                <a:solidFill>
                  <a:schemeClr val="tx1"/>
                </a:solidFill>
              </a:rPr>
              <a:t>導入後</a:t>
            </a:r>
            <a:endParaRPr kumimoji="1" lang="ja-JP" altLang="en-US" sz="4000" b="1" dirty="0">
              <a:solidFill>
                <a:schemeClr val="tx1"/>
              </a:solidFill>
            </a:endParaRPr>
          </a:p>
        </p:txBody>
      </p:sp>
      <p:graphicFrame>
        <p:nvGraphicFramePr>
          <p:cNvPr id="5" name="図表 4"/>
          <p:cNvGraphicFramePr/>
          <p:nvPr>
            <p:extLst>
              <p:ext uri="{D42A27DB-BD31-4B8C-83A1-F6EECF244321}">
                <p14:modId xmlns:p14="http://schemas.microsoft.com/office/powerpoint/2010/main" val="2807201996"/>
              </p:ext>
            </p:extLst>
          </p:nvPr>
        </p:nvGraphicFramePr>
        <p:xfrm>
          <a:off x="4814900" y="692696"/>
          <a:ext cx="4050704" cy="62538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descr="E:\www\mujinwww\mujinwww\static\img\mujincontroller_logo2.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04048" y="188640"/>
            <a:ext cx="1840477" cy="47346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251520" y="44624"/>
            <a:ext cx="1728192" cy="707886"/>
          </a:xfrm>
          <a:prstGeom prst="rect">
            <a:avLst/>
          </a:prstGeom>
          <a:noFill/>
        </p:spPr>
        <p:txBody>
          <a:bodyPr wrap="square" rtlCol="0">
            <a:spAutoFit/>
          </a:bodyPr>
          <a:lstStyle/>
          <a:p>
            <a:r>
              <a:rPr kumimoji="1" lang="ja-JP" altLang="en-US" sz="4000" dirty="0" smtClean="0"/>
              <a:t>導入前</a:t>
            </a:r>
            <a:endParaRPr kumimoji="1" lang="ja-JP" altLang="en-US" sz="4000" dirty="0"/>
          </a:p>
        </p:txBody>
      </p:sp>
      <p:sp>
        <p:nvSpPr>
          <p:cNvPr id="13" name="ストライプ矢印 12"/>
          <p:cNvSpPr/>
          <p:nvPr/>
        </p:nvSpPr>
        <p:spPr>
          <a:xfrm>
            <a:off x="3995936" y="1412776"/>
            <a:ext cx="1063051" cy="745451"/>
          </a:xfrm>
          <a:prstGeom prst="stripedRightArrow">
            <a:avLst/>
          </a:prstGeom>
          <a:solidFill>
            <a:srgbClr val="FF0000"/>
          </a:solidFill>
          <a:ln>
            <a:solidFill>
              <a:schemeClr val="bg1"/>
            </a:solidFill>
          </a:ln>
          <a:effectLst>
            <a:outerShdw blurRad="50800" dist="114300" dir="2580000" sx="97000" sy="9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4" name="ストライプ矢印 13"/>
          <p:cNvSpPr/>
          <p:nvPr/>
        </p:nvSpPr>
        <p:spPr>
          <a:xfrm>
            <a:off x="3923928" y="3403629"/>
            <a:ext cx="1063051" cy="745451"/>
          </a:xfrm>
          <a:prstGeom prst="stripedRightArrow">
            <a:avLst/>
          </a:prstGeom>
          <a:solidFill>
            <a:srgbClr val="FF0000"/>
          </a:solidFill>
          <a:ln>
            <a:solidFill>
              <a:schemeClr val="bg1"/>
            </a:solidFill>
          </a:ln>
          <a:effectLst>
            <a:outerShdw blurRad="50800" dist="114300" dir="2580000" sx="97000" sy="9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
        <p:nvSpPr>
          <p:cNvPr id="15" name="ストライプ矢印 14"/>
          <p:cNvSpPr/>
          <p:nvPr/>
        </p:nvSpPr>
        <p:spPr>
          <a:xfrm>
            <a:off x="3940997" y="5491861"/>
            <a:ext cx="1063051" cy="745451"/>
          </a:xfrm>
          <a:prstGeom prst="stripedRightArrow">
            <a:avLst/>
          </a:prstGeom>
          <a:solidFill>
            <a:srgbClr val="FF0000"/>
          </a:solidFill>
          <a:ln>
            <a:solidFill>
              <a:schemeClr val="bg1"/>
            </a:solidFill>
          </a:ln>
          <a:effectLst>
            <a:outerShdw blurRad="50800" dist="114300" dir="2580000" sx="97000" sy="97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p>
        </p:txBody>
      </p:sp>
    </p:spTree>
    <p:extLst>
      <p:ext uri="{BB962C8B-B14F-4D97-AF65-F5344CB8AC3E}">
        <p14:creationId xmlns:p14="http://schemas.microsoft.com/office/powerpoint/2010/main" val="20636239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1870</TotalTime>
  <Words>312</Words>
  <Application>Microsoft Office PowerPoint</Application>
  <PresentationFormat>画面に合わせる (4:3)</PresentationFormat>
  <Paragraphs>43</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Issei Takino</dc:creator>
  <cp:lastModifiedBy>Issei Takino</cp:lastModifiedBy>
  <cp:revision>31</cp:revision>
  <cp:lastPrinted>2013-02-27T08:19:36Z</cp:lastPrinted>
  <dcterms:created xsi:type="dcterms:W3CDTF">2013-02-26T02:21:44Z</dcterms:created>
  <dcterms:modified xsi:type="dcterms:W3CDTF">2013-02-27T09:32:15Z</dcterms:modified>
</cp:coreProperties>
</file>