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1732-6335-46F3-8D07-3C7002BE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81FB8-E3A2-484A-AC0F-E0D9A558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3BB1-5244-4258-969E-DF5C1095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A39C7-560E-4BFF-BFCB-096F4D6A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423C-DCA6-4A07-AAF6-01123EB7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3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A691-F936-42A1-ABD9-34032DF1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08266-00F0-43F6-B363-0F0BFB2DF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CCA5-F0A8-4C71-8FA6-A3ECB8D3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8C31-35B7-41A9-8AC8-6B82CB77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4051-669E-4846-8983-711C7995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4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64C18-E066-43D7-85FD-5578C06A8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FBD19-FB7F-4B98-826D-420E16CB8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CA55-EE37-443C-9665-BDFD0309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069D-0776-445F-A532-B7FC30CD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7AAD-3EC5-46E3-88FC-993B8615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3368-40BD-4F00-863B-70BE0F5D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C047-A634-4F3B-A374-6A98C598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FB9F-00B6-4DE8-BD64-E51C6C04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2E6FF-764D-4BD9-9296-0A135E3E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1FD9-0EF3-433E-82E5-0517581A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F768-BF49-4476-B5B7-5876646A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5E70-D2B4-4605-AA88-54907521F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8AA4-38F8-41DA-85F1-534F46FC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07A3-EA54-4B6D-8101-446AD4CC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FA7C-9179-434F-9639-FBC0E2FF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82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1EB3-429B-46E8-A23E-C7714397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5C6A-C052-4304-B2E8-78E9BBA99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6C0B2-4D46-4125-A3C7-3648166EE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520F5-2360-4070-94E9-CEC2D6CB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50E8-EE79-47A1-ABD9-E78EACF2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1AC6-00F1-44AF-8C10-84A7A24D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909B-09A6-4D93-BEE9-B663B9DC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24F3-D45A-49BD-8602-5E41DE6D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A978-79D0-4BCC-8CBF-5E6FBCD0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E440B-3E4E-43FC-A94A-36F5B1081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9D169-570A-4E30-A341-4EECA24CB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10BF9-65B1-4CE4-A998-716758E5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AAADC-F3CC-40A6-9DD3-B88A6090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EA67E-4AB0-4AF6-8217-1EFCA459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BE03-B723-4CD7-AC5A-10D06070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A91C4-1181-4DEF-9FC5-E632EE3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BD046-843C-45F6-B4E9-E66D0736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AFCE8-73E3-420D-B359-9C85746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BA6A7-278A-41DD-8D3A-DDD70AEC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9D8C5-804D-47A0-8583-82A344F8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B99A-1CD1-4191-AAA8-EB19D91B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D1EA-7218-418B-9E7F-917D357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A2D8-502B-4179-A8DC-AE90A214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7AE2-96D2-45BB-92EF-9CCDD67E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6CE1E-ECCC-435E-9745-4E8945E6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2A6B-C27D-4C4C-8D5A-A44655C6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2A793-4995-41A3-9040-82CAA036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5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0577-9089-4230-9BDE-4190CB54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F5AEB-1DEC-4480-8646-BEF425629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9E2C1-788C-4E1A-9B9C-CEA6BB99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5845C-5418-40BA-86D8-4394DF3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ED7E0-D30C-495F-BB02-E03A2023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4DEFF-6CD2-4096-AC93-7AA20437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B8978-D102-4EDA-A07B-79487EA9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3087C-F81D-4C2F-9CCE-1163B21D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1059-744F-42F6-962A-1BA223626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DA36-0114-407D-8F75-A3F8078C1EC4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09A1-29D7-4EA4-9C1C-FFE7EF7E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2E9C-0AEC-43EB-9797-AC44AB86A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4D27-FCDA-47DF-B25B-ADEA7C628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0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8DB91-BBB4-418B-9975-AC81FA61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33252"/>
            <a:ext cx="1111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6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Nesargi</dc:creator>
  <cp:lastModifiedBy>Mahesh Nesargi</cp:lastModifiedBy>
  <cp:revision>1</cp:revision>
  <dcterms:created xsi:type="dcterms:W3CDTF">2025-10-21T16:29:14Z</dcterms:created>
  <dcterms:modified xsi:type="dcterms:W3CDTF">2025-10-21T16:30:21Z</dcterms:modified>
</cp:coreProperties>
</file>