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e87759d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e87759d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e87759dd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e87759dd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e87759dd2_1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e87759dd2_1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e87759dd2_1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2e87759dd2_1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e87759dd2_1_1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e87759dd2_1_1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e87759dd2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e87759dd2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9" name="Google Shape;69;p13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73" name="Google Shape;73;p1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>
  <p:cSld name="SECTION_HEADER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7" name="Google Shape;77;p14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78" name="Google Shape;78;p14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ONL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88" name="Google Shape;88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93" name="Google Shape;93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9" name="Google Shape;99;p17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04" name="Google Shape;104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0" name="Google Shape;110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9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9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9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20" name="Google Shape;120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0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0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29" name="Google Shape;129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1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1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37" name="Google Shape;137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2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5" name="Google Shape;145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52" name="Google Shape;152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59" name="Google Shape;159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64" name="Google Shape;164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>
  <p:cSld name="TITLE_AND_TWO_COLUMNS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70" name="Google Shape;170;p26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72" name="Google Shape;172;p26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74" name="Google Shape;174;p26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75" name="Google Shape;175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>
  <p:cSld name="TITLE_AND_BODY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81" name="Google Shape;181;p27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182" name="Google Shape;182;p27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183" name="Google Shape;183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90" name="Google Shape;190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95" name="Google Shape;195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0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3" name="Google Shape;203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1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31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31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1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5" name="Google Shape;215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2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9" name="Google Shape;219;p32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1" name="Google Shape;221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3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6" name="Google Shape;226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4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33" name="Google Shape;233;p3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37" name="Google Shape;237;p35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39" name="Google Shape;239;p3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40" name="Google Shape;240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neustadts" TargetMode="External"/><Relationship Id="rId4" Type="http://schemas.openxmlformats.org/officeDocument/2006/relationships/hyperlink" Target="https://www.linkedin.com/in/michael-neustadter-8423851bb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neustadts" TargetMode="External"/><Relationship Id="rId4" Type="http://schemas.openxmlformats.org/officeDocument/2006/relationships/hyperlink" Target="https://www.linkedin.com/in/michael-neustadter-8423851b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3" type="body"/>
          </p:nvPr>
        </p:nvSpPr>
        <p:spPr>
          <a:xfrm>
            <a:off x="228600" y="410535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Fantasy Football 2024 Analysis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46" name="Google Shape;246;p36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Neustadter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Michael Neustadter is a Data analyst that specializes in financial data and is based in Minneapolis Minnesota.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36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The following presentation showcases a small portion of his capabilities manipulating data.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36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Data Analyst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Financial analyst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50" name="Google Shape;250;p36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SQL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Python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PowerBi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Tableau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6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https://github.com/mneustadts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52" name="Google Shape;252;p36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https://www.linkedin.com/in/michael-neustadter-8423851bb/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189275" y="194120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9" name="Google Shape;279;p41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D</a:t>
            </a:r>
            <a:r>
              <a:rPr lang="en" sz="3600">
                <a:solidFill>
                  <a:schemeClr val="lt1"/>
                </a:solidFill>
              </a:rPr>
              <a:t>ata Analyst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Financial analyst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41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SQL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Python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PowerBi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Tableau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1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https://github.com/mneustadts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83" name="Google Shape;283;p41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https://www.linkedin.com/in/michael-neustadter-8423851bb/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