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936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5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0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9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8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9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4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5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3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8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4C25-F6B4-48D4-9FB6-754D545BF55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2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73" y="1755777"/>
            <a:ext cx="6795654" cy="3680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7155" y="4714970"/>
            <a:ext cx="6777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GitHub Repository </a:t>
            </a:r>
            <a:r>
              <a:rPr lang="ko-KR" altLang="en-US" sz="1600" dirty="0" smtClean="0"/>
              <a:t>링크 </a:t>
            </a:r>
            <a:r>
              <a:rPr lang="en-US" altLang="ko-KR" sz="1600" dirty="0" smtClean="0"/>
              <a:t>&gt; https://github.com/mnew2m/PJT_Sample.git</a:t>
            </a:r>
            <a:endParaRPr lang="en-US" altLang="ko-KR" sz="1600" dirty="0" smtClean="0"/>
          </a:p>
          <a:p>
            <a:r>
              <a:rPr lang="en-US" altLang="ko-KR" sz="1600" dirty="0" err="1" smtClean="0"/>
              <a:t>VSCode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다운로드  링크 </a:t>
            </a:r>
            <a:r>
              <a:rPr lang="en-US" altLang="ko-KR" sz="1600" dirty="0" smtClean="0"/>
              <a:t>&gt; https://code.visualstudio.com</a:t>
            </a:r>
          </a:p>
          <a:p>
            <a:r>
              <a:rPr lang="en-US" altLang="ko-KR" sz="1600" dirty="0" smtClean="0"/>
              <a:t>Node.js </a:t>
            </a:r>
            <a:r>
              <a:rPr lang="ko-KR" altLang="en-US" sz="1600" dirty="0" smtClean="0"/>
              <a:t>다운로드  링크 </a:t>
            </a:r>
            <a:r>
              <a:rPr lang="en-US" altLang="ko-KR" sz="1600" dirty="0" smtClean="0"/>
              <a:t>&gt; https://nodejs.org</a:t>
            </a:r>
          </a:p>
          <a:p>
            <a:r>
              <a:rPr lang="ko-KR" altLang="en-US" sz="1600" dirty="0" smtClean="0"/>
              <a:t>     → </a:t>
            </a:r>
            <a:r>
              <a:rPr lang="en-US" altLang="ko-KR" sz="1600" dirty="0" smtClean="0"/>
              <a:t>NPM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Node.js </a:t>
            </a:r>
            <a:r>
              <a:rPr lang="ko-KR" altLang="en-US" sz="1600" dirty="0" smtClean="0"/>
              <a:t>설치 과정에서 같이 설치됨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400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01.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다운로드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| Repository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링크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8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400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02.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VSCode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GitHub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연동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|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VSCode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Terminal</a:t>
            </a:r>
            <a:endParaRPr lang="ko-KR" altLang="en-US" sz="2000" b="1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83" y="2069120"/>
            <a:ext cx="5398237" cy="11378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83" y="3206942"/>
            <a:ext cx="5398237" cy="11314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0183" y="4497885"/>
            <a:ext cx="5579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/>
              <a:t>VSCode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 후 </a:t>
            </a:r>
            <a:r>
              <a:rPr lang="en-US" altLang="ko-KR" sz="1600" dirty="0" smtClean="0"/>
              <a:t>Ctrl + shift + P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: Clone</a:t>
            </a:r>
            <a:r>
              <a:rPr lang="ko-KR" altLang="en-US" sz="1600" dirty="0" smtClean="0"/>
              <a:t>을 누르고 해당하는 </a:t>
            </a:r>
            <a:r>
              <a:rPr lang="en-US" altLang="ko-KR" sz="1600" dirty="0" smtClean="0"/>
              <a:t>GitHub </a:t>
            </a:r>
            <a:r>
              <a:rPr lang="en-US" altLang="ko-KR" sz="1600" dirty="0" smtClean="0"/>
              <a:t>Repository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컴퓨터 내에 작업할 폴더 경로를 선택하면 연동됨</a:t>
            </a:r>
            <a:endParaRPr lang="ko-KR" altLang="en-US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63" y="2356935"/>
            <a:ext cx="4324954" cy="19814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3167" y="4490812"/>
            <a:ext cx="3600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/>
              <a:t>VSCode</a:t>
            </a:r>
            <a:r>
              <a:rPr lang="en-US" altLang="ko-KR" sz="1600" dirty="0" smtClean="0"/>
              <a:t> Terminal </a:t>
            </a:r>
            <a:r>
              <a:rPr lang="ko-KR" altLang="en-US" sz="1600" dirty="0" smtClean="0"/>
              <a:t>열기 </a:t>
            </a:r>
            <a:r>
              <a:rPr lang="en-US" altLang="ko-KR" sz="1600" dirty="0" smtClean="0"/>
              <a:t>( Ctrl + ` 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n</a:t>
            </a:r>
            <a:r>
              <a:rPr lang="en-US" altLang="ko-KR" sz="1600" dirty="0" smtClean="0"/>
              <a:t>ode app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>
                <a:hlinkClick r:id="rId5"/>
              </a:rPr>
              <a:t>localhost:8080</a:t>
            </a:r>
            <a:r>
              <a:rPr lang="ko-KR" altLang="en-US" sz="1600" dirty="0" smtClean="0"/>
              <a:t>으로 접속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08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400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03.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VSCode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Commit, Pull, Push</a:t>
            </a:r>
            <a:endParaRPr lang="ko-KR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0183" y="5038905"/>
            <a:ext cx="7431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코드 수정 후 소스 제어</a:t>
            </a:r>
            <a:r>
              <a:rPr lang="en-US" altLang="ko-KR" sz="1600" dirty="0" smtClean="0"/>
              <a:t>( Ctrl + Shift + G )</a:t>
            </a:r>
            <a:r>
              <a:rPr lang="ko-KR" altLang="en-US" sz="1600" dirty="0" smtClean="0"/>
              <a:t>에 모든 변경 내용 </a:t>
            </a:r>
            <a:r>
              <a:rPr lang="ko-KR" altLang="en-US" sz="1600" dirty="0" err="1" smtClean="0"/>
              <a:t>스테이징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스테이징된</a:t>
            </a:r>
            <a:r>
              <a:rPr lang="ko-KR" altLang="en-US" sz="1600" dirty="0" smtClean="0"/>
              <a:t> 변경 사항 </a:t>
            </a:r>
            <a:r>
              <a:rPr lang="ko-KR" altLang="en-US" sz="1600" dirty="0" err="1" smtClean="0"/>
              <a:t>커밋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올려진 파일 다운로드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푸시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커밋된</a:t>
            </a:r>
            <a:r>
              <a:rPr lang="ko-KR" altLang="en-US" sz="1600" dirty="0" smtClean="0"/>
              <a:t> 파일 업로드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1" y="1490527"/>
            <a:ext cx="4029637" cy="32389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58" y="1490527"/>
            <a:ext cx="3590787" cy="32389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45" y="1490527"/>
            <a:ext cx="343783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0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98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신민경</dc:creator>
  <cp:lastModifiedBy>신민경</cp:lastModifiedBy>
  <cp:revision>12</cp:revision>
  <dcterms:created xsi:type="dcterms:W3CDTF">2021-07-13T01:06:30Z</dcterms:created>
  <dcterms:modified xsi:type="dcterms:W3CDTF">2021-07-13T06:08:23Z</dcterms:modified>
</cp:coreProperties>
</file>