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93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8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5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4C25-F6B4-48D4-9FB6-754D545BF55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396B-9A17-422C-8A7A-AE91BBF29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2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mnew2m/PJT_Sample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2204" y="2649139"/>
            <a:ext cx="6115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0. </a:t>
            </a:r>
            <a:r>
              <a:rPr lang="en-US" altLang="ko-KR" sz="1600" dirty="0" smtClean="0"/>
              <a:t>GitHub </a:t>
            </a:r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 링크 </a:t>
            </a:r>
            <a:r>
              <a:rPr lang="en-US" altLang="ko-KR" sz="1600" dirty="0" smtClean="0"/>
              <a:t>&gt; </a:t>
            </a:r>
            <a:r>
              <a:rPr lang="en-US" altLang="ko-KR" sz="1600" dirty="0" smtClean="0">
                <a:hlinkClick r:id="rId2"/>
              </a:rPr>
              <a:t>https://git-scm.com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다운로드 </a:t>
            </a:r>
            <a:r>
              <a:rPr lang="ko-KR" altLang="en-US" sz="1600" dirty="0" smtClean="0"/>
              <a:t>링크 </a:t>
            </a:r>
            <a:r>
              <a:rPr lang="en-US" altLang="ko-KR" sz="1600" dirty="0"/>
              <a:t>&gt;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code.visualstudio.com</a:t>
            </a:r>
            <a:endParaRPr lang="en-US" altLang="ko-KR" sz="1600" dirty="0" smtClean="0"/>
          </a:p>
          <a:p>
            <a:r>
              <a:rPr lang="en-US" altLang="ko-KR" sz="1600" dirty="0" smtClean="0"/>
              <a:t>3. Node.js </a:t>
            </a:r>
            <a:r>
              <a:rPr lang="ko-KR" altLang="en-US" sz="1600" dirty="0"/>
              <a:t>다운로드 </a:t>
            </a:r>
            <a:r>
              <a:rPr lang="ko-KR" altLang="en-US" sz="1600" dirty="0" smtClean="0"/>
              <a:t>링크 </a:t>
            </a:r>
            <a:r>
              <a:rPr lang="en-US" altLang="ko-KR" sz="1600" dirty="0" smtClean="0"/>
              <a:t>&gt;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nodejs.org</a:t>
            </a:r>
            <a:endParaRPr lang="en-US" altLang="ko-KR" sz="1600" dirty="0" smtClean="0"/>
          </a:p>
          <a:p>
            <a:r>
              <a:rPr lang="ko-KR" altLang="en-US" sz="1600" dirty="0" smtClean="0"/>
              <a:t>     </a:t>
            </a:r>
            <a:r>
              <a:rPr lang="ko-KR" altLang="en-US" sz="1600" dirty="0"/>
              <a:t>→ </a:t>
            </a:r>
            <a:r>
              <a:rPr lang="en-US" altLang="ko-KR" sz="1600" dirty="0"/>
              <a:t>NPM</a:t>
            </a:r>
            <a:r>
              <a:rPr lang="ko-KR" altLang="en-US" sz="1600" dirty="0"/>
              <a:t>은 </a:t>
            </a:r>
            <a:r>
              <a:rPr lang="en-US" altLang="ko-KR" sz="1600" dirty="0"/>
              <a:t>Node.js </a:t>
            </a:r>
            <a:r>
              <a:rPr lang="ko-KR" altLang="en-US" sz="1600" dirty="0"/>
              <a:t>설치 과정에서 같이 </a:t>
            </a:r>
            <a:r>
              <a:rPr lang="ko-KR" altLang="en-US" sz="1600" dirty="0" smtClean="0"/>
              <a:t>설치됨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→ </a:t>
            </a:r>
            <a:r>
              <a:rPr lang="ko-KR" altLang="en-US" sz="1600" dirty="0" err="1" smtClean="0"/>
              <a:t>세개</a:t>
            </a:r>
            <a:r>
              <a:rPr lang="ko-KR" altLang="en-US" sz="1600" dirty="0" smtClean="0"/>
              <a:t> 다 설치 과정에서 따로 설정할건 없고 </a:t>
            </a:r>
            <a:r>
              <a:rPr lang="en-US" altLang="ko-KR" sz="1600" dirty="0" smtClean="0"/>
              <a:t>NEXT</a:t>
            </a:r>
            <a:r>
              <a:rPr lang="ko-KR" altLang="en-US" sz="1600" dirty="0" smtClean="0"/>
              <a:t>만 누르면 됨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00.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다운로드 링크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8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01.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Bash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설정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9" y="1300794"/>
            <a:ext cx="6845252" cy="459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0941" y="2073145"/>
            <a:ext cx="42178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--version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→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버전 확인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→ 사용자 이름 등록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/>
              <a:t>g</a:t>
            </a:r>
            <a:r>
              <a:rPr lang="en-US" altLang="ko-KR" sz="1600" dirty="0" err="1" smtClean="0"/>
              <a:t>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</a:t>
            </a:r>
            <a:r>
              <a:rPr lang="en-US" altLang="ko-KR" sz="1600" dirty="0" err="1" smtClean="0"/>
              <a:t>user.email</a:t>
            </a:r>
            <a:r>
              <a:rPr lang="en-US" altLang="ko-KR" sz="1600" dirty="0" smtClean="0"/>
              <a:t> “</a:t>
            </a:r>
            <a:r>
              <a:rPr lang="ko-KR" altLang="en-US" sz="1600" dirty="0" err="1" smtClean="0"/>
              <a:t>이메일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→ </a:t>
            </a:r>
            <a:r>
              <a:rPr lang="ko-KR" altLang="en-US" sz="1600" dirty="0" smtClean="0"/>
              <a:t>사용자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--list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→ 등록된 정보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확인 가능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설정을 해줘야 </a:t>
            </a: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실행하면</a:t>
            </a:r>
            <a:endParaRPr lang="en-US" altLang="ko-KR" sz="1600" dirty="0" smtClean="0"/>
          </a:p>
          <a:p>
            <a:r>
              <a:rPr lang="ko-KR" altLang="en-US" sz="1600" dirty="0" smtClean="0"/>
              <a:t>자동으로 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을 찾아줘서 기능을 쓸 수 있음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359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02.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GitHub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연동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6" y="2056935"/>
            <a:ext cx="5398237" cy="1137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6" y="3194757"/>
            <a:ext cx="5398237" cy="1131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3707" y="4546015"/>
            <a:ext cx="4965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후 </a:t>
            </a:r>
            <a:r>
              <a:rPr lang="en-US" altLang="ko-KR" sz="1600" dirty="0" smtClean="0"/>
              <a:t>Ctrl + shift + P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: Clone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누르고 </a:t>
            </a:r>
            <a:r>
              <a:rPr lang="en-US" altLang="ko-KR" sz="1600" dirty="0" smtClean="0"/>
              <a:t>GitHub </a:t>
            </a:r>
            <a:r>
              <a:rPr lang="en-US" altLang="ko-KR" sz="1600" dirty="0" smtClean="0"/>
              <a:t>Repository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r>
              <a:rPr lang="en-US" altLang="ko-KR" sz="1600" dirty="0"/>
              <a:t>     *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github.com/mnew2m/PJT_Sample.git</a:t>
            </a:r>
            <a:r>
              <a:rPr lang="en-US" altLang="ko-KR" sz="1600" dirty="0" smtClean="0"/>
              <a:t> *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6" y="1717149"/>
            <a:ext cx="5245094" cy="2955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9207" y="4918587"/>
            <a:ext cx="5024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 </a:t>
            </a:r>
            <a:r>
              <a:rPr lang="ko-KR" altLang="en-US" sz="1600" dirty="0"/>
              <a:t>컴퓨터 내에 작업할 폴더 경로를 선택하면 </a:t>
            </a:r>
            <a:r>
              <a:rPr lang="ko-KR" altLang="en-US" sz="1600" dirty="0" smtClean="0"/>
              <a:t>연동됨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086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63" y="1766137"/>
            <a:ext cx="6026936" cy="35526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02.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GitHub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연동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9128" y="4733971"/>
            <a:ext cx="5713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                &lt; GitHub Repository </a:t>
            </a:r>
            <a:r>
              <a:rPr lang="ko-KR" altLang="en-US" sz="1600" dirty="0" smtClean="0"/>
              <a:t>링크 참고 </a:t>
            </a:r>
            <a:r>
              <a:rPr lang="en-US" altLang="ko-KR" sz="1600" dirty="0"/>
              <a:t>&gt;</a:t>
            </a:r>
            <a:endParaRPr lang="en-US" altLang="ko-KR" sz="1600" dirty="0" smtClean="0"/>
          </a:p>
          <a:p>
            <a:r>
              <a:rPr lang="en-US" altLang="ko-KR" sz="1600" dirty="0" smtClean="0"/>
              <a:t>* GitHub </a:t>
            </a:r>
            <a:r>
              <a:rPr lang="ko-KR" altLang="en-US" sz="1600" dirty="0" smtClean="0"/>
              <a:t>사이트 내에 프로젝트 </a:t>
            </a:r>
            <a:r>
              <a:rPr lang="en-US" altLang="ko-KR" sz="1600" dirty="0" smtClean="0"/>
              <a:t>&gt; CODE &gt; </a:t>
            </a:r>
            <a:r>
              <a:rPr lang="ko-KR" altLang="en-US" sz="1600" dirty="0" smtClean="0"/>
              <a:t>주소 복사 가능</a:t>
            </a:r>
            <a:r>
              <a:rPr lang="en-US" altLang="ko-KR" sz="1600" dirty="0" smtClean="0"/>
              <a:t> *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68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03.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Terminal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716" y="4649009"/>
            <a:ext cx="4828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**</a:t>
            </a:r>
            <a:r>
              <a:rPr lang="ko-KR" altLang="en-US" sz="1600" dirty="0"/>
              <a:t> </a:t>
            </a:r>
            <a:r>
              <a:rPr lang="en-US" altLang="ko-KR" sz="1600" dirty="0"/>
              <a:t>node.js</a:t>
            </a:r>
            <a:r>
              <a:rPr lang="ko-KR" altLang="en-US" sz="1600" dirty="0"/>
              <a:t>를 실행하기 위한 </a:t>
            </a:r>
            <a:r>
              <a:rPr lang="en-US" altLang="ko-KR" sz="1600" dirty="0"/>
              <a:t>initial </a:t>
            </a:r>
            <a:r>
              <a:rPr lang="ko-KR" altLang="en-US" sz="1600" dirty="0"/>
              <a:t>과정 </a:t>
            </a:r>
            <a:r>
              <a:rPr lang="en-US" altLang="ko-KR" sz="1600" dirty="0" smtClean="0"/>
              <a:t>**</a:t>
            </a:r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VSCode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후 </a:t>
            </a:r>
            <a:r>
              <a:rPr lang="en-US" altLang="ko-KR" sz="1600" dirty="0" smtClean="0"/>
              <a:t>Terminal </a:t>
            </a:r>
            <a:r>
              <a:rPr lang="ko-KR" altLang="en-US" sz="1600" dirty="0" smtClean="0"/>
              <a:t>열기 </a:t>
            </a:r>
            <a:r>
              <a:rPr lang="en-US" altLang="ko-KR" sz="1600" dirty="0" smtClean="0"/>
              <a:t>( Ctrl + ` )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n</a:t>
            </a:r>
            <a:r>
              <a:rPr lang="en-US" altLang="ko-KR" sz="1600" dirty="0" err="1" smtClean="0"/>
              <a:t>pm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후 </a:t>
            </a:r>
            <a:r>
              <a:rPr lang="en-US" altLang="ko-KR" sz="1600" dirty="0"/>
              <a:t>Enter + Enter </a:t>
            </a:r>
            <a:r>
              <a:rPr lang="en-US" altLang="ko-KR" sz="1600" dirty="0" smtClean="0"/>
              <a:t> ~~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과정 완료 후 </a:t>
            </a:r>
            <a:r>
              <a:rPr lang="en-US" altLang="ko-KR" sz="1600" dirty="0" err="1" smtClean="0"/>
              <a:t>package.json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 되었는지 확인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5" y="1625736"/>
            <a:ext cx="5582429" cy="26006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1203151"/>
            <a:ext cx="5562600" cy="34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5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03.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Terminal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63" y="2265495"/>
            <a:ext cx="4324954" cy="19814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9375" y="4574632"/>
            <a:ext cx="5591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Terminal </a:t>
            </a:r>
            <a:r>
              <a:rPr lang="ko-KR" altLang="en-US" sz="1600" dirty="0" smtClean="0"/>
              <a:t>열기 </a:t>
            </a:r>
            <a:r>
              <a:rPr lang="en-US" altLang="ko-KR" sz="1600" dirty="0" smtClean="0"/>
              <a:t>( Ctrl + ` 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</a:t>
            </a:r>
            <a:r>
              <a:rPr lang="en-US" altLang="ko-KR" sz="1600" dirty="0" smtClean="0"/>
              <a:t>ode app </a:t>
            </a:r>
            <a:r>
              <a:rPr lang="ko-KR" altLang="en-US" sz="1600" dirty="0" smtClean="0"/>
              <a:t>입력 후 아랫줄에 </a:t>
            </a:r>
            <a:r>
              <a:rPr lang="en-US" altLang="ko-KR" sz="1600" dirty="0" smtClean="0"/>
              <a:t>log </a:t>
            </a:r>
            <a:r>
              <a:rPr lang="ko-KR" altLang="en-US" sz="1600" dirty="0" smtClean="0"/>
              <a:t>뜨면 사이트 접속 가능</a:t>
            </a:r>
            <a:endParaRPr lang="en-US" altLang="ko-KR" sz="1600" dirty="0" smtClean="0"/>
          </a:p>
          <a:p>
            <a:r>
              <a:rPr lang="en-US" altLang="ko-KR" sz="1600" dirty="0" smtClean="0"/>
              <a:t>3.   localhost:8080</a:t>
            </a:r>
            <a:r>
              <a:rPr lang="ko-KR" altLang="en-US" sz="1600" dirty="0" smtClean="0"/>
              <a:t>으로 접속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8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0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04.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VSCode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Commit, Pull,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Push (Git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Hub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Upload, Download)</a:t>
            </a:r>
            <a:endParaRPr lang="ko-KR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0183" y="5038905"/>
            <a:ext cx="7431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코드 수정 후 소스 제어</a:t>
            </a:r>
            <a:r>
              <a:rPr lang="en-US" altLang="ko-KR" sz="1600" dirty="0" smtClean="0"/>
              <a:t>( Ctrl + Shift + G )</a:t>
            </a:r>
            <a:r>
              <a:rPr lang="ko-KR" altLang="en-US" sz="1600" dirty="0" smtClean="0"/>
              <a:t>에 모든 변경 내용 </a:t>
            </a:r>
            <a:r>
              <a:rPr lang="ko-KR" altLang="en-US" sz="1600" dirty="0" err="1" smtClean="0"/>
              <a:t>스테이징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스테이징된</a:t>
            </a:r>
            <a:r>
              <a:rPr lang="ko-KR" altLang="en-US" sz="1600" dirty="0" smtClean="0"/>
              <a:t> 변경 사항 </a:t>
            </a:r>
            <a:r>
              <a:rPr lang="ko-KR" altLang="en-US" sz="1600" dirty="0" err="1" smtClean="0"/>
              <a:t>커밋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올려진 파일 </a:t>
            </a:r>
            <a:r>
              <a:rPr lang="ko-KR" altLang="en-US" sz="1600" dirty="0" smtClean="0"/>
              <a:t>다운로드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푸시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커밋된</a:t>
            </a:r>
            <a:r>
              <a:rPr lang="ko-KR" altLang="en-US" sz="1600" dirty="0" smtClean="0"/>
              <a:t> 파일 업로드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" y="1490527"/>
            <a:ext cx="4029637" cy="3238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8" y="1490527"/>
            <a:ext cx="3590787" cy="32389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45" y="1490527"/>
            <a:ext cx="343783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307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</dc:creator>
  <cp:lastModifiedBy>신민경</cp:lastModifiedBy>
  <cp:revision>17</cp:revision>
  <dcterms:created xsi:type="dcterms:W3CDTF">2021-07-13T01:06:30Z</dcterms:created>
  <dcterms:modified xsi:type="dcterms:W3CDTF">2021-07-14T02:07:18Z</dcterms:modified>
</cp:coreProperties>
</file>