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Playfair Display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Source Code Pro"/>
      <p:regular r:id="rId62"/>
      <p:bold r:id="rId63"/>
    </p:embeddedFont>
    <p:embeddedFont>
      <p:font typeface="Oswald"/>
      <p:regular r:id="rId64"/>
      <p:bold r:id="rId65"/>
    </p:embeddedFont>
    <p:embeddedFont>
      <p:font typeface="Alfa Slab One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Максим Ткаченко"/>
  <p:cmAuthor clrIdx="1" id="1" initials="" lastIdx="1" name="Vadim Moroz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SourceCodePro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3.xml"/><Relationship Id="rId64" Type="http://schemas.openxmlformats.org/officeDocument/2006/relationships/font" Target="fonts/Oswald-regular.fntdata"/><Relationship Id="rId63" Type="http://schemas.openxmlformats.org/officeDocument/2006/relationships/font" Target="fonts/SourceCodePro-bold.fntdata"/><Relationship Id="rId22" Type="http://schemas.openxmlformats.org/officeDocument/2006/relationships/slide" Target="slides/slide15.xml"/><Relationship Id="rId66" Type="http://schemas.openxmlformats.org/officeDocument/2006/relationships/font" Target="fonts/AlfaSlabOne-regular.fntdata"/><Relationship Id="rId21" Type="http://schemas.openxmlformats.org/officeDocument/2006/relationships/slide" Target="slides/slide14.xml"/><Relationship Id="rId65" Type="http://schemas.openxmlformats.org/officeDocument/2006/relationships/font" Target="fonts/Oswa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Montserra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55" Type="http://schemas.openxmlformats.org/officeDocument/2006/relationships/font" Target="fonts/PlayfairDisplay-bold.fntdata"/><Relationship Id="rId10" Type="http://schemas.openxmlformats.org/officeDocument/2006/relationships/slide" Target="slides/slide3.xml"/><Relationship Id="rId54" Type="http://schemas.openxmlformats.org/officeDocument/2006/relationships/font" Target="fonts/PlayfairDisplay-regular.fntdata"/><Relationship Id="rId13" Type="http://schemas.openxmlformats.org/officeDocument/2006/relationships/slide" Target="slides/slide6.xml"/><Relationship Id="rId57" Type="http://schemas.openxmlformats.org/officeDocument/2006/relationships/font" Target="fonts/PlayfairDisplay-boldItalic.fntdata"/><Relationship Id="rId12" Type="http://schemas.openxmlformats.org/officeDocument/2006/relationships/slide" Target="slides/slide5.xml"/><Relationship Id="rId56" Type="http://schemas.openxmlformats.org/officeDocument/2006/relationships/font" Target="fonts/PlayfairDisplay-italic.fntdata"/><Relationship Id="rId15" Type="http://schemas.openxmlformats.org/officeDocument/2006/relationships/slide" Target="slides/slide8.xml"/><Relationship Id="rId59" Type="http://schemas.openxmlformats.org/officeDocument/2006/relationships/font" Target="fonts/Montserrat-bold.fntdata"/><Relationship Id="rId14" Type="http://schemas.openxmlformats.org/officeDocument/2006/relationships/slide" Target="slides/slide7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07T14:00:09.332">
    <p:pos x="196" y="725"/>
    <p:text>1 м, чуть выше 2</p:text>
  </p:cm>
  <p:cm authorId="1" idx="1" dt="2019-02-06T19:23:56.377">
    <p:pos x="196" y="725"/>
    <p:text>Не понял что ты имеешь в виду</p:text>
  </p:cm>
  <p:cm authorId="0" idx="2" dt="2019-02-07T14:00:09.332">
    <p:pos x="196" y="725"/>
    <p:text>кол-во букв м в слове "коммит"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87befe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87befe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a696bf4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a696b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a696bf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a696bf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87befedb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87befe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87befed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87befed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87befed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87befed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a696bf4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a696bf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ea696bf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ea696bf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a696bf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a696bf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ea696bf4c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ea696bf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87befed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87befed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ea696bf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ea696bf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a696bf4c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a696bf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a696bf4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a696bf4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a696bf4c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ea696bf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a696bf4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ea696bf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ea696bf4c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ea696bf4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4db318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4db318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afe0ff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afe0ff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ea696bf4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ea696bf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afe0ff2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eafe0ff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4db318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4db318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a696bf4c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ea696bf4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eafe0ff2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eafe0ff2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4db31892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f4db318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f4db318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f4db318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f4db31892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f4db318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f4db318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f4db318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4db3189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4db318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f4db318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f4db318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f4db31892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f4db318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f4db318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f4db318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87befedb_0_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87befed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f4db31892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f4db318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f4db31892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f4db318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f4db318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f4db318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4db3189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4db31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87befedb_0_6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87befed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87befedb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87befedb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87befe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87befe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87befed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87befed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3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earngitbranching.js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vadimm@saltedg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</a:t>
            </a:r>
            <a:endParaRPr/>
          </a:p>
        </p:txBody>
      </p:sp>
      <p:sp>
        <p:nvSpPr>
          <p:cNvPr id="159" name="Google Shape;159;p3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и введение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уже сделали?</a:t>
            </a:r>
            <a:endParaRPr/>
          </a:p>
        </p:txBody>
      </p:sp>
      <p:sp>
        <p:nvSpPr>
          <p:cNvPr id="212" name="Google Shape;212;p46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Мы сконфигурировали контроль версий git, который в будущем позволит работать с Вашим проектом, позволяя сохранять состояния между какими то итерациями, такие как откатываться к предыдущим изменениям, вы можете хранить историю всех ваших изменений, что само по себе очень удобно.</a:t>
            </a:r>
            <a:br>
              <a:rPr lang="ru"/>
            </a:br>
            <a:r>
              <a:rPr lang="ru"/>
              <a:t>Главная возможность этого инструмента - работать в команде. Где Вы сможете при желании работать над одними и теми же файлами, работая более гибко.</a:t>
            </a:r>
            <a:br>
              <a:rPr lang="ru"/>
            </a:br>
            <a:r>
              <a:rPr lang="ru"/>
              <a:t>От базовых команд к основным, с которыми придёться работать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status</a:t>
            </a:r>
            <a:endParaRPr/>
          </a:p>
        </p:txBody>
      </p:sp>
      <p:sp>
        <p:nvSpPr>
          <p:cNvPr id="218" name="Google Shape;218;p4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состояния нашего репозитория</a:t>
            </a:r>
            <a:endParaRPr/>
          </a:p>
        </p:txBody>
      </p:sp>
      <p:pic>
        <p:nvPicPr>
          <p:cNvPr descr="Фотография в оттенках сепии: помост спасателей на пляже на фоне спокойной воды" id="219" name="Google Shape;219;p47"/>
          <p:cNvPicPr preferRelativeResize="0"/>
          <p:nvPr/>
        </p:nvPicPr>
        <p:blipFill rotWithShape="1">
          <a:blip r:embed="rId3">
            <a:alphaModFix/>
          </a:blip>
          <a:srcRect b="12850" l="19639" r="32966" t="7181"/>
          <a:stretch/>
        </p:blipFill>
        <p:spPr>
          <a:xfrm>
            <a:off x="4571100" y="0"/>
            <a:ext cx="457289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Довольно простая</a:t>
            </a:r>
            <a:endParaRPr/>
          </a:p>
        </p:txBody>
      </p:sp>
      <p:sp>
        <p:nvSpPr>
          <p:cNvPr id="225" name="Google Shape;225;p48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Командой git status мы пишем в командную строку, после чего гит выводит нам текущее состояние нашего git репозитория.</a:t>
            </a:r>
            <a:br>
              <a:rPr lang="ru" sz="1400"/>
            </a:br>
            <a:r>
              <a:rPr lang="ru" sz="1400"/>
              <a:t>Видим что мы находимся на ветке master(тема веток будет чуть позже).</a:t>
            </a:r>
            <a:br>
              <a:rPr lang="ru" sz="1400"/>
            </a:b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tree clean </a:t>
            </a:r>
            <a:br>
              <a:rPr lang="ru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/>
              <a:t>Где видим что наше дерево коммитов пустое(чистое).</a:t>
            </a:r>
            <a:br>
              <a:rPr lang="ru" sz="1400"/>
            </a:br>
            <a:r>
              <a:rPr lang="ru" sz="1400"/>
              <a:t>Попробуем изменить статус, изменением нашего файла, после чего вновь вводим нашу команду git status. Где увидим наши изменения с возможными будущими вариантами.</a:t>
            </a:r>
            <a:br>
              <a:rPr lang="ru" sz="1400"/>
            </a:br>
            <a:r>
              <a:rPr lang="ru" sz="1400"/>
              <a:t>Пишем git add test.txt и снова вводим git status где увидим что файл добавлен в состояние ожидания на коммит. После чего добавляем коммит и пишем ПОНЯТНЫЙ комментарий, так как это в будущем пригодиться при работе с вашими mr.</a:t>
            </a:r>
            <a:br>
              <a:rPr lang="ru" sz="1400"/>
            </a:br>
            <a:r>
              <a:rPr lang="ru" sz="1400"/>
              <a:t>Команда git status очень полезна когда вы работаете со множеством файлов и в какой то момент хотите проверить какие файлы были изменены и какие в каком состоянии находятся.</a:t>
            </a:r>
            <a:br>
              <a:rPr lang="ru"/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первый коммит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2400"/>
              <a:t>Оставим след в истории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файлик</a:t>
            </a:r>
            <a:endParaRPr/>
          </a:p>
        </p:txBody>
      </p:sp>
      <p:sp>
        <p:nvSpPr>
          <p:cNvPr id="236" name="Google Shape;236;p50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Напомню что Git не привязан к какому то определенному проекту, ЯП. Git работает с практически всеми видами файлов.</a:t>
            </a:r>
            <a:br>
              <a:rPr lang="ru"/>
            </a:br>
            <a:br>
              <a:rPr lang="ru"/>
            </a:br>
            <a:r>
              <a:rPr lang="ru"/>
              <a:t>Переходим в наш проект если мы ещё не здесь</a:t>
            </a:r>
            <a:br>
              <a:rPr lang="ru"/>
            </a:br>
            <a:r>
              <a:rPr lang="ru"/>
              <a:t>cd second-lesson -&gt; </a:t>
            </a:r>
            <a:r>
              <a:rPr lang="ru"/>
              <a:t>nano test.txt(or gedit) </a:t>
            </a:r>
            <a:r>
              <a:rPr lang="ru"/>
              <a:t>-&gt; после чего сохраняем файл и проверяем наши изменения в самой папке.</a:t>
            </a:r>
            <a:br>
              <a:rPr lang="ru"/>
            </a:br>
            <a:r>
              <a:rPr lang="ru"/>
              <a:t>Теперь мы можем сделать наш первый коммит, но перед этим нужно сделать:</a:t>
            </a:r>
            <a:br>
              <a:rPr lang="ru"/>
            </a:br>
            <a:r>
              <a:rPr lang="ru"/>
              <a:t>git add text.txt тем самым добавив его на комит кандидат.</a:t>
            </a:r>
            <a:br>
              <a:rPr lang="ru"/>
            </a:br>
            <a:r>
              <a:rPr lang="ru"/>
              <a:t>Далее мы смело можем набирать команду git commit, которая потребует также комментария к проделанной работе от нас и это нормально.</a:t>
            </a:r>
            <a:br>
              <a:rPr lang="ru"/>
            </a:br>
            <a:r>
              <a:rPr lang="ru"/>
              <a:t>git commit -m “First commit”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останавливаемся</a:t>
            </a:r>
            <a:endParaRPr/>
          </a:p>
        </p:txBody>
      </p:sp>
      <p:sp>
        <p:nvSpPr>
          <p:cNvPr id="242" name="Google Shape;242;p51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Можем физически зайти в этот файл и изменим текст скажем. Сохраним файл и выйдем с него.</a:t>
            </a:r>
            <a:br>
              <a:rPr lang="ru"/>
            </a:br>
            <a:r>
              <a:rPr lang="ru"/>
              <a:t>После чего введём команду git commit </a:t>
            </a:r>
            <a:r>
              <a:rPr lang="ru"/>
              <a:t>(заметьте что до этого мы не делали git add).</a:t>
            </a:r>
            <a:br>
              <a:rPr lang="ru"/>
            </a:br>
            <a:r>
              <a:rPr lang="ru"/>
              <a:t>И выходит сообщение, мол мы не можем ничего закомитеть так как нет на комит кандидате не единного файла. Комит кандидат это те файлы которые сейчас ожидаются для того чтобы их закоммитеть.</a:t>
            </a:r>
            <a:br>
              <a:rPr lang="ru"/>
            </a:br>
            <a:r>
              <a:rPr lang="ru"/>
              <a:t>И git нам подсказывает, что если хотите </a:t>
            </a:r>
            <a:r>
              <a:rPr lang="ru"/>
              <a:t>закомитеть</a:t>
            </a:r>
            <a:r>
              <a:rPr lang="ru"/>
              <a:t>, можете добавить следующие файлы. Делаем это.</a:t>
            </a:r>
            <a:br>
              <a:rPr lang="ru"/>
            </a:br>
            <a:r>
              <a:rPr lang="ru"/>
              <a:t>git log - отобразит нашу небольшую историю.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Индексация файлов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Зайдём в наш локальный репозиторий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Создадим файл index.html (запишем в него тэг h1 какой то)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Введём git status (видим красный файл, о котором git еще ничего не знает) Git на данном этапе еще не может уследить за данным файлом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Командой git add index.txt мы добавляем наш файл на идексацию Git’у.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Вводим опять git status (теперь данный файл проиндексирован)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этого мы можем его ввести в историю коммитов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Добавляем коммит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Далее изменяем index.txt -&gt; index.html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Также изменяем test.txt (какой то random набор символов)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Сохраним все изменения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 наберём команду git status (и смотрим что же произошло)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Смотрим наши изменения и разбираем.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того как разобрали можем сделать следующее, выбрать комадну git add * (* - добавит все untracked файлы) или git add -A (который добавит все файлы с текущими изменениями)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чего всю нашу индексацию можем ввести в git commit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История коммитов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</a:t>
            </a:r>
            <a:endParaRPr/>
          </a:p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Который используется практически всеми большими проектами.</a:t>
            </a:r>
            <a:br>
              <a:rPr lang="ru"/>
            </a:br>
            <a:r>
              <a:rPr lang="ru"/>
              <a:t>Если по какой то причине не используют Git, то в обязательном порядке используют альтернативы(SVN, Mercurial и др. системы контроля версий).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log (это история первого коммита до последнего)</a:t>
            </a:r>
            <a:br>
              <a:rPr lang="ru" sz="1400"/>
            </a:br>
            <a:r>
              <a:rPr lang="ru" sz="1400"/>
              <a:t>Где видно hash commit’a </a:t>
            </a:r>
            <a:br>
              <a:rPr lang="ru" sz="1400"/>
            </a:br>
            <a:r>
              <a:rPr lang="ru" sz="1400"/>
              <a:t>автор комита </a:t>
            </a:r>
            <a:br>
              <a:rPr lang="ru" sz="1400"/>
            </a:br>
            <a:r>
              <a:rPr lang="ru" sz="1400"/>
              <a:t>ну и дата коммита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Здесь видны только коммиты а не их изменения. Здесь вы можете увидеть кто когда сделал тот или иной коммит.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ru" sz="1200"/>
              <a:t>Если коммитов много и разбегаются глаза можно воспользоваться командой </a:t>
            </a:r>
            <a:br>
              <a:rPr i="1" lang="ru" sz="1200"/>
            </a:br>
            <a:r>
              <a:rPr i="1" lang="ru" sz="1200"/>
              <a:t>git log --pretty=oneline</a:t>
            </a:r>
            <a:r>
              <a:rPr i="1" lang="ru" sz="1200"/>
              <a:t> </a:t>
            </a:r>
            <a:r>
              <a:rPr i="1" lang="ru" sz="1200"/>
              <a:t>можно вывести последние 3 коммита git log --pretty=oneline --max-count=3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ru" sz="1200"/>
              <a:t>Если у вас реально оч много коммитов и надо увидеть их все то git log </a:t>
            </a:r>
            <a:r>
              <a:rPr i="1" lang="ru" sz="1200"/>
              <a:t>git log --pretty=oneline --all вам в помощь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Git ветки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branch (все ветки в локальном репозитории)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ссылку на ohmyzsh чтобы видеть в какой я ветке более явно(https://ohmyz.sh/)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checkout -b branch (создание новой ветки)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ветки - ответвление, их может быть бесконечно, позволяет работать на проектах более удобно, и в зависимости от flow играйтесь как хотите.</a:t>
            </a:r>
            <a:br>
              <a:rPr lang="ru" sz="1400"/>
            </a:br>
            <a:r>
              <a:rPr lang="ru" sz="1400"/>
              <a:t>В основном это ветки master dev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Если вы скажем переходите ветку в ветку dev а потом создаете в ней ветку, то всё содержимое будет переноситься из dev в текущую ветку.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все изменения которые я скажем буду делать в dev, в ветке master не буду, но я всегда смогу сделать в нужным момент слияние веток. И тем самым функционал перенесётся и в master.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чтобы переключаться между ветками git checkout назвние_ветки</a:t>
            </a:r>
            <a:br>
              <a:rPr lang="ru" sz="1400"/>
            </a:br>
            <a:br>
              <a:rPr lang="ru" sz="1400"/>
            </a:br>
            <a:br>
              <a:rPr lang="ru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Давайте попробуем сделать какие то изменения на отдельной ветке.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добавленных изменений убедимся что этих изменений пока ещё нет в главной ветке master.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Git merge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создадим ветку git checkout -b dev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создаём файл, какое то содержимое, сохраняем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add somefile.txt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commit -m “Some comment”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checkout master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ls смотрим что нового файла нет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 делаем git merge dev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log смотрим что комит добавился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ls смотрим файлы новые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Работа с </a:t>
            </a:r>
            <a:r>
              <a:rPr lang="ru"/>
              <a:t>удаленным репозиторием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2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Если нам нужно залить проект на гит, то в принципе это делается тоже не сложно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init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Добавляем файлы какие то если надо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add -A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комитим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remote add origin добавляем ссылку на удалённый репозиторий раннее созданный на гите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push -u origin master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Если у вас уже есть какой то существующий проект то действия еще просты: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remote add origin ссылка на реп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push -u origin master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3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Github - сервис который предоставляет перечень удалённых репозиториев. Содержит много интересных библиотек, проектов и прочих интересностей.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Иногда полезно нагуглить какое то решение, и посмотреть как кто то из разработчиков решали похожие задачи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Проекты вы можете хранить и там и других подобных сервисах, у нас в компании это Gitlab.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Цель проста, у нас есть проекты, возможно вы будете также на них работать, поэтому было бы неплохо вам скопировать данный проект к себе на машину.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Покажем на примере github (копируем ссылку https://github.com/mnewlive/HN-Reader.git)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идём в терминал, и идём по папкам туда, куда хотим чтобы наш проект был выкачан.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Команда git clone клонирует проект с нашего репозитория далее указываем нашу ссылку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Клонируется со всеми коммитами и изменениями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Проект выкачивается если он публичный, если он приватный, то нужен инвайт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Работа на удаленном репозитории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5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того как залили проект на удаленный репозиторий, попробуем залить какие то изменения на него.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Можем добавить новые файлы, в какую то нашу ветку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чего проиндексируем их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после этого добавляем их на коммит кандидат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коммит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push origin name_branch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push - команда которая заталкивает ваши изменения в ветку.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origin указывает на удалённый репозиторий но о нём чуть попозже </a:t>
            </a:r>
            <a:br>
              <a:rPr lang="ru" sz="1400"/>
            </a:br>
            <a:r>
              <a:rPr lang="ru" sz="1400"/>
              <a:t>Origin это то название которое git сервера дают по умолчанию для нового репозитория. Git сервер может именть несколько репозиториев и несколько имён. Вы также можете указать своё имя для удаленного репозитория.</a:t>
            </a:r>
            <a:br>
              <a:rPr lang="ru" sz="1400"/>
            </a:br>
            <a:r>
              <a:rPr lang="ru" sz="1400"/>
              <a:t>Если введёте git remote -v увидете названия репов.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Постепенно...</a:t>
            </a:r>
            <a:endParaRPr/>
          </a:p>
        </p:txBody>
      </p:sp>
      <p:sp>
        <p:nvSpPr>
          <p:cNvPr id="171" name="Google Shape;17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 первый взгляд, Git может показаться немного сложным, а консольные команды страшны, но как только Вы переведёте на него свои рабочие проекты, пробуя работать с данной системой контроля версий, всё станет легко, а главное очень удобно.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Git stash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7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Иногда стоит отложить изменения которые вы уже написали. К примеру кто то из коллег выполнил какой то участок кода , который повлечет за собой конфликты или же вам просто необходимо стянуть актуальные изменения тем самым отложив свои правки. Именно в таких случаях вам приходит на помощь git stash.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stash прячет ваши изменения в “корзинку”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делаем всё что нужно, а именно git pull main master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merge если надо и уже после активируем нашу корзинку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stash pop (это последние изменения которые вы застэшили)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чтобы посмотреть все изменения можно вызвать git stash list и выбрать нужные нам изменения.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stash apply stash@{0}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Ссылки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9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https://learngitbranching.js.org/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checkout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порисуем...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Если вдруг что то сделали не так, то с помощью git checkout hash всегда можем откатиться на нужные нам изменения.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 is now at 499de8f Added new file </a:t>
            </a:r>
            <a:b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Голова он же курсор нашего гита сейчас находится на таком то вот комите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</a:pPr>
            <a:r>
              <a:rPr lang="ru" sz="1400"/>
              <a:t>Смотрим наши изменения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можем перепрыгивать по коммитам и наблюдать за изменениями через git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вернёмся к исходному кода с помощью команды git checkout master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Git reset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3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C её помощью мы можем вернуть состояние всей вашей ветки либо отдельного коммита либо отдельного файла к тому состоянию, которому мы хотим.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Делаем какие то изменения в файле test.txt -&gt; save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-&gt; modified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add test.txt инлексируем файл на изменение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файл проингдексирован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Допустим мы сделали ряд изменений, который сейчас нам не нужны, надо вернуть изменения в некоторых файлах.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вернём изменения в файле test.txt с помощью git reset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reset HEAD test.txt в нашем случае это файл до того как мы сделали в нём изменения, то есть upTODate версия до наших изменений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вместо head можем написать какой то hash коммит (например на 2 коммита назад)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(видим что данные были сброшены) и гит о нём ничего не знает (и данный файл в коммит не попадёт)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checkout test (вернёт значение котороое было заиндексировано)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файл исчез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Вернуть изменения одного или более файлов которые уже проиндексированы гитом то git reset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Отмена коммитов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5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иногда надо отменить коммиты или просто хотите удалить его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файл, изменяем его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сохраним его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статус всё ок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add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commit -m “Something”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 - проверяем что всё чисто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log, находим наш коммит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нельзя просто взять и удалить коммит , git revert HEAD</a:t>
            </a:r>
            <a:br>
              <a:rPr lang="ru" sz="1400"/>
            </a:br>
            <a:r>
              <a:rPr lang="ru" sz="1400"/>
              <a:t>видим сообщение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выйдем из редактора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 попробуем сделать что то типо git revert HEAD --no_edit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status ничего нет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log видим наш коммит, он всё же есть, но видим также новый коммит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Вместо HEAD можем использовать hash commit’a.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Сегодня я попытаюсь объяснить все базовые принципы системы Git для того чтобы Вы могли после его прохождения работать с данной системой контроля версий.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конфликта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2400"/>
              <a:t>на словах…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Git rebase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8"/>
          <p:cNvSpPr txBox="1"/>
          <p:nvPr>
            <p:ph idx="1" type="body"/>
          </p:nvPr>
        </p:nvSpPr>
        <p:spPr>
          <a:xfrm>
            <a:off x="223625" y="190050"/>
            <a:ext cx="85308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ветка dev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добавляем изменения в файл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add -A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dev отличается от master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checkout master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rebase dev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git log где увидим что добавлены изменения которые сделали в ветке dev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rebase похож на merge (работает практически также)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Плюшки</a:t>
            </a:r>
            <a:endParaRPr/>
          </a:p>
        </p:txBody>
      </p:sp>
      <p:sp>
        <p:nvSpPr>
          <p:cNvPr id="183" name="Google Shape;183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Децентрализованность - не требует постоянного соединения к серверу;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Все файлы хранятся локально, что позволяет работать над проектом в любом месте;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Наличие полных копий проекта;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Ветки(branches) - киллер-фича(но о ней чутка попозже </a:t>
            </a:r>
            <a:r>
              <a:rPr lang="ru"/>
              <a:t>=)</a:t>
            </a:r>
            <a:r>
              <a:rPr lang="ru"/>
              <a:t>)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Поехали</a:t>
            </a:r>
            <a:endParaRPr/>
          </a:p>
        </p:txBody>
      </p:sp>
      <p:sp>
        <p:nvSpPr>
          <p:cNvPr id="189" name="Google Shape;189;p42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Официальный сайт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https://git-scm.com/downloads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Установка git’a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Двигаемся по гайду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Проверка установки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git --version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созданием первого Git проекта</a:t>
            </a:r>
            <a:endParaRPr/>
          </a:p>
        </p:txBody>
      </p:sp>
      <p:sp>
        <p:nvSpPr>
          <p:cNvPr id="195" name="Google Shape;195;p43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Настроим глобальную конфигурацию(у кого она не стоит). Делается она один раз.</a:t>
            </a:r>
            <a:br>
              <a:rPr lang="ru"/>
            </a:br>
            <a:r>
              <a:rPr lang="ru"/>
              <a:t>Все операции мы будем строить по принципу ключевое слово: git и название команды.</a:t>
            </a:r>
            <a:br>
              <a:rPr lang="ru"/>
            </a:br>
            <a:r>
              <a:rPr lang="ru"/>
              <a:t>Начнём с первой конфигурации:</a:t>
            </a:r>
            <a:br>
              <a:rPr lang="ru"/>
            </a:br>
            <a:r>
              <a:rPr lang="ru"/>
              <a:t>git config --global</a:t>
            </a:r>
            <a:br>
              <a:rPr lang="ru"/>
            </a:br>
            <a:r>
              <a:rPr lang="ru"/>
              <a:t>Данный конфиг global говорит о том что все наши последующие проекты, которые мы будем создавать будут идти по данной конфигурации.</a:t>
            </a:r>
            <a:br>
              <a:rPr lang="ru"/>
            </a:br>
            <a:r>
              <a:rPr lang="ru"/>
              <a:t>Первое что стоит указать это имя:</a:t>
            </a:r>
            <a:br>
              <a:rPr lang="ru"/>
            </a:br>
            <a:r>
              <a:rPr lang="ru"/>
              <a:t>git config --global user.name “Morozov Vadim”</a:t>
            </a:r>
            <a:br>
              <a:rPr lang="ru"/>
            </a:br>
            <a:r>
              <a:rPr lang="ru"/>
              <a:t>которое будет отображаться для всех наших коммитов в удаленных репозиториях.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" type="body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Далее давайте укажем Ваш e-mail. Обычно это email, который Вы используете для Вашего репозитория, если же это рабочий проект, то следовательно используете Ваш рабочий email на Вашей работе, от Вашей компании.</a:t>
            </a:r>
            <a:br>
              <a:rPr lang="ru"/>
            </a:br>
            <a:r>
              <a:rPr lang="ru"/>
              <a:t>git config --global user.email “</a:t>
            </a:r>
            <a:r>
              <a:rPr lang="ru" u="sng">
                <a:solidFill>
                  <a:schemeClr val="hlink"/>
                </a:solidFill>
                <a:hlinkClick r:id="rId3"/>
              </a:rPr>
              <a:t>vadimm@saltedge.com</a:t>
            </a:r>
            <a:r>
              <a:rPr lang="ru"/>
              <a:t>”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311700" y="163925"/>
            <a:ext cx="852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direcotry</a:t>
            </a:r>
            <a:endParaRPr/>
          </a:p>
        </p:txBody>
      </p:sp>
      <p:sp>
        <p:nvSpPr>
          <p:cNvPr id="206" name="Google Shape;206;p45"/>
          <p:cNvSpPr txBox="1"/>
          <p:nvPr>
            <p:ph idx="1" type="body"/>
          </p:nvPr>
        </p:nvSpPr>
        <p:spPr>
          <a:xfrm>
            <a:off x="237325" y="9293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Заходим в директорию где хотим создать свой первый проект.</a:t>
            </a:r>
            <a:br>
              <a:rPr lang="ru"/>
            </a:br>
            <a:r>
              <a:rPr lang="ru"/>
              <a:t>mkdir second-lesson (где </a:t>
            </a:r>
            <a:r>
              <a:rPr lang="ru"/>
              <a:t>second-lesson</a:t>
            </a:r>
            <a:r>
              <a:rPr lang="ru"/>
              <a:t> это название папки)</a:t>
            </a:r>
            <a:br>
              <a:rPr lang="ru"/>
            </a:br>
            <a:r>
              <a:rPr lang="ru"/>
              <a:t>После заходим в эту папку</a:t>
            </a:r>
            <a:br>
              <a:rPr lang="ru"/>
            </a:br>
            <a:r>
              <a:rPr lang="ru"/>
              <a:t>c</a:t>
            </a:r>
            <a:r>
              <a:rPr lang="ru"/>
              <a:t>d second-lesson</a:t>
            </a:r>
            <a:r>
              <a:rPr lang="ru"/>
              <a:t> (можете физически зайти в эту директорию и убедиться что она пустая).</a:t>
            </a:r>
            <a:br>
              <a:rPr lang="ru"/>
            </a:br>
            <a:r>
              <a:rPr lang="ru"/>
              <a:t>После чего в терминале забиваем команду:</a:t>
            </a:r>
            <a:br>
              <a:rPr lang="ru"/>
            </a:br>
            <a:r>
              <a:rPr lang="ru"/>
              <a:t>git init (После чего увидим что данная папка была проинициализирована как git проект)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