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21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2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C514-B3DE-48C3-A5DE-DB9FA35383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A125-6673-4D10-B155-45ED94A5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Decision Network: </a:t>
            </a:r>
            <a:r>
              <a:rPr lang="en-US" dirty="0" err="1" smtClean="0"/>
              <a:t>Netica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Governed by Bayes’ theorem: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err="1" smtClean="0"/>
                  <a:t>Netica</a:t>
                </a:r>
                <a:r>
                  <a:rPr lang="en-US" sz="2400" dirty="0" smtClean="0"/>
                  <a:t> software is fed by “cases”—a series of states of the variables.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Condition probabilities are then evaluated by the user by selecting discrete variable bins and setting them to 100% probability.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This works in both directions: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000" dirty="0" smtClean="0"/>
                  <a:t>backward, one can interrogate which variable values result in a specific 		outcome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forward, one can effectively perform a nonlinear probabilistic transfer 			function analysis in which variable values are set and a distribution 		of outcomes is calculated.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 rotWithShape="1">
                <a:blip r:embed="rId2"/>
                <a:stretch>
                  <a:fillRect l="-1076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0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 Function Approach: </a:t>
            </a:r>
            <a:br>
              <a:rPr lang="en-US" dirty="0" smtClean="0"/>
            </a:br>
            <a:r>
              <a:rPr lang="en-US" dirty="0" smtClean="0"/>
              <a:t>High Entrainment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183" y="2054423"/>
            <a:ext cx="2239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Steady with Fixed Q in Wells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08781" y="2054423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Steady with Variable Q in Wells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06172" y="2054423"/>
            <a:ext cx="263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Transient with Variable Q in Wells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524000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More variability (from left to right, introduction of variable Q and competition with storage) results in more smeared output probabilities.</a:t>
            </a:r>
            <a:endParaRPr lang="en-US" sz="14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9144000" cy="40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9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 Function Approach: </a:t>
            </a:r>
            <a:br>
              <a:rPr lang="en-US" dirty="0" smtClean="0"/>
            </a:br>
            <a:r>
              <a:rPr lang="en-US" dirty="0" smtClean="0"/>
              <a:t>Low Entrainment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183" y="2054423"/>
            <a:ext cx="2239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Steady with Fixed Q in Wells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08781" y="2054423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Steady with Variable Q in Wells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06172" y="2054423"/>
            <a:ext cx="263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Transient with Variable Q in Wells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524000"/>
            <a:ext cx="906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Even more smearing of the output at the right. 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702"/>
            <a:ext cx="9144000" cy="40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Interrogative Approach: </a:t>
            </a:r>
            <a:br>
              <a:rPr lang="en-US" dirty="0" smtClean="0"/>
            </a:br>
            <a:r>
              <a:rPr lang="en-US" dirty="0" smtClean="0"/>
              <a:t>Low Entrainment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183" y="2054423"/>
            <a:ext cx="2239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Steady with Fixed Q in Wells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08781" y="2054423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Steady with Variable Q in Wells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06172" y="2054423"/>
            <a:ext cx="263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Transient with Variable Q in Wells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524000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Let’s reverse the process and see what inputs result in the lowest entrainment. No big surprises, but note that in the transient case there are way fewer 0 entrainment values and smearing is more evident. Also, more output bins so granular.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702"/>
            <a:ext cx="9144000" cy="40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really need to consider the distributions for 	the input variables.</a:t>
            </a:r>
          </a:p>
          <a:p>
            <a:pPr marL="0" indent="0">
              <a:buNone/>
            </a:pPr>
            <a:r>
              <a:rPr lang="en-US" dirty="0" smtClean="0"/>
              <a:t>Examine the windowing for parameter 	definitions (T and Recharge, for example)</a:t>
            </a:r>
          </a:p>
          <a:p>
            <a:pPr marL="0" indent="0">
              <a:buNone/>
            </a:pPr>
            <a:r>
              <a:rPr lang="en-US" dirty="0" smtClean="0"/>
              <a:t>More sampling—slouching toward </a:t>
            </a:r>
            <a:r>
              <a:rPr lang="en-US" dirty="0" err="1" smtClean="0"/>
              <a:t>ergodicity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mtClean="0"/>
              <a:t>I need a beer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Bayesian Decision Network: Netica</vt:lpstr>
      <vt:lpstr>Transfer Function Approach:  High Entrainment</vt:lpstr>
      <vt:lpstr>Transfer Function Approach:  Low Entrainment</vt:lpstr>
      <vt:lpstr>Interrogative Approach:  Low Entrainment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Decision Network: Netica</dc:title>
  <dc:creator>Fienen, Michael N.</dc:creator>
  <cp:lastModifiedBy>Fienen, Michael N.</cp:lastModifiedBy>
  <cp:revision>3</cp:revision>
  <dcterms:created xsi:type="dcterms:W3CDTF">2012-04-18T22:28:40Z</dcterms:created>
  <dcterms:modified xsi:type="dcterms:W3CDTF">2012-04-18T23:15:53Z</dcterms:modified>
</cp:coreProperties>
</file>