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0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3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84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2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8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3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1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3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0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3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12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E54A2A-DF49-4800-82E7-3AF9353F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25ED7-F0CF-40D9-8C60-51E18805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19EDBBED-1427-01E3-580B-F85B2120E4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4644" b="10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ED292E-7325-C79D-E7C9-E356F20DC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146" y="1077626"/>
            <a:ext cx="9958754" cy="3317443"/>
          </a:xfrm>
        </p:spPr>
        <p:txBody>
          <a:bodyPr anchor="t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Movie 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75AC2-494E-9B1B-0BFA-D2B38F96B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9257512" cy="1263047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Berkely Haas Capstone Project – Mahadev Gaonkar (2025)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934"/>
            <a:ext cx="804195" cy="0"/>
          </a:xfrm>
          <a:prstGeom prst="line">
            <a:avLst/>
          </a:prstGeom>
          <a:ln w="1238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9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558E-A495-4B12-86D9-EE625B4B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A1652-906B-5F94-A4FF-E4985FDE9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website for movie recommendation based on provided text description</a:t>
            </a:r>
          </a:p>
          <a:p>
            <a:r>
              <a:rPr lang="en-US" dirty="0"/>
              <a:t>Semantic search based large language model is a differentiation as compared to available movie recommenders</a:t>
            </a:r>
          </a:p>
          <a:p>
            <a:r>
              <a:rPr lang="en-US" dirty="0"/>
              <a:t>Leverage community/open content to avoid any copyright issues</a:t>
            </a:r>
          </a:p>
          <a:p>
            <a:r>
              <a:rPr lang="en-US" dirty="0"/>
              <a:t>Minimum viable product (MVP) that can be deployed in production for end users </a:t>
            </a:r>
          </a:p>
        </p:txBody>
      </p:sp>
    </p:spTree>
    <p:extLst>
      <p:ext uri="{BB962C8B-B14F-4D97-AF65-F5344CB8AC3E}">
        <p14:creationId xmlns:p14="http://schemas.microsoft.com/office/powerpoint/2010/main" val="56585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B375-6A8F-82D5-207B-7E8A7364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75C9-2FF7-BE50-3867-AE9079C4B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Term Frequency Inverse Document Frequency (TF-IDF)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Document to Vector (Doc2Vec)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Large Language Model (LLM) for vector embedding</a:t>
            </a:r>
          </a:p>
        </p:txBody>
      </p:sp>
    </p:spTree>
    <p:extLst>
      <p:ext uri="{BB962C8B-B14F-4D97-AF65-F5344CB8AC3E}">
        <p14:creationId xmlns:p14="http://schemas.microsoft.com/office/powerpoint/2010/main" val="111199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4ECB-6640-CE8F-3F66-74B2D1BC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8D3A46-B03E-E0A8-5D3C-85A164E57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633199"/>
              </p:ext>
            </p:extLst>
          </p:nvPr>
        </p:nvGraphicFramePr>
        <p:xfrm>
          <a:off x="512064" y="1952675"/>
          <a:ext cx="11423904" cy="381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968">
                  <a:extLst>
                    <a:ext uri="{9D8B030D-6E8A-4147-A177-3AD203B41FA5}">
                      <a16:colId xmlns:a16="http://schemas.microsoft.com/office/drawing/2014/main" val="4178056005"/>
                    </a:ext>
                  </a:extLst>
                </a:gridCol>
                <a:gridCol w="3807968">
                  <a:extLst>
                    <a:ext uri="{9D8B030D-6E8A-4147-A177-3AD203B41FA5}">
                      <a16:colId xmlns:a16="http://schemas.microsoft.com/office/drawing/2014/main" val="137731787"/>
                    </a:ext>
                  </a:extLst>
                </a:gridCol>
                <a:gridCol w="3807968">
                  <a:extLst>
                    <a:ext uri="{9D8B030D-6E8A-4147-A177-3AD203B41FA5}">
                      <a16:colId xmlns:a16="http://schemas.microsoft.com/office/drawing/2014/main" val="2765191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4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Simple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Computational efficient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No training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Limited semantics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Sparse vectors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Works well with small length text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530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Doc2Vec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Good semantic understanding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Dense vectors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Works well with long text like movie descriptions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Computationally expensive to train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High dependency on good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Less interpretable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Large Language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Rich contextualization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Good semantic understanding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Pre-trained model can be tuned for specific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Resource intensive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Limited input text length based on context window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Less interpretable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67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36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B7C5-11EE-FA95-B326-D424230A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Frequency Inverse Document Frequency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779E-0347-35E4-388F-B5EAAEE5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Experiment 1: TF-IDF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>
                <a:solidFill>
                  <a:schemeClr val="tx2"/>
                </a:solidFill>
                <a:latin typeface="Menlo" panose="020B0609030804020204" pitchFamily="49" charset="0"/>
              </a:rPr>
              <a:t>Recommendations for 'Titanic’: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>
                <a:solidFill>
                  <a:schemeClr val="tx2"/>
                </a:solidFill>
                <a:latin typeface="Menlo" panose="020B0609030804020204" pitchFamily="49" charset="0"/>
              </a:rPr>
              <a:t>Titanic II (film)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>
                <a:solidFill>
                  <a:schemeClr val="tx2"/>
                </a:solidFill>
                <a:latin typeface="Menlo" panose="020B0609030804020204" pitchFamily="49" charset="0"/>
              </a:rPr>
              <a:t>Unsinkable (film)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>
                <a:solidFill>
                  <a:schemeClr val="tx2"/>
                </a:solidFill>
                <a:latin typeface="Menlo" panose="020B0609030804020204" pitchFamily="49" charset="0"/>
              </a:rPr>
              <a:t>Six Pack (film)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Menlo" panose="020B0609030804020204" pitchFamily="49" charset="0"/>
              </a:rPr>
              <a:t>Streets of Gold (film)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Menlo" panose="020B0609030804020204" pitchFamily="49" charset="0"/>
              </a:rPr>
              <a:t>The Shield and the Sword (film)</a:t>
            </a:r>
          </a:p>
          <a:p>
            <a:pPr marL="0" indent="0">
              <a:buNone/>
            </a:pPr>
            <a:endParaRPr lang="en-US" sz="1800" b="1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54C17-455F-9187-9382-94621AD8C54A}"/>
              </a:ext>
            </a:extLst>
          </p:cNvPr>
          <p:cNvSpPr txBox="1"/>
          <p:nvPr/>
        </p:nvSpPr>
        <p:spPr>
          <a:xfrm>
            <a:off x="8051508" y="6253798"/>
            <a:ext cx="414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 marked in RED are not match</a:t>
            </a:r>
          </a:p>
        </p:txBody>
      </p:sp>
    </p:spTree>
    <p:extLst>
      <p:ext uri="{BB962C8B-B14F-4D97-AF65-F5344CB8AC3E}">
        <p14:creationId xmlns:p14="http://schemas.microsoft.com/office/powerpoint/2010/main" val="147366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539E-2F6D-0A2C-BA22-0AACE6AA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based recommendation -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9375A-20BA-E54C-4B02-6629C92D8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987296"/>
            <a:ext cx="10498836" cy="42992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Experiment 2A: Large language model (LLM) embeddings – BERT</a:t>
            </a: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Prompt: “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 like movies with mind-bending plots and futuristic themes.”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Menlo" panose="020B0609030804020204" pitchFamily="49" charset="0"/>
              </a:rPr>
              <a:t>Recommendations: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Sawbones (film)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Misery Loves Comedy (film)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Massacre River (film)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Eat (film)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Nothing Else Matters (film)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Flushed (film)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T.K.O. (film)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The Miracle of Life (film) 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Cré</a:t>
            </a:r>
            <a:r>
              <a:rPr lang="en-US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na</a:t>
            </a:r>
            <a:r>
              <a:rPr lang="en-US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Cille (film)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Disciples (film)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3291E-5613-0069-6AF4-0D5D88C5B996}"/>
              </a:ext>
            </a:extLst>
          </p:cNvPr>
          <p:cNvSpPr txBox="1"/>
          <p:nvPr/>
        </p:nvSpPr>
        <p:spPr>
          <a:xfrm>
            <a:off x="8051508" y="6253798"/>
            <a:ext cx="414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 marked in RED are not match</a:t>
            </a:r>
          </a:p>
        </p:txBody>
      </p:sp>
    </p:spTree>
    <p:extLst>
      <p:ext uri="{BB962C8B-B14F-4D97-AF65-F5344CB8AC3E}">
        <p14:creationId xmlns:p14="http://schemas.microsoft.com/office/powerpoint/2010/main" val="340420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277ED-C28D-EC46-EED0-7EA25010C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C3A0-7C0A-9A13-CE59-B4484CE5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LLM based recommendation – Sentence 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46DA5-F5DE-8222-A5F0-ADFD1AAFF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2323926"/>
            <a:ext cx="10498836" cy="42992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Experiment 2B: Sentence Transformers</a:t>
            </a:r>
            <a:endParaRPr lang="en-US" sz="22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Prompt: “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 like movies with mind-bending plots and futuristic themes.”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Menlo" panose="020B0609030804020204" pitchFamily="49" charset="0"/>
              </a:rPr>
              <a:t>Recommendations: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Menlo" panose="020B0609030804020204" pitchFamily="49" charset="0"/>
              </a:rPr>
              <a:t>Crumbs (film)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Eros (film)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Menlo" panose="020B0609030804020204" pitchFamily="49" charset="0"/>
              </a:rPr>
              <a:t>2B (film)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Tonite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 Let's All Make Love in London (film)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Menlo" panose="020B0609030804020204" pitchFamily="49" charset="0"/>
              </a:rPr>
              <a:t>Aversion (film)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  <a:latin typeface="Menlo" panose="020B0609030804020204" pitchFamily="49" charset="0"/>
              </a:rPr>
              <a:t>Nightflyers</a:t>
            </a:r>
            <a:r>
              <a:rPr lang="en-US" dirty="0">
                <a:solidFill>
                  <a:schemeClr val="tx2"/>
                </a:solidFill>
                <a:latin typeface="Menlo" panose="020B0609030804020204" pitchFamily="49" charset="0"/>
              </a:rPr>
              <a:t> (film)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Menlo" panose="020B0609030804020204" pitchFamily="49" charset="0"/>
              </a:rPr>
              <a:t>Photo (film) 11571 Save Yourself (film)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Menlo" panose="020B0609030804020204" pitchFamily="49" charset="0"/>
              </a:rPr>
              <a:t>711 PM (film)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Menlo" panose="020B0609030804020204" pitchFamily="49" charset="0"/>
              </a:rPr>
              <a:t>Beyond the Horizon (film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6C606-8EF6-6C5C-F11A-8E7DEDEBB762}"/>
              </a:ext>
            </a:extLst>
          </p:cNvPr>
          <p:cNvSpPr txBox="1"/>
          <p:nvPr/>
        </p:nvSpPr>
        <p:spPr>
          <a:xfrm>
            <a:off x="8051508" y="6253798"/>
            <a:ext cx="414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 marked in RED are not match</a:t>
            </a:r>
          </a:p>
        </p:txBody>
      </p:sp>
    </p:spTree>
    <p:extLst>
      <p:ext uri="{BB962C8B-B14F-4D97-AF65-F5344CB8AC3E}">
        <p14:creationId xmlns:p14="http://schemas.microsoft.com/office/powerpoint/2010/main" val="681380884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8533</TotalTime>
  <Words>392</Words>
  <Application>Microsoft Macintosh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Menlo</vt:lpstr>
      <vt:lpstr>Neue Haas Grotesk Text Pro</vt:lpstr>
      <vt:lpstr>BjornVTI</vt:lpstr>
      <vt:lpstr>Movie recommender</vt:lpstr>
      <vt:lpstr>Objective</vt:lpstr>
      <vt:lpstr>Machine Learning Approaches</vt:lpstr>
      <vt:lpstr>Approaches Comparison</vt:lpstr>
      <vt:lpstr>Term Frequency Inverse Document Frequency </vt:lpstr>
      <vt:lpstr>LLM based recommendation - BERT</vt:lpstr>
      <vt:lpstr>LLM based recommendation – Sentence Transformer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Mahadev Gaonkar</dc:creator>
  <cp:lastModifiedBy>Mahadev Gaonkar</cp:lastModifiedBy>
  <cp:revision>4</cp:revision>
  <dcterms:created xsi:type="dcterms:W3CDTF">2025-03-16T23:40:15Z</dcterms:created>
  <dcterms:modified xsi:type="dcterms:W3CDTF">2025-03-22T21:53:31Z</dcterms:modified>
</cp:coreProperties>
</file>