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3" r:id="rId4"/>
    <p:sldId id="265" r:id="rId5"/>
    <p:sldId id="268" r:id="rId6"/>
    <p:sldId id="269" r:id="rId7"/>
    <p:sldId id="264" r:id="rId8"/>
    <p:sldId id="267" r:id="rId9"/>
    <p:sldId id="266"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p:txBody>
          <a:bodyPr/>
          <a:lstStyle/>
          <a:p>
            <a:r>
              <a:rPr lang="en-CA" dirty="0"/>
              <a:t>Prescription label reading</a:t>
            </a:r>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3602038"/>
            <a:ext cx="8791575" cy="764863"/>
          </a:xfrm>
        </p:spPr>
        <p:txBody>
          <a:bodyPr/>
          <a:lstStyle/>
          <a:p>
            <a:pPr algn="ctr"/>
            <a:r>
              <a:rPr lang="en-CA" b="1" dirty="0">
                <a:latin typeface="Amasis MT Pro Medium" panose="020F0502020204030204" pitchFamily="18" charset="0"/>
              </a:rPr>
              <a:t>Detailed project report (DPR)</a:t>
            </a:r>
          </a:p>
        </p:txBody>
      </p:sp>
      <p:sp>
        <p:nvSpPr>
          <p:cNvPr id="4" name="Subtitle 2">
            <a:extLst>
              <a:ext uri="{FF2B5EF4-FFF2-40B4-BE49-F238E27FC236}">
                <a16:creationId xmlns:a16="http://schemas.microsoft.com/office/drawing/2014/main" id="{A0AB607F-66C4-FEA2-4CCC-6D4C29785B10}"/>
              </a:ext>
            </a:extLst>
          </p:cNvPr>
          <p:cNvSpPr txBox="1">
            <a:spLocks/>
          </p:cNvSpPr>
          <p:nvPr/>
        </p:nvSpPr>
        <p:spPr>
          <a:xfrm>
            <a:off x="2105737" y="5232861"/>
            <a:ext cx="8791575" cy="76486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CA" dirty="0">
                <a:solidFill>
                  <a:schemeClr val="bg1"/>
                </a:solidFill>
                <a:latin typeface="Alegreya Sans" panose="00000500000000000000" pitchFamily="2" charset="0"/>
              </a:rPr>
              <a:t>Mary Ara N.</a:t>
            </a:r>
          </a:p>
        </p:txBody>
      </p:sp>
    </p:spTree>
    <p:extLst>
      <p:ext uri="{BB962C8B-B14F-4D97-AF65-F5344CB8AC3E}">
        <p14:creationId xmlns:p14="http://schemas.microsoft.com/office/powerpoint/2010/main" val="140308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p:txBody>
          <a:bodyPr/>
          <a:lstStyle/>
          <a:p>
            <a:pPr algn="ctr"/>
            <a:r>
              <a:rPr lang="en-CA" dirty="0">
                <a:latin typeface="Blackadder ITC" panose="04020505051007020D02" pitchFamily="82" charset="0"/>
              </a:rPr>
              <a:t>Thank you</a:t>
            </a:r>
          </a:p>
        </p:txBody>
      </p:sp>
    </p:spTree>
    <p:extLst>
      <p:ext uri="{BB962C8B-B14F-4D97-AF65-F5344CB8AC3E}">
        <p14:creationId xmlns:p14="http://schemas.microsoft.com/office/powerpoint/2010/main" val="129147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876424" y="1122363"/>
            <a:ext cx="8791575" cy="766258"/>
          </a:xfrm>
        </p:spPr>
        <p:txBody>
          <a:bodyPr>
            <a:normAutofit/>
          </a:bodyPr>
          <a:lstStyle/>
          <a:p>
            <a:r>
              <a:rPr lang="en-CA" sz="3200"/>
              <a:t>objective</a:t>
            </a:r>
            <a:endParaRPr lang="en-CA" sz="3200" dirty="0"/>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2127903"/>
            <a:ext cx="8791575" cy="3129897"/>
          </a:xfrm>
        </p:spPr>
        <p:txBody>
          <a:bodyPr>
            <a:normAutofit fontScale="85000" lnSpcReduction="20000"/>
          </a:bodyPr>
          <a:lstStyle/>
          <a:p>
            <a:r>
              <a:rPr lang="en-US" dirty="0"/>
              <a:t>To build a text-to-voice system that will create voice messages from the prescription label. This voice message can then be sent to the patient’s phone. Enabling voice messages can make it easier for elderly people to understand the doctor’s message. Here are the benefits of this solution:</a:t>
            </a:r>
          </a:p>
          <a:p>
            <a:r>
              <a:rPr lang="en-US" dirty="0"/>
              <a:t>•	Text-to-voice can provide peace of mind by empowering the doctor to give better services. For example, you could even send voice messages that read prescription labels. </a:t>
            </a:r>
          </a:p>
          <a:p>
            <a:r>
              <a:rPr lang="en-US" dirty="0"/>
              <a:t>•	For the patient, a talking label sent straight to his device makes it easy to know everything about his medication. Dosage info can also be tracked and shared with caregivers.</a:t>
            </a:r>
          </a:p>
          <a:p>
            <a:endParaRPr lang="en-CA" dirty="0"/>
          </a:p>
        </p:txBody>
      </p:sp>
    </p:spTree>
    <p:extLst>
      <p:ext uri="{BB962C8B-B14F-4D97-AF65-F5344CB8AC3E}">
        <p14:creationId xmlns:p14="http://schemas.microsoft.com/office/powerpoint/2010/main" val="172075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876424" y="1122363"/>
            <a:ext cx="8791575" cy="766258"/>
          </a:xfrm>
        </p:spPr>
        <p:txBody>
          <a:bodyPr>
            <a:normAutofit/>
          </a:bodyPr>
          <a:lstStyle/>
          <a:p>
            <a:r>
              <a:rPr lang="en-CA" sz="3200" dirty="0"/>
              <a:t>Problem statement</a:t>
            </a:r>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2538101"/>
            <a:ext cx="8791575" cy="2719699"/>
          </a:xfrm>
        </p:spPr>
        <p:txBody>
          <a:bodyPr>
            <a:normAutofit/>
          </a:bodyPr>
          <a:lstStyle/>
          <a:p>
            <a:r>
              <a:rPr lang="en-US" dirty="0"/>
              <a:t>People, like the elderly and visually impaired, with reading difficulties find it difficult to accurately read and get the right dosage and other information from their prescription labels. Supporting elderly or vulnerable patients should be a focus for any business in the health care sector.</a:t>
            </a:r>
            <a:endParaRPr lang="en-CA" dirty="0"/>
          </a:p>
        </p:txBody>
      </p:sp>
    </p:spTree>
    <p:extLst>
      <p:ext uri="{BB962C8B-B14F-4D97-AF65-F5344CB8AC3E}">
        <p14:creationId xmlns:p14="http://schemas.microsoft.com/office/powerpoint/2010/main" val="3998018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876424" y="1122363"/>
            <a:ext cx="8791575" cy="766258"/>
          </a:xfrm>
        </p:spPr>
        <p:txBody>
          <a:bodyPr>
            <a:normAutofit/>
          </a:bodyPr>
          <a:lstStyle/>
          <a:p>
            <a:r>
              <a:rPr lang="en-CA" sz="3200" dirty="0"/>
              <a:t>approach</a:t>
            </a:r>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2350093"/>
            <a:ext cx="8791575" cy="2907707"/>
          </a:xfrm>
        </p:spPr>
        <p:txBody>
          <a:bodyPr/>
          <a:lstStyle/>
          <a:p>
            <a:r>
              <a:rPr lang="en-US" dirty="0"/>
              <a:t>apply OCR techniques to extract the text data from the prescriptions and convert them into speech.</a:t>
            </a:r>
            <a:endParaRPr lang="en-CA" dirty="0"/>
          </a:p>
        </p:txBody>
      </p:sp>
    </p:spTree>
    <p:extLst>
      <p:ext uri="{BB962C8B-B14F-4D97-AF65-F5344CB8AC3E}">
        <p14:creationId xmlns:p14="http://schemas.microsoft.com/office/powerpoint/2010/main" val="286550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876423" y="455791"/>
            <a:ext cx="8791575" cy="766258"/>
          </a:xfrm>
        </p:spPr>
        <p:txBody>
          <a:bodyPr>
            <a:normAutofit/>
          </a:bodyPr>
          <a:lstStyle/>
          <a:p>
            <a:r>
              <a:rPr lang="en-CA" sz="3200" dirty="0"/>
              <a:t>Architecture</a:t>
            </a:r>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1222049"/>
            <a:ext cx="8791575" cy="5546220"/>
          </a:xfrm>
        </p:spPr>
        <p:txBody>
          <a:bodyPr/>
          <a:lstStyle/>
          <a:p>
            <a:endParaRPr lang="en-CA" dirty="0"/>
          </a:p>
        </p:txBody>
      </p:sp>
      <p:pic>
        <p:nvPicPr>
          <p:cNvPr id="5" name="Picture 4">
            <a:extLst>
              <a:ext uri="{FF2B5EF4-FFF2-40B4-BE49-F238E27FC236}">
                <a16:creationId xmlns:a16="http://schemas.microsoft.com/office/drawing/2014/main" id="{146B6857-AE05-038F-7D65-CE48D124D372}"/>
              </a:ext>
            </a:extLst>
          </p:cNvPr>
          <p:cNvPicPr>
            <a:picLocks noChangeAspect="1"/>
          </p:cNvPicPr>
          <p:nvPr/>
        </p:nvPicPr>
        <p:blipFill>
          <a:blip r:embed="rId2"/>
          <a:stretch>
            <a:fillRect/>
          </a:stretch>
        </p:blipFill>
        <p:spPr>
          <a:xfrm>
            <a:off x="1944790" y="1366990"/>
            <a:ext cx="6863774" cy="4857750"/>
          </a:xfrm>
          <a:prstGeom prst="rect">
            <a:avLst/>
          </a:prstGeom>
        </p:spPr>
      </p:pic>
    </p:spTree>
    <p:extLst>
      <p:ext uri="{BB962C8B-B14F-4D97-AF65-F5344CB8AC3E}">
        <p14:creationId xmlns:p14="http://schemas.microsoft.com/office/powerpoint/2010/main" val="298191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876424" y="1122363"/>
            <a:ext cx="8791575" cy="766258"/>
          </a:xfrm>
        </p:spPr>
        <p:txBody>
          <a:bodyPr>
            <a:normAutofit/>
          </a:bodyPr>
          <a:lstStyle/>
          <a:p>
            <a:r>
              <a:rPr lang="en-CA" sz="3200" dirty="0"/>
              <a:t>Data flow</a:t>
            </a:r>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1888621"/>
            <a:ext cx="8791575" cy="4879648"/>
          </a:xfrm>
        </p:spPr>
        <p:txBody>
          <a:bodyPr/>
          <a:lstStyle/>
          <a:p>
            <a:endParaRPr lang="en-CA" dirty="0"/>
          </a:p>
        </p:txBody>
      </p:sp>
      <p:pic>
        <p:nvPicPr>
          <p:cNvPr id="6" name="Picture 5">
            <a:extLst>
              <a:ext uri="{FF2B5EF4-FFF2-40B4-BE49-F238E27FC236}">
                <a16:creationId xmlns:a16="http://schemas.microsoft.com/office/drawing/2014/main" id="{928F2850-74DE-371F-5F36-8C73F6F3696C}"/>
              </a:ext>
            </a:extLst>
          </p:cNvPr>
          <p:cNvPicPr>
            <a:picLocks noChangeAspect="1"/>
          </p:cNvPicPr>
          <p:nvPr/>
        </p:nvPicPr>
        <p:blipFill>
          <a:blip r:embed="rId2"/>
          <a:stretch>
            <a:fillRect/>
          </a:stretch>
        </p:blipFill>
        <p:spPr>
          <a:xfrm>
            <a:off x="1984952" y="1980532"/>
            <a:ext cx="5543550" cy="1762125"/>
          </a:xfrm>
          <a:prstGeom prst="rect">
            <a:avLst/>
          </a:prstGeom>
        </p:spPr>
      </p:pic>
      <p:pic>
        <p:nvPicPr>
          <p:cNvPr id="8" name="Picture 7">
            <a:extLst>
              <a:ext uri="{FF2B5EF4-FFF2-40B4-BE49-F238E27FC236}">
                <a16:creationId xmlns:a16="http://schemas.microsoft.com/office/drawing/2014/main" id="{5B03FA2B-F516-CCCC-5B32-9D323CDC324A}"/>
              </a:ext>
            </a:extLst>
          </p:cNvPr>
          <p:cNvPicPr>
            <a:picLocks noChangeAspect="1"/>
          </p:cNvPicPr>
          <p:nvPr/>
        </p:nvPicPr>
        <p:blipFill>
          <a:blip r:embed="rId3"/>
          <a:stretch>
            <a:fillRect/>
          </a:stretch>
        </p:blipFill>
        <p:spPr>
          <a:xfrm>
            <a:off x="1876424" y="3880525"/>
            <a:ext cx="6057900" cy="2933700"/>
          </a:xfrm>
          <a:prstGeom prst="rect">
            <a:avLst/>
          </a:prstGeom>
        </p:spPr>
      </p:pic>
    </p:spTree>
    <p:extLst>
      <p:ext uri="{BB962C8B-B14F-4D97-AF65-F5344CB8AC3E}">
        <p14:creationId xmlns:p14="http://schemas.microsoft.com/office/powerpoint/2010/main" val="38778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700212" y="475818"/>
            <a:ext cx="8791575" cy="577127"/>
          </a:xfrm>
        </p:spPr>
        <p:txBody>
          <a:bodyPr>
            <a:normAutofit/>
          </a:bodyPr>
          <a:lstStyle/>
          <a:p>
            <a:r>
              <a:rPr lang="en-CA" sz="3200" dirty="0"/>
              <a:t>Tools used</a:t>
            </a:r>
          </a:p>
        </p:txBody>
      </p:sp>
      <p:pic>
        <p:nvPicPr>
          <p:cNvPr id="4" name="Picture 3" descr="Python For Character Recognition – Tesseract">
            <a:extLst>
              <a:ext uri="{FF2B5EF4-FFF2-40B4-BE49-F238E27FC236}">
                <a16:creationId xmlns:a16="http://schemas.microsoft.com/office/drawing/2014/main" id="{16662177-54C8-761F-FECA-B6E96F87D6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4273" y="1181532"/>
            <a:ext cx="1990725" cy="1114425"/>
          </a:xfrm>
          <a:prstGeom prst="rect">
            <a:avLst/>
          </a:prstGeom>
          <a:noFill/>
          <a:ln>
            <a:noFill/>
          </a:ln>
        </p:spPr>
      </p:pic>
      <p:pic>
        <p:nvPicPr>
          <p:cNvPr id="5" name="Picture 4" descr="GitHub Logo and symbol, meaning, history, PNG, brand">
            <a:extLst>
              <a:ext uri="{FF2B5EF4-FFF2-40B4-BE49-F238E27FC236}">
                <a16:creationId xmlns:a16="http://schemas.microsoft.com/office/drawing/2014/main" id="{8456C56B-3CFD-3A12-3B54-6BF3D9C568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1774" y="1181532"/>
            <a:ext cx="2312670" cy="1295400"/>
          </a:xfrm>
          <a:prstGeom prst="rect">
            <a:avLst/>
          </a:prstGeom>
          <a:noFill/>
          <a:ln>
            <a:noFill/>
          </a:ln>
        </p:spPr>
      </p:pic>
      <p:pic>
        <p:nvPicPr>
          <p:cNvPr id="6" name="Picture 5" descr="Pillow stickers &amp; domain · Issue #4361 · python-pillow/Pillow · GitHub">
            <a:extLst>
              <a:ext uri="{FF2B5EF4-FFF2-40B4-BE49-F238E27FC236}">
                <a16:creationId xmlns:a16="http://schemas.microsoft.com/office/drawing/2014/main" id="{63A257C0-5C70-82AE-85B8-73E857AECA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1191057"/>
            <a:ext cx="1729740" cy="1285875"/>
          </a:xfrm>
          <a:prstGeom prst="rect">
            <a:avLst/>
          </a:prstGeom>
          <a:noFill/>
          <a:ln>
            <a:noFill/>
          </a:ln>
        </p:spPr>
      </p:pic>
      <p:pic>
        <p:nvPicPr>
          <p:cNvPr id="7" name="Picture 6" descr="Python Logo and symbol, meaning, history, PNG">
            <a:extLst>
              <a:ext uri="{FF2B5EF4-FFF2-40B4-BE49-F238E27FC236}">
                <a16:creationId xmlns:a16="http://schemas.microsoft.com/office/drawing/2014/main" id="{B6F9B183-2CD8-67E1-5A84-CA2F6E94305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8080" y="1376794"/>
            <a:ext cx="1285875" cy="723900"/>
          </a:xfrm>
          <a:prstGeom prst="rect">
            <a:avLst/>
          </a:prstGeom>
          <a:noFill/>
          <a:ln>
            <a:noFill/>
          </a:ln>
        </p:spPr>
      </p:pic>
      <p:pic>
        <p:nvPicPr>
          <p:cNvPr id="8" name="Picture 7" descr="Postman API Platform Logo PNG vector in SVG, PDF, AI, CDR format">
            <a:extLst>
              <a:ext uri="{FF2B5EF4-FFF2-40B4-BE49-F238E27FC236}">
                <a16:creationId xmlns:a16="http://schemas.microsoft.com/office/drawing/2014/main" id="{2AFD5254-2C30-3B19-E3AB-9E7C013E31C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38224" y="3145819"/>
            <a:ext cx="1323975" cy="991235"/>
          </a:xfrm>
          <a:prstGeom prst="rect">
            <a:avLst/>
          </a:prstGeom>
          <a:noFill/>
          <a:ln>
            <a:noFill/>
          </a:ln>
        </p:spPr>
      </p:pic>
      <p:pic>
        <p:nvPicPr>
          <p:cNvPr id="9" name="Picture 8" descr="FastAPI - Wikiversity">
            <a:extLst>
              <a:ext uri="{FF2B5EF4-FFF2-40B4-BE49-F238E27FC236}">
                <a16:creationId xmlns:a16="http://schemas.microsoft.com/office/drawing/2014/main" id="{4A6F3E70-72EB-C937-8F7F-DFFA4B5DEA8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74410" y="3241068"/>
            <a:ext cx="2219325" cy="800735"/>
          </a:xfrm>
          <a:prstGeom prst="rect">
            <a:avLst/>
          </a:prstGeom>
          <a:noFill/>
          <a:ln>
            <a:noFill/>
          </a:ln>
        </p:spPr>
      </p:pic>
      <p:pic>
        <p:nvPicPr>
          <p:cNvPr id="10" name="Picture 9" descr="Top 5 Online Text to Speech Websites in 2023">
            <a:extLst>
              <a:ext uri="{FF2B5EF4-FFF2-40B4-BE49-F238E27FC236}">
                <a16:creationId xmlns:a16="http://schemas.microsoft.com/office/drawing/2014/main" id="{1393D2EA-82BE-BE0E-D305-D1368F585FF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714134" y="2948536"/>
            <a:ext cx="2647950" cy="1515110"/>
          </a:xfrm>
          <a:prstGeom prst="rect">
            <a:avLst/>
          </a:prstGeom>
          <a:noFill/>
          <a:ln>
            <a:noFill/>
          </a:ln>
        </p:spPr>
      </p:pic>
      <p:pic>
        <p:nvPicPr>
          <p:cNvPr id="11" name="Picture 10" descr="Uvicorn - Reviews, Pros &amp; Cons | Companies using Uvicorn">
            <a:extLst>
              <a:ext uri="{FF2B5EF4-FFF2-40B4-BE49-F238E27FC236}">
                <a16:creationId xmlns:a16="http://schemas.microsoft.com/office/drawing/2014/main" id="{40C924F9-380D-4B9C-3DAD-1193591770E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301017" y="2854901"/>
            <a:ext cx="1562100" cy="1562100"/>
          </a:xfrm>
          <a:prstGeom prst="rect">
            <a:avLst/>
          </a:prstGeom>
          <a:noFill/>
          <a:ln>
            <a:noFill/>
          </a:ln>
        </p:spPr>
      </p:pic>
      <p:pic>
        <p:nvPicPr>
          <p:cNvPr id="12" name="Picture 11" descr="Pycharm">
            <a:extLst>
              <a:ext uri="{FF2B5EF4-FFF2-40B4-BE49-F238E27FC236}">
                <a16:creationId xmlns:a16="http://schemas.microsoft.com/office/drawing/2014/main" id="{B996CC0E-B078-0CB9-E880-69D74AB3A771}"/>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125247" y="4753407"/>
            <a:ext cx="1628775" cy="1628775"/>
          </a:xfrm>
          <a:prstGeom prst="rect">
            <a:avLst/>
          </a:prstGeom>
          <a:noFill/>
          <a:ln>
            <a:noFill/>
          </a:ln>
        </p:spPr>
      </p:pic>
      <p:pic>
        <p:nvPicPr>
          <p:cNvPr id="1026" name="Picture 2">
            <a:extLst>
              <a:ext uri="{FF2B5EF4-FFF2-40B4-BE49-F238E27FC236}">
                <a16:creationId xmlns:a16="http://schemas.microsoft.com/office/drawing/2014/main" id="{6CDDC2E5-BE76-9E96-086E-7D6FFCB538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4425" y="4463646"/>
            <a:ext cx="1813358" cy="209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21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876424" y="1122363"/>
            <a:ext cx="8791575" cy="766258"/>
          </a:xfrm>
        </p:spPr>
        <p:txBody>
          <a:bodyPr>
            <a:normAutofit/>
          </a:bodyPr>
          <a:lstStyle/>
          <a:p>
            <a:r>
              <a:rPr lang="en-CA" sz="3200" dirty="0"/>
              <a:t>process</a:t>
            </a:r>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1888621"/>
            <a:ext cx="8791575" cy="4244324"/>
          </a:xfrm>
        </p:spPr>
        <p:txBody>
          <a:bodyPr/>
          <a:lstStyle/>
          <a:p>
            <a:r>
              <a:rPr lang="en-US" dirty="0"/>
              <a:t>Step 1: upload an image. </a:t>
            </a:r>
          </a:p>
          <a:p>
            <a:r>
              <a:rPr lang="en-US" dirty="0"/>
              <a:t>Step 2: Preprocesses image</a:t>
            </a:r>
          </a:p>
          <a:p>
            <a:r>
              <a:rPr lang="en-US" dirty="0"/>
              <a:t>Step 3: Extracts Text from pre-processed image. </a:t>
            </a:r>
          </a:p>
          <a:p>
            <a:r>
              <a:rPr lang="en-US" dirty="0"/>
              <a:t>Step 4: Text recognition is performed by OCR.</a:t>
            </a:r>
          </a:p>
          <a:p>
            <a:r>
              <a:rPr lang="en-US" dirty="0"/>
              <a:t>Step 5: Relevant text is extracted using Regex. </a:t>
            </a:r>
          </a:p>
          <a:p>
            <a:r>
              <a:rPr lang="en-US" dirty="0"/>
              <a:t>Sep 6: Text is converted to speech and stored in local repository a .MP3 file.</a:t>
            </a:r>
          </a:p>
          <a:p>
            <a:r>
              <a:rPr lang="en-CA" dirty="0"/>
              <a:t>                                                                                                               </a:t>
            </a:r>
          </a:p>
        </p:txBody>
      </p:sp>
    </p:spTree>
    <p:extLst>
      <p:ext uri="{BB962C8B-B14F-4D97-AF65-F5344CB8AC3E}">
        <p14:creationId xmlns:p14="http://schemas.microsoft.com/office/powerpoint/2010/main" val="199487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C79F-DEE4-6940-27F2-C838DD4946C5}"/>
              </a:ext>
            </a:extLst>
          </p:cNvPr>
          <p:cNvSpPr>
            <a:spLocks noGrp="1"/>
          </p:cNvSpPr>
          <p:nvPr>
            <p:ph type="ctrTitle"/>
          </p:nvPr>
        </p:nvSpPr>
        <p:spPr>
          <a:xfrm>
            <a:off x="1876424" y="1122363"/>
            <a:ext cx="8791575" cy="766258"/>
          </a:xfrm>
        </p:spPr>
        <p:txBody>
          <a:bodyPr>
            <a:normAutofit/>
          </a:bodyPr>
          <a:lstStyle/>
          <a:p>
            <a:r>
              <a:rPr lang="en-CA" sz="3200" dirty="0"/>
              <a:t>conclusion</a:t>
            </a:r>
          </a:p>
        </p:txBody>
      </p:sp>
      <p:sp>
        <p:nvSpPr>
          <p:cNvPr id="3" name="Subtitle 2">
            <a:extLst>
              <a:ext uri="{FF2B5EF4-FFF2-40B4-BE49-F238E27FC236}">
                <a16:creationId xmlns:a16="http://schemas.microsoft.com/office/drawing/2014/main" id="{C037939B-B85B-DD4B-852B-60A75B0858A9}"/>
              </a:ext>
            </a:extLst>
          </p:cNvPr>
          <p:cNvSpPr>
            <a:spLocks noGrp="1"/>
          </p:cNvSpPr>
          <p:nvPr>
            <p:ph type="subTitle" idx="1"/>
          </p:nvPr>
        </p:nvSpPr>
        <p:spPr>
          <a:xfrm>
            <a:off x="1876424" y="2093720"/>
            <a:ext cx="8791575" cy="3164080"/>
          </a:xfrm>
        </p:spPr>
        <p:txBody>
          <a:bodyPr/>
          <a:lstStyle/>
          <a:p>
            <a:r>
              <a:rPr lang="en-CA" dirty="0"/>
              <a:t>The prescription label reading image-to-speech app will make life easier for the aging and vulnerable, by helping them get the right dosage of their prescriptions without having to read.</a:t>
            </a:r>
          </a:p>
        </p:txBody>
      </p:sp>
    </p:spTree>
    <p:extLst>
      <p:ext uri="{BB962C8B-B14F-4D97-AF65-F5344CB8AC3E}">
        <p14:creationId xmlns:p14="http://schemas.microsoft.com/office/powerpoint/2010/main" val="14055179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300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Alegreya Sans</vt:lpstr>
      <vt:lpstr>Amasis MT Pro Medium</vt:lpstr>
      <vt:lpstr>Arial</vt:lpstr>
      <vt:lpstr>Blackadder ITC</vt:lpstr>
      <vt:lpstr>Tw Cen MT</vt:lpstr>
      <vt:lpstr>Circuit</vt:lpstr>
      <vt:lpstr>Prescription label reading</vt:lpstr>
      <vt:lpstr>objective</vt:lpstr>
      <vt:lpstr>Problem statement</vt:lpstr>
      <vt:lpstr>approach</vt:lpstr>
      <vt:lpstr>Architecture</vt:lpstr>
      <vt:lpstr>Data flow</vt:lpstr>
      <vt:lpstr>Tools used</vt:lpstr>
      <vt:lpstr>process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Prescription label reading</dc:title>
  <dc:creator>Mary Ngembu</dc:creator>
  <cp:lastModifiedBy>Mary Ngembu</cp:lastModifiedBy>
  <cp:revision>1</cp:revision>
  <dcterms:created xsi:type="dcterms:W3CDTF">2024-01-06T16:11:11Z</dcterms:created>
  <dcterms:modified xsi:type="dcterms:W3CDTF">2024-01-06T17:03:38Z</dcterms:modified>
</cp:coreProperties>
</file>