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91" r:id="rId4"/>
    <p:sldId id="292" r:id="rId5"/>
    <p:sldId id="293" r:id="rId6"/>
    <p:sldId id="294" r:id="rId7"/>
    <p:sldId id="296" r:id="rId8"/>
    <p:sldId id="297" r:id="rId9"/>
    <p:sldId id="298" r:id="rId10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CF934-66D8-4DCF-931B-F6BC5E75D7AD}">
  <a:tblStyle styleId="{56BCF934-66D8-4DCF-931B-F6BC5E75D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94"/>
  </p:normalViewPr>
  <p:slideViewPr>
    <p:cSldViewPr snapToGrid="0">
      <p:cViewPr varScale="1">
        <p:scale>
          <a:sx n="123" d="100"/>
          <a:sy n="123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2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5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37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0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7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36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452053" y="517081"/>
            <a:ext cx="6239548" cy="636060"/>
            <a:chOff x="1452053" y="1933274"/>
            <a:chExt cx="6239548" cy="636060"/>
          </a:xfrm>
        </p:grpSpPr>
        <p:cxnSp>
          <p:nvCxnSpPr>
            <p:cNvPr id="143" name="Google Shape;143;p18"/>
            <p:cNvCxnSpPr>
              <a:stCxn id="144" idx="1"/>
              <a:endCxn id="145" idx="0"/>
            </p:cNvCxnSpPr>
            <p:nvPr/>
          </p:nvCxnSpPr>
          <p:spPr>
            <a:xfrm rot="10800000" flipV="1">
              <a:off x="1452053" y="1933274"/>
              <a:ext cx="1894886" cy="636059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>
              <a:stCxn id="144" idx="2"/>
              <a:endCxn id="147" idx="0"/>
            </p:cNvCxnSpPr>
            <p:nvPr/>
          </p:nvCxnSpPr>
          <p:spPr>
            <a:xfrm rot="5400000">
              <a:off x="3839817" y="1837161"/>
              <a:ext cx="424259" cy="104008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/>
            <p:cNvCxnSpPr>
              <a:stCxn id="144" idx="2"/>
              <a:endCxn id="149" idx="0"/>
            </p:cNvCxnSpPr>
            <p:nvPr/>
          </p:nvCxnSpPr>
          <p:spPr>
            <a:xfrm rot="16200000" flipH="1">
              <a:off x="4879741" y="1837322"/>
              <a:ext cx="424259" cy="103976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62" cy="636059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" name="Google Shape;144;p18"/>
          <p:cNvSpPr/>
          <p:nvPr/>
        </p:nvSpPr>
        <p:spPr>
          <a:xfrm>
            <a:off x="3346939" y="305282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</a:t>
            </a:r>
            <a:r>
              <a:rPr lang="vi-V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ư</a:t>
            </a:r>
            <a:r>
              <a:rPr lang="en-US" sz="2000" dirty="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ơng</a:t>
            </a:r>
            <a:r>
              <a: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1: </a:t>
            </a:r>
            <a:r>
              <a:rPr lang="en-US" sz="2000" dirty="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Nguyên</a:t>
            </a:r>
            <a:r>
              <a: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tử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7703" y="1712368"/>
            <a:ext cx="1928700" cy="1741719"/>
            <a:chOff x="487703" y="3128561"/>
            <a:chExt cx="1928700" cy="1741719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7703" y="3128561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Cấu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tạo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của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nguyên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tử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87703" y="3518480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Hạt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electron</a:t>
              </a: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Electron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điện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tích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âm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5240" lvl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Hạt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điện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tích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gồm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proton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n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tron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1241753" y="1153141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647402" y="1667764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Nguyên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tố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hóa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học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5401452" y="1153141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727251" y="1667764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Cấu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hình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điện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tử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Thứ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tự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mức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năng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ợng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7481301" y="1153141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67552" y="1712368"/>
            <a:ext cx="1928700" cy="1766052"/>
            <a:chOff x="2567552" y="3128561"/>
            <a:chExt cx="1928700" cy="1766052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2567552" y="3128561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Hạt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nhân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nguyên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tử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567552" y="3542813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Điện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tích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hạt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nhân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5240" lvl="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Z = P = E</a:t>
              </a:r>
            </a:p>
            <a:p>
              <a:pPr marL="186690" lvl="0" indent="-17145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khối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= Z + N</a:t>
              </a: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3321602" y="1153141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489428" y="1243826"/>
            <a:ext cx="244648" cy="239229"/>
            <a:chOff x="-22863675" y="3131775"/>
            <a:chExt cx="299300" cy="293425"/>
          </a:xfrm>
        </p:grpSpPr>
        <p:sp>
          <p:nvSpPr>
            <p:cNvPr id="167" name="Google Shape;167;p18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413430" y="1242705"/>
            <a:ext cx="236944" cy="241471"/>
            <a:chOff x="-24353875" y="3147725"/>
            <a:chExt cx="289875" cy="296175"/>
          </a:xfrm>
        </p:grpSpPr>
        <p:sp>
          <p:nvSpPr>
            <p:cNvPr id="171" name="Google Shape;171;p1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7570031" y="1242508"/>
            <a:ext cx="243142" cy="241865"/>
            <a:chOff x="-46779100" y="3938500"/>
            <a:chExt cx="299325" cy="298525"/>
          </a:xfrm>
        </p:grpSpPr>
        <p:sp>
          <p:nvSpPr>
            <p:cNvPr id="174" name="Google Shape;174;p18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330482" y="1241070"/>
            <a:ext cx="243142" cy="244741"/>
            <a:chOff x="-45673275" y="3199325"/>
            <a:chExt cx="299325" cy="302075"/>
          </a:xfrm>
        </p:grpSpPr>
        <p:sp>
          <p:nvSpPr>
            <p:cNvPr id="177" name="Google Shape;177;p1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0585850" y="5703664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C5A57-1FD9-4464-B4D2-3445068D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72" y="2209800"/>
            <a:ext cx="1811456" cy="1126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9A69A-CCA7-4252-9748-1BE742E8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49" y="2522887"/>
            <a:ext cx="2819794" cy="247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78D62C-A283-4664-8097-9545188E3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784" y="3884327"/>
            <a:ext cx="5658640" cy="1247949"/>
          </a:xfrm>
          <a:prstGeom prst="rect">
            <a:avLst/>
          </a:prstGeom>
        </p:spPr>
      </p:pic>
      <p:pic>
        <p:nvPicPr>
          <p:cNvPr id="16" name="Graphic 15" descr="Arrow Clockwise curve">
            <a:extLst>
              <a:ext uri="{FF2B5EF4-FFF2-40B4-BE49-F238E27FC236}">
                <a16:creationId xmlns:a16="http://schemas.microsoft.com/office/drawing/2014/main" id="{43E30B70-A6BD-4E56-BAED-FC9496495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873545">
            <a:off x="7139525" y="2897195"/>
            <a:ext cx="1289732" cy="1289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97FFD-76E6-2AA6-BFF9-4B56272C0AE5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331047" y="1087681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514062" y="1382272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546357" y="2498182"/>
            <a:ext cx="4535070" cy="964063"/>
            <a:chOff x="4160730" y="2472487"/>
            <a:chExt cx="4535070" cy="964063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Cấu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tạo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BTH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863850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Ô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nguyên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STT ô = Z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Chu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nguyên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chu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kì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lớp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nguyên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lớp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ngoài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546357" y="1000843"/>
            <a:ext cx="4535070" cy="744629"/>
            <a:chOff x="3669755" y="1357009"/>
            <a:chExt cx="4535070" cy="744629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Nguyên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tắc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sắp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xếp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546357" y="3610746"/>
            <a:ext cx="4535070" cy="1104611"/>
            <a:chOff x="3669755" y="3589623"/>
            <a:chExt cx="4535070" cy="1104611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Biến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đổi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tuần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hoàn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các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tính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chất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4121534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Từ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trái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sang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phải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trong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chu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kì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Bán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kim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loại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bazo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giảm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Độ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âm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điện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năng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ợng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ion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phi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kim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axit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tăng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Từ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xuống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ới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trong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Ng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ợc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lại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2007450" y="272068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</a:t>
            </a:r>
            <a:r>
              <a:rPr lang="vi-VN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ư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ơng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2: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Bảng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tuần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hoàn</a:t>
            </a:r>
            <a:endParaRPr sz="3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696802" y="1423812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1689312" y="2565021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45AFEBB-28D8-4E11-B111-777A5139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26" y="1372915"/>
            <a:ext cx="4952973" cy="936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A40B2C-CD77-6900-27EA-89158367EEAA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331047" y="1087681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514062" y="1382272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007450" y="272068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</a:t>
            </a:r>
            <a:r>
              <a:rPr lang="vi-VN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ư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ơng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2: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Bảng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tuần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hoàn</a:t>
            </a:r>
            <a:endParaRPr sz="3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696802" y="1423812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1689312" y="2565021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92E32-54E8-45CA-9B31-96865E16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18" y="1998162"/>
            <a:ext cx="5458587" cy="1267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AF1566-7F18-410A-1105-7A0899A247E3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426056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331047" y="1087681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514062" y="1382272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621661" y="2110905"/>
            <a:ext cx="4535070" cy="964063"/>
            <a:chOff x="4160730" y="2472487"/>
            <a:chExt cx="4535070" cy="964063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Bài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tập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863850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sánh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nguyên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hình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công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thức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oxit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với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hidro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2007450" y="272068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</a:t>
            </a:r>
            <a:r>
              <a:rPr lang="vi-VN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ư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ơng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2: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Bảng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tuần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hoàn</a:t>
            </a:r>
            <a:endParaRPr sz="3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696802" y="1423812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1689312" y="2565021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C0E0E4-5170-8B25-F811-0995AE5F8306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27186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3: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3F5DA-194D-4A85-9609-C0EFF09D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00" y="773832"/>
            <a:ext cx="5015261" cy="4215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867FF-50D0-EE1B-E8A2-BBA070E6B4C6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262889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3: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4B801-4EDD-48EF-AA06-10193AAE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15" y="1460377"/>
            <a:ext cx="7385769" cy="2541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2659C5-11C5-68F7-ADFA-36804C2865BD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5505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02525-ABEB-48DB-BEED-A42CA1DA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2" y="3307385"/>
            <a:ext cx="5849166" cy="1829055"/>
          </a:xfrm>
          <a:prstGeom prst="rect">
            <a:avLst/>
          </a:prstGeom>
        </p:spPr>
      </p:pic>
      <p:grpSp>
        <p:nvGrpSpPr>
          <p:cNvPr id="418" name="Google Shape;418;p25"/>
          <p:cNvGrpSpPr/>
          <p:nvPr/>
        </p:nvGrpSpPr>
        <p:grpSpPr>
          <a:xfrm>
            <a:off x="190825" y="882376"/>
            <a:ext cx="2748584" cy="3072048"/>
            <a:chOff x="190825" y="1721475"/>
            <a:chExt cx="2748584" cy="3072048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190825" y="3682499"/>
              <a:ext cx="2748584" cy="1111024"/>
              <a:chOff x="190825" y="3682499"/>
              <a:chExt cx="2748584" cy="1111024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 </a:t>
                </a:r>
                <a:r>
                  <a:rPr lang="en-US" sz="2000" dirty="0" err="1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số</a:t>
                </a:r>
                <a:r>
                  <a:rPr lang="en-US" sz="200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r>
                  <a:rPr lang="en-US" sz="2000" dirty="0" err="1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định</a:t>
                </a:r>
                <a:r>
                  <a:rPr lang="en-US" sz="200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r>
                  <a:rPr lang="en-US" sz="2000" dirty="0" err="1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nghĩa</a:t>
                </a:r>
                <a:endParaRPr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190825" y="4096623"/>
                <a:ext cx="2748584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Chất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khử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: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cho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e =&gt;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Số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giảm</a:t>
                </a:r>
                <a:endPara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Chất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: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nhận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e =&gt;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Số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tang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Chất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khử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-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Sự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/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bị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/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quá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trình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endPara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Chất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–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Sự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/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bị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/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quá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trình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khử</a:t>
                </a:r>
                <a:endPara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4: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oxi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khử</a:t>
            </a:r>
            <a:endParaRPr dirty="0"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882376"/>
            <a:ext cx="1937400" cy="2344556"/>
            <a:chOff x="6566525" y="1721475"/>
            <a:chExt cx="1937400" cy="2344556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3" name="Google Shape;433;p25"/>
            <p:cNvSpPr txBox="1"/>
            <p:nvPr/>
          </p:nvSpPr>
          <p:spPr>
            <a:xfrm>
              <a:off x="6566525" y="372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Cân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bằng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phản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ứng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oxh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–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khử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435" name="Google Shape;435;p25"/>
          <p:cNvCxnSpPr>
            <a:cxnSpLocks/>
            <a:stCxn id="419" idx="6"/>
          </p:cNvCxnSpPr>
          <p:nvPr/>
        </p:nvCxnSpPr>
        <p:spPr>
          <a:xfrm>
            <a:off x="1902625" y="1176226"/>
            <a:ext cx="3133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cxnSpLocks/>
            <a:endCxn id="431" idx="6"/>
          </p:cNvCxnSpPr>
          <p:nvPr/>
        </p:nvCxnSpPr>
        <p:spPr>
          <a:xfrm>
            <a:off x="4865850" y="1176226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5" name="Google Shape;445;p25"/>
          <p:cNvGrpSpPr/>
          <p:nvPr/>
        </p:nvGrpSpPr>
        <p:grpSpPr>
          <a:xfrm>
            <a:off x="7024054" y="1615423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1615442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36E0061-4ADA-8D19-F50B-B8E29370316D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310335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/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HCl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Flo, Brom,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Iot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biết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Oxi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Ozon,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Hidro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peoxit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</a:t>
              </a:r>
              <a:r>
                <a:rPr lang="vi-VN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ư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huỳnh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H2S, SO2, SO3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5015983" y="4168051"/>
            <a:ext cx="3423405" cy="605498"/>
            <a:chOff x="5015983" y="4168051"/>
            <a:chExt cx="3423405" cy="605498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H2SO4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loãng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và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đặc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5469688" y="4529649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oxh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mạnh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của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H2SO4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đặc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6 + 7: Halogen + </a:t>
            </a:r>
            <a:r>
              <a:rPr lang="en-US" dirty="0" err="1"/>
              <a:t>Oxi</a:t>
            </a:r>
            <a:r>
              <a:rPr lang="en-US" dirty="0"/>
              <a:t>,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huỳnh</a:t>
            </a:r>
            <a:endParaRPr dirty="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493D767-355A-3795-2BA1-C9814FF4688F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193636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4379448" y="1638767"/>
            <a:ext cx="4291216" cy="917074"/>
            <a:chOff x="4379448" y="1638767"/>
            <a:chExt cx="4291216" cy="917074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638767"/>
              <a:ext cx="3458682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Các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yếu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tố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ảnh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</a:t>
              </a:r>
              <a:r>
                <a:rPr lang="vi-V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ư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ởng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đến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CBHH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18344" y="1968141"/>
              <a:ext cx="3652320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Mẹo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Nhiệt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độ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Tăng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cộng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Giảm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tỏa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trừ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5" name="Google Shape;805;p31"/>
          <p:cNvSpPr/>
          <p:nvPr/>
        </p:nvSpPr>
        <p:spPr>
          <a:xfrm>
            <a:off x="975956" y="1721475"/>
            <a:ext cx="2955600" cy="295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975956" y="1721475"/>
            <a:ext cx="2955600" cy="2955600"/>
          </a:xfrm>
          <a:prstGeom prst="pie">
            <a:avLst>
              <a:gd name="adj1" fmla="val 0"/>
              <a:gd name="adj2" fmla="val 107992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1492406" y="2237925"/>
            <a:ext cx="1922700" cy="192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2046806" y="2792325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6;p20">
            <a:extLst>
              <a:ext uri="{FF2B5EF4-FFF2-40B4-BE49-F238E27FC236}">
                <a16:creationId xmlns:a16="http://schemas.microsoft.com/office/drawing/2014/main" id="{4475CEBD-8FBA-4014-B0C6-B506E46C2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8: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3061C-A12B-43EF-BBE3-66FD8E30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92" y="2730212"/>
            <a:ext cx="5034163" cy="1182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7FEF0D-5F31-62D9-CDC4-4B31E9630B9F}"/>
              </a:ext>
            </a:extLst>
          </p:cNvPr>
          <p:cNvSpPr txBox="1"/>
          <p:nvPr/>
        </p:nvSpPr>
        <p:spPr>
          <a:xfrm>
            <a:off x="284678" y="4626420"/>
            <a:ext cx="27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</a:schemeClr>
                </a:solidFill>
              </a:rPr>
              <a:t>t</a:t>
            </a:r>
            <a:r>
              <a:rPr lang="en-VN" sz="2000" dirty="0">
                <a:solidFill>
                  <a:schemeClr val="accent6">
                    <a:lumMod val="90000"/>
                  </a:schemeClr>
                </a:solidFill>
              </a:rPr>
              <a:t>rannuhoanglinh.com</a:t>
            </a:r>
          </a:p>
        </p:txBody>
      </p:sp>
    </p:spTree>
    <p:extLst>
      <p:ext uri="{BB962C8B-B14F-4D97-AF65-F5344CB8AC3E}">
        <p14:creationId xmlns:p14="http://schemas.microsoft.com/office/powerpoint/2010/main" val="87417103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464</Words>
  <Application>Microsoft Macintosh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Fira Sans Extra Condensed Medium</vt:lpstr>
      <vt:lpstr>Roboto</vt:lpstr>
      <vt:lpstr>Fira Sans Extra Condensed SemiBold</vt:lpstr>
      <vt:lpstr>Quantum Physics Infographics by Slidesgo</vt:lpstr>
      <vt:lpstr>PowerPoint Presentation</vt:lpstr>
      <vt:lpstr>PowerPoint Presentation</vt:lpstr>
      <vt:lpstr>PowerPoint Presentation</vt:lpstr>
      <vt:lpstr>PowerPoint Presentation</vt:lpstr>
      <vt:lpstr>Chương 3: Liên kết hóa học</vt:lpstr>
      <vt:lpstr>Chương 3: Liên kết hóa học</vt:lpstr>
      <vt:lpstr>Chương 4: Phản ứng oxi hóa khử</vt:lpstr>
      <vt:lpstr>Chương 6 + 7: Halogen + Oxi, Lưu huỳnh</vt:lpstr>
      <vt:lpstr>Chương 8: Cân bằng hóa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Physics Infographics</dc:title>
  <cp:lastModifiedBy>Linh Tran</cp:lastModifiedBy>
  <cp:revision>11</cp:revision>
  <dcterms:modified xsi:type="dcterms:W3CDTF">2022-05-29T08:44:35Z</dcterms:modified>
</cp:coreProperties>
</file>