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3"/>
    <p:restoredTop sz="94648"/>
  </p:normalViewPr>
  <p:slideViewPr>
    <p:cSldViewPr snapToGrid="0" snapToObjects="1">
      <p:cViewPr varScale="1">
        <p:scale>
          <a:sx n="150" d="100"/>
          <a:sy n="150" d="100"/>
        </p:scale>
        <p:origin x="28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C0BD-0CDD-F14A-AF18-8FD4085F0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F894-DF43-E047-9F2F-467AD005E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B8F1-7732-9147-8606-1576258E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55C9-3918-E245-9CB4-DA301DC32B4C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25CD-C060-1246-B56A-25CE2BFA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1C393-93AE-0845-BA36-0D686571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38F-B745-D84A-BA3F-07EE31AF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2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FBC8-6DD2-E445-B7A3-35DF5F99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935FA-BD2D-7849-BA92-93D8F9C2F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F2CE-7098-004D-8136-B84EE08E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55C9-3918-E245-9CB4-DA301DC32B4C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BF48F-A2E6-FB47-97AA-4DAFF6C7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BA6FD-8AFF-8648-B196-5C148A9E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38F-B745-D84A-BA3F-07EE31AF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2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0D0AF-F57E-5A4E-9051-639940E8F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BAE2-581F-0F4C-BB4D-D9BD0965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F91A4-E97F-CF47-8708-2C58D144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55C9-3918-E245-9CB4-DA301DC32B4C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F0568-186F-6A4A-8220-85E01F85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9D3E-716C-8A46-9F1E-1875290D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38F-B745-D84A-BA3F-07EE31AF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6E69-8728-E04C-9C5A-FF6FBA73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3B0F1-71F8-984A-AC19-C1F82787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4EE1F-29B9-324F-A0A7-689CF9A1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55C9-3918-E245-9CB4-DA301DC32B4C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57799-D65F-9D49-B31F-CD3DEB87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4666-95AD-1943-9F83-06497B35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38F-B745-D84A-BA3F-07EE31AF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10F5-2BFF-834F-9953-C70D772C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AAE1-73E8-DA42-A65A-F65112866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34DD9-3590-1246-9F27-7E5666BC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55C9-3918-E245-9CB4-DA301DC32B4C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389E-45D2-2B49-9F8B-0141F1BE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ED332-0C4A-9B4F-BF0D-21AF1DBB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38F-B745-D84A-BA3F-07EE31AF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8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6326-DF32-AE4F-9559-11E2FDD3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05CA-3C3C-484B-9E2C-34078C5B7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E4876-3A34-3E48-9A9D-A2E9C92F2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45A0A-1079-154A-A4F3-47A4139A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55C9-3918-E245-9CB4-DA301DC32B4C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F5DBC-795F-7444-8156-28D4B07A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F4B06-4639-9543-93B0-B1A4C357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38F-B745-D84A-BA3F-07EE31AF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4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0504-D776-9146-8C3A-B0A50407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F4B90-D6A4-BF47-8116-99585D7C1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70720-46F7-A249-9343-06B33C205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BEF43-F2A9-8A49-A9EF-DDA376763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06FE2-B158-A64B-A2ED-75E1E9330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FD867-3924-BC41-AF9A-8EBAE23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55C9-3918-E245-9CB4-DA301DC32B4C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68375-3801-F64E-B66A-EFA906F7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FD108-F32B-B04F-B998-C086B17D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38F-B745-D84A-BA3F-07EE31AF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1257-DCDE-2648-A3EC-7DCDF00D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32560-BDF8-7844-89B6-96527699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55C9-3918-E245-9CB4-DA301DC32B4C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27DA7-FD86-5747-BDF2-DE11BBC5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BA2D3-1B38-CF40-BE6A-7430DA33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38F-B745-D84A-BA3F-07EE31AF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2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219CB-4E84-7944-8325-5BB5E062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55C9-3918-E245-9CB4-DA301DC32B4C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927DD-82B5-E542-B804-9DC5F817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C2AA0-9F18-AD40-AEAF-6A424226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38F-B745-D84A-BA3F-07EE31AF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6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3181-B775-DA4D-919D-931A2D4A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FA93-88CF-FF4D-9A9D-2DAF76BBF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7FEDB-12A8-D94E-BD33-A0DDCBCE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69989-4FFB-5645-AEBF-65DEAC02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55C9-3918-E245-9CB4-DA301DC32B4C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50387-C056-DE46-B76D-A06AFFF5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71246-DEA2-7E46-9C57-477A306D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38F-B745-D84A-BA3F-07EE31AF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2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8C38-7B33-B949-8B7B-8C3249FA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7723C-79C6-F445-9C55-460E13784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6976-6AE9-C548-A29F-FD7F97C0E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63DD1-17FC-DF49-8D1E-8AEFCAA0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55C9-3918-E245-9CB4-DA301DC32B4C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35B16-2A8D-8C4C-BA7B-DB5089D0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EEAD4-5F80-D648-A82B-96CEA35D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38F-B745-D84A-BA3F-07EE31AF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A4372-2517-C744-86AF-E4CB0835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37E34-138C-2145-BDEA-C2EA679A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038E-E58D-9E40-ABC2-A70DE998D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E55C9-3918-E245-9CB4-DA301DC32B4C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1445-2A29-8740-A625-D3F3C5D6E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4ADF9-E760-4B49-8B8D-62225370E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E38F-B745-D84A-BA3F-07EE31AF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BF6C-2190-0543-8D85-D02EF4D1E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BA452-9644-1240-A6FF-E06F18C9D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0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14E-FB0B-BB4E-993C-E65182CD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1F9A249-3B0D-0E4F-8A5B-7598A0B02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1438"/>
            <a:ext cx="10652505" cy="6715124"/>
          </a:xfrm>
        </p:spPr>
      </p:pic>
    </p:spTree>
    <p:extLst>
      <p:ext uri="{BB962C8B-B14F-4D97-AF65-F5344CB8AC3E}">
        <p14:creationId xmlns:p14="http://schemas.microsoft.com/office/powerpoint/2010/main" val="241101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293C-6D2C-E44D-9CE7-4B01EE32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62FD151-258A-204F-843A-F5301F449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15" y="843358"/>
            <a:ext cx="12036085" cy="5171283"/>
          </a:xfrm>
        </p:spPr>
      </p:pic>
    </p:spTree>
    <p:extLst>
      <p:ext uri="{BB962C8B-B14F-4D97-AF65-F5344CB8AC3E}">
        <p14:creationId xmlns:p14="http://schemas.microsoft.com/office/powerpoint/2010/main" val="320242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4E6F-25B4-714F-A32C-4D58133C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5D00-065C-BB49-A967-A9EF22A1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 simple algorithm</a:t>
            </a:r>
          </a:p>
          <a:p>
            <a:r>
              <a:rPr lang="en-US" dirty="0"/>
              <a:t>Lots of pretrained models</a:t>
            </a:r>
          </a:p>
        </p:txBody>
      </p:sp>
    </p:spTree>
    <p:extLst>
      <p:ext uri="{BB962C8B-B14F-4D97-AF65-F5344CB8AC3E}">
        <p14:creationId xmlns:p14="http://schemas.microsoft.com/office/powerpoint/2010/main" val="214834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E5E-2E89-A046-A249-4E773AE0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E452-60AF-AC47-837F-CF60AB21D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terms with similar distributions have similar meanings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I got in my </a:t>
            </a:r>
            <a:r>
              <a:rPr lang="en-US" b="1" i="1" dirty="0"/>
              <a:t>car</a:t>
            </a:r>
            <a:r>
              <a:rPr lang="en-US" i="1" dirty="0"/>
              <a:t> to drive to the store</a:t>
            </a:r>
          </a:p>
          <a:p>
            <a:pPr marL="0" indent="0">
              <a:buNone/>
            </a:pPr>
            <a:r>
              <a:rPr lang="en-US" i="1" dirty="0"/>
              <a:t>I got in my </a:t>
            </a:r>
            <a:r>
              <a:rPr lang="en-US" b="1" i="1" dirty="0"/>
              <a:t>automobile</a:t>
            </a:r>
            <a:r>
              <a:rPr lang="en-US" i="1" dirty="0"/>
              <a:t> to drive to the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3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FFFE-B1D4-454C-809D-5D52F1EF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man has known chronic hepatitis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02495D-AE14-6F40-AE20-FBF30DFED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084182"/>
              </p:ext>
            </p:extLst>
          </p:nvPr>
        </p:nvGraphicFramePr>
        <p:xfrm>
          <a:off x="838200" y="3665311"/>
          <a:ext cx="794656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6056">
                  <a:extLst>
                    <a:ext uri="{9D8B030D-6E8A-4147-A177-3AD203B41FA5}">
                      <a16:colId xmlns:a16="http://schemas.microsoft.com/office/drawing/2014/main" val="3874282478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329137703"/>
                    </a:ext>
                  </a:extLst>
                </a:gridCol>
                <a:gridCol w="1055915">
                  <a:extLst>
                    <a:ext uri="{9D8B030D-6E8A-4147-A177-3AD203B41FA5}">
                      <a16:colId xmlns:a16="http://schemas.microsoft.com/office/drawing/2014/main" val="1467150669"/>
                    </a:ext>
                  </a:extLst>
                </a:gridCol>
                <a:gridCol w="1850571">
                  <a:extLst>
                    <a:ext uri="{9D8B030D-6E8A-4147-A177-3AD203B41FA5}">
                      <a16:colId xmlns:a16="http://schemas.microsoft.com/office/drawing/2014/main" val="4122429759"/>
                    </a:ext>
                  </a:extLst>
                </a:gridCol>
                <a:gridCol w="1972890">
                  <a:extLst>
                    <a:ext uri="{9D8B030D-6E8A-4147-A177-3AD203B41FA5}">
                      <a16:colId xmlns:a16="http://schemas.microsoft.com/office/drawing/2014/main" val="2644348314"/>
                    </a:ext>
                  </a:extLst>
                </a:gridCol>
                <a:gridCol w="1423451">
                  <a:extLst>
                    <a:ext uri="{9D8B030D-6E8A-4147-A177-3AD203B41FA5}">
                      <a16:colId xmlns:a16="http://schemas.microsoft.com/office/drawing/2014/main" val="4089457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37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77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78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5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46081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6D72C7B-C5B0-5A45-8ED6-90EEF63AB9AC}"/>
              </a:ext>
            </a:extLst>
          </p:cNvPr>
          <p:cNvSpPr txBox="1">
            <a:spLocks/>
          </p:cNvSpPr>
          <p:nvPr/>
        </p:nvSpPr>
        <p:spPr>
          <a:xfrm>
            <a:off x="838200" y="6979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170275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FFFE-B1D4-454C-809D-5D52F1EF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2" y="322258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man has known chronic hepatitis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02495D-AE14-6F40-AE20-FBF30DFED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695955"/>
              </p:ext>
            </p:extLst>
          </p:nvPr>
        </p:nvGraphicFramePr>
        <p:xfrm>
          <a:off x="1012372" y="3991883"/>
          <a:ext cx="794656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6056">
                  <a:extLst>
                    <a:ext uri="{9D8B030D-6E8A-4147-A177-3AD203B41FA5}">
                      <a16:colId xmlns:a16="http://schemas.microsoft.com/office/drawing/2014/main" val="3874282478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329137703"/>
                    </a:ext>
                  </a:extLst>
                </a:gridCol>
                <a:gridCol w="1197428">
                  <a:extLst>
                    <a:ext uri="{9D8B030D-6E8A-4147-A177-3AD203B41FA5}">
                      <a16:colId xmlns:a16="http://schemas.microsoft.com/office/drawing/2014/main" val="1467150669"/>
                    </a:ext>
                  </a:extLst>
                </a:gridCol>
                <a:gridCol w="1709058">
                  <a:extLst>
                    <a:ext uri="{9D8B030D-6E8A-4147-A177-3AD203B41FA5}">
                      <a16:colId xmlns:a16="http://schemas.microsoft.com/office/drawing/2014/main" val="4122429759"/>
                    </a:ext>
                  </a:extLst>
                </a:gridCol>
                <a:gridCol w="1972890">
                  <a:extLst>
                    <a:ext uri="{9D8B030D-6E8A-4147-A177-3AD203B41FA5}">
                      <a16:colId xmlns:a16="http://schemas.microsoft.com/office/drawing/2014/main" val="2644348314"/>
                    </a:ext>
                  </a:extLst>
                </a:gridCol>
                <a:gridCol w="1423451">
                  <a:extLst>
                    <a:ext uri="{9D8B030D-6E8A-4147-A177-3AD203B41FA5}">
                      <a16:colId xmlns:a16="http://schemas.microsoft.com/office/drawing/2014/main" val="4089457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37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77738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54FAE8E-422A-3B46-B2B8-FE4067BC9688}"/>
              </a:ext>
            </a:extLst>
          </p:cNvPr>
          <p:cNvSpPr txBox="1">
            <a:spLocks/>
          </p:cNvSpPr>
          <p:nvPr/>
        </p:nvSpPr>
        <p:spPr>
          <a:xfrm>
            <a:off x="838200" y="3278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Meaning-based encoding</a:t>
            </a:r>
          </a:p>
        </p:txBody>
      </p:sp>
    </p:spTree>
    <p:extLst>
      <p:ext uri="{BB962C8B-B14F-4D97-AF65-F5344CB8AC3E}">
        <p14:creationId xmlns:p14="http://schemas.microsoft.com/office/powerpoint/2010/main" val="15009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B835-1EF1-2244-BD85-4BAE1713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metrics</a:t>
            </a:r>
          </a:p>
        </p:txBody>
      </p:sp>
      <p:pic>
        <p:nvPicPr>
          <p:cNvPr id="1026" name="Picture 2" descr="A gentle introduction to Doc2Vec. TL;DR | by Gidi Shperber | Wisio | Medium">
            <a:extLst>
              <a:ext uri="{FF2B5EF4-FFF2-40B4-BE49-F238E27FC236}">
                <a16:creationId xmlns:a16="http://schemas.microsoft.com/office/drawing/2014/main" id="{73D127D5-4211-6A45-9FD9-53C5E94990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9" y="365125"/>
            <a:ext cx="6875895" cy="759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54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6C20-57A8-1C49-9BE5-70181688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01299EF-59D5-394F-9AC8-09394A98F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20" y="527183"/>
            <a:ext cx="8879953" cy="5649780"/>
          </a:xfrm>
        </p:spPr>
      </p:pic>
    </p:spTree>
    <p:extLst>
      <p:ext uri="{BB962C8B-B14F-4D97-AF65-F5344CB8AC3E}">
        <p14:creationId xmlns:p14="http://schemas.microsoft.com/office/powerpoint/2010/main" val="54583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8D1C-4916-7446-AEF5-A550E413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4518-33CE-464C-95DF-415F308C7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news: 6B tokens</a:t>
            </a:r>
          </a:p>
          <a:p>
            <a:r>
              <a:rPr lang="en-US" dirty="0"/>
              <a:t>1M most frequent tokens</a:t>
            </a:r>
          </a:p>
          <a:p>
            <a:r>
              <a:rPr lang="en-US" dirty="0"/>
              <a:t>Varying embedding dimension</a:t>
            </a:r>
          </a:p>
        </p:txBody>
      </p:sp>
    </p:spTree>
    <p:extLst>
      <p:ext uri="{BB962C8B-B14F-4D97-AF65-F5344CB8AC3E}">
        <p14:creationId xmlns:p14="http://schemas.microsoft.com/office/powerpoint/2010/main" val="332594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F90D-D163-BC4A-BC85-4B36F307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810D6D2-78D0-DF4D-BB4F-5BC210B30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89" y="2005633"/>
            <a:ext cx="11912422" cy="3528069"/>
          </a:xfrm>
        </p:spPr>
      </p:pic>
    </p:spTree>
    <p:extLst>
      <p:ext uri="{BB962C8B-B14F-4D97-AF65-F5344CB8AC3E}">
        <p14:creationId xmlns:p14="http://schemas.microsoft.com/office/powerpoint/2010/main" val="129501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F636-FB6C-174E-A770-30B43AE9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2CAB162-D249-FB4A-B86C-F3C63DDE9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1895"/>
            <a:ext cx="12065311" cy="4050192"/>
          </a:xfrm>
        </p:spPr>
      </p:pic>
    </p:spTree>
    <p:extLst>
      <p:ext uri="{BB962C8B-B14F-4D97-AF65-F5344CB8AC3E}">
        <p14:creationId xmlns:p14="http://schemas.microsoft.com/office/powerpoint/2010/main" val="69947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130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Word2Vec</vt:lpstr>
      <vt:lpstr>Distributional Hypothesis</vt:lpstr>
      <vt:lpstr>A man has known chronic hepatitis  </vt:lpstr>
      <vt:lpstr>A man has known chronic hepatitis  </vt:lpstr>
      <vt:lpstr>Quality metrics</vt:lpstr>
      <vt:lpstr>PowerPoint Presentation</vt:lpstr>
      <vt:lpstr>Corpus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Peter G. Beidler</dc:creator>
  <cp:lastModifiedBy>Mark H Nguyen</cp:lastModifiedBy>
  <cp:revision>12</cp:revision>
  <dcterms:created xsi:type="dcterms:W3CDTF">2021-04-19T05:32:19Z</dcterms:created>
  <dcterms:modified xsi:type="dcterms:W3CDTF">2023-09-16T01:21:52Z</dcterms:modified>
</cp:coreProperties>
</file>