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9C246C-74CA-4C1E-B7BB-37DB05B55B32}" v="33" dt="2022-03-15T00:20:31.4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h Nguyen" userId="e4f4a046-e63a-4390-90f4-e3223a3ab834" providerId="ADAL" clId="{CF9C246C-74CA-4C1E-B7BB-37DB05B55B32}"/>
    <pc:docChg chg="undo redo custSel addSld modSld sldOrd">
      <pc:chgData name="Minh Nguyen" userId="e4f4a046-e63a-4390-90f4-e3223a3ab834" providerId="ADAL" clId="{CF9C246C-74CA-4C1E-B7BB-37DB05B55B32}" dt="2022-03-15T00:20:34.187" v="392" actId="688"/>
      <pc:docMkLst>
        <pc:docMk/>
      </pc:docMkLst>
      <pc:sldChg chg="addSp delSp modSp new mod">
        <pc:chgData name="Minh Nguyen" userId="e4f4a046-e63a-4390-90f4-e3223a3ab834" providerId="ADAL" clId="{CF9C246C-74CA-4C1E-B7BB-37DB05B55B32}" dt="2022-01-25T22:14:42.730" v="184" actId="164"/>
        <pc:sldMkLst>
          <pc:docMk/>
          <pc:sldMk cId="1402804230" sldId="256"/>
        </pc:sldMkLst>
        <pc:spChg chg="del">
          <ac:chgData name="Minh Nguyen" userId="e4f4a046-e63a-4390-90f4-e3223a3ab834" providerId="ADAL" clId="{CF9C246C-74CA-4C1E-B7BB-37DB05B55B32}" dt="2022-01-25T21:57:05.715" v="1" actId="478"/>
          <ac:spMkLst>
            <pc:docMk/>
            <pc:sldMk cId="1402804230" sldId="256"/>
            <ac:spMk id="2" creationId="{BC1DF788-B190-4AE5-8BFE-FCAD7025E80D}"/>
          </ac:spMkLst>
        </pc:spChg>
        <pc:spChg chg="del">
          <ac:chgData name="Minh Nguyen" userId="e4f4a046-e63a-4390-90f4-e3223a3ab834" providerId="ADAL" clId="{CF9C246C-74CA-4C1E-B7BB-37DB05B55B32}" dt="2022-01-25T21:57:05.715" v="1" actId="478"/>
          <ac:spMkLst>
            <pc:docMk/>
            <pc:sldMk cId="1402804230" sldId="256"/>
            <ac:spMk id="3" creationId="{E04CAB01-8875-4E59-BB9F-EE4EA061D2F0}"/>
          </ac:spMkLst>
        </pc:spChg>
        <pc:spChg chg="add mod">
          <ac:chgData name="Minh Nguyen" userId="e4f4a046-e63a-4390-90f4-e3223a3ab834" providerId="ADAL" clId="{CF9C246C-74CA-4C1E-B7BB-37DB05B55B32}" dt="2022-01-25T22:14:42.730" v="184" actId="164"/>
          <ac:spMkLst>
            <pc:docMk/>
            <pc:sldMk cId="1402804230" sldId="256"/>
            <ac:spMk id="66" creationId="{FDAC0D6A-367C-4227-89D8-35ED80514DB3}"/>
          </ac:spMkLst>
        </pc:spChg>
        <pc:spChg chg="add mod">
          <ac:chgData name="Minh Nguyen" userId="e4f4a046-e63a-4390-90f4-e3223a3ab834" providerId="ADAL" clId="{CF9C246C-74CA-4C1E-B7BB-37DB05B55B32}" dt="2022-01-25T22:14:42.730" v="184" actId="164"/>
          <ac:spMkLst>
            <pc:docMk/>
            <pc:sldMk cId="1402804230" sldId="256"/>
            <ac:spMk id="67" creationId="{FDD81F37-CC0E-4848-9DEC-C1911A7CBB7A}"/>
          </ac:spMkLst>
        </pc:spChg>
        <pc:spChg chg="add mod">
          <ac:chgData name="Minh Nguyen" userId="e4f4a046-e63a-4390-90f4-e3223a3ab834" providerId="ADAL" clId="{CF9C246C-74CA-4C1E-B7BB-37DB05B55B32}" dt="2022-01-25T22:14:42.730" v="184" actId="164"/>
          <ac:spMkLst>
            <pc:docMk/>
            <pc:sldMk cId="1402804230" sldId="256"/>
            <ac:spMk id="68" creationId="{65ADECF3-07BF-403E-8C1F-5792976F8210}"/>
          </ac:spMkLst>
        </pc:spChg>
        <pc:spChg chg="add mod">
          <ac:chgData name="Minh Nguyen" userId="e4f4a046-e63a-4390-90f4-e3223a3ab834" providerId="ADAL" clId="{CF9C246C-74CA-4C1E-B7BB-37DB05B55B32}" dt="2022-01-25T22:14:42.730" v="184" actId="164"/>
          <ac:spMkLst>
            <pc:docMk/>
            <pc:sldMk cId="1402804230" sldId="256"/>
            <ac:spMk id="74" creationId="{FDAB97B2-FC37-4455-BFE9-428CA5CE4E2E}"/>
          </ac:spMkLst>
        </pc:spChg>
        <pc:grpChg chg="add mod">
          <ac:chgData name="Minh Nguyen" userId="e4f4a046-e63a-4390-90f4-e3223a3ab834" providerId="ADAL" clId="{CF9C246C-74CA-4C1E-B7BB-37DB05B55B32}" dt="2022-01-25T22:14:42.730" v="184" actId="164"/>
          <ac:grpSpMkLst>
            <pc:docMk/>
            <pc:sldMk cId="1402804230" sldId="256"/>
            <ac:grpSpMk id="24" creationId="{D9788287-574F-4A2F-94DA-124F36E1134C}"/>
          </ac:grpSpMkLst>
        </pc:grpChg>
        <pc:grpChg chg="add mod">
          <ac:chgData name="Minh Nguyen" userId="e4f4a046-e63a-4390-90f4-e3223a3ab834" providerId="ADAL" clId="{CF9C246C-74CA-4C1E-B7BB-37DB05B55B32}" dt="2022-01-25T22:14:42.730" v="184" actId="164"/>
          <ac:grpSpMkLst>
            <pc:docMk/>
            <pc:sldMk cId="1402804230" sldId="256"/>
            <ac:grpSpMk id="32" creationId="{725C6C5D-E98F-4B79-9228-5BAC7D033330}"/>
          </ac:grpSpMkLst>
        </pc:grpChg>
        <pc:grpChg chg="add mod">
          <ac:chgData name="Minh Nguyen" userId="e4f4a046-e63a-4390-90f4-e3223a3ab834" providerId="ADAL" clId="{CF9C246C-74CA-4C1E-B7BB-37DB05B55B32}" dt="2022-01-25T22:14:42.730" v="184" actId="164"/>
          <ac:grpSpMkLst>
            <pc:docMk/>
            <pc:sldMk cId="1402804230" sldId="256"/>
            <ac:grpSpMk id="75" creationId="{079174BE-7E46-4BDE-82FE-DA124E9BB5BE}"/>
          </ac:grpSpMkLst>
        </pc:grpChg>
        <pc:picChg chg="add mod">
          <ac:chgData name="Minh Nguyen" userId="e4f4a046-e63a-4390-90f4-e3223a3ab834" providerId="ADAL" clId="{CF9C246C-74CA-4C1E-B7BB-37DB05B55B32}" dt="2022-01-25T22:14:42.730" v="184" actId="164"/>
          <ac:picMkLst>
            <pc:docMk/>
            <pc:sldMk cId="1402804230" sldId="256"/>
            <ac:picMk id="5" creationId="{6C33E308-830D-4D1A-9005-FA7435FB41F3}"/>
          </ac:picMkLst>
        </pc:picChg>
        <pc:picChg chg="add mod">
          <ac:chgData name="Minh Nguyen" userId="e4f4a046-e63a-4390-90f4-e3223a3ab834" providerId="ADAL" clId="{CF9C246C-74CA-4C1E-B7BB-37DB05B55B32}" dt="2022-01-25T22:03:02.772" v="55" actId="1076"/>
          <ac:picMkLst>
            <pc:docMk/>
            <pc:sldMk cId="1402804230" sldId="256"/>
            <ac:picMk id="14" creationId="{D5A62D92-2DD3-4729-B285-8E37B3678C96}"/>
          </ac:picMkLst>
        </pc:picChg>
        <pc:picChg chg="add mod">
          <ac:chgData name="Minh Nguyen" userId="e4f4a046-e63a-4390-90f4-e3223a3ab834" providerId="ADAL" clId="{CF9C246C-74CA-4C1E-B7BB-37DB05B55B32}" dt="2022-01-25T22:02:57.836" v="54" actId="1076"/>
          <ac:picMkLst>
            <pc:docMk/>
            <pc:sldMk cId="1402804230" sldId="256"/>
            <ac:picMk id="16" creationId="{BC491F2C-408D-463C-A09D-A5D952722855}"/>
          </ac:picMkLst>
        </pc:picChg>
        <pc:picChg chg="add mod">
          <ac:chgData name="Minh Nguyen" userId="e4f4a046-e63a-4390-90f4-e3223a3ab834" providerId="ADAL" clId="{CF9C246C-74CA-4C1E-B7BB-37DB05B55B32}" dt="2022-01-25T22:00:54.387" v="38" actId="164"/>
          <ac:picMkLst>
            <pc:docMk/>
            <pc:sldMk cId="1402804230" sldId="256"/>
            <ac:picMk id="18" creationId="{6FDC2FDA-D600-41CA-A545-829BC3EBC262}"/>
          </ac:picMkLst>
        </pc:picChg>
        <pc:picChg chg="mod">
          <ac:chgData name="Minh Nguyen" userId="e4f4a046-e63a-4390-90f4-e3223a3ab834" providerId="ADAL" clId="{CF9C246C-74CA-4C1E-B7BB-37DB05B55B32}" dt="2022-01-25T22:12:15.461" v="171" actId="1076"/>
          <ac:picMkLst>
            <pc:docMk/>
            <pc:sldMk cId="1402804230" sldId="256"/>
            <ac:picMk id="33" creationId="{1D2BE698-3345-4210-AB74-17F7BA23560E}"/>
          </ac:picMkLst>
        </pc:picChg>
        <pc:picChg chg="del mod">
          <ac:chgData name="Minh Nguyen" userId="e4f4a046-e63a-4390-90f4-e3223a3ab834" providerId="ADAL" clId="{CF9C246C-74CA-4C1E-B7BB-37DB05B55B32}" dt="2022-01-25T22:11:50.361" v="167" actId="478"/>
          <ac:picMkLst>
            <pc:docMk/>
            <pc:sldMk cId="1402804230" sldId="256"/>
            <ac:picMk id="34" creationId="{E36057D1-42F1-4A4D-8278-4E35D7A10B18}"/>
          </ac:picMkLst>
        </pc:picChg>
        <pc:picChg chg="mod">
          <ac:chgData name="Minh Nguyen" userId="e4f4a046-e63a-4390-90f4-e3223a3ab834" providerId="ADAL" clId="{CF9C246C-74CA-4C1E-B7BB-37DB05B55B32}" dt="2022-01-25T22:12:08.855" v="170" actId="1076"/>
          <ac:picMkLst>
            <pc:docMk/>
            <pc:sldMk cId="1402804230" sldId="256"/>
            <ac:picMk id="35" creationId="{12BD2FC7-3FAB-4C0A-8135-5A339C736106}"/>
          </ac:picMkLst>
        </pc:picChg>
        <pc:picChg chg="add mod">
          <ac:chgData name="Minh Nguyen" userId="e4f4a046-e63a-4390-90f4-e3223a3ab834" providerId="ADAL" clId="{CF9C246C-74CA-4C1E-B7BB-37DB05B55B32}" dt="2022-01-25T22:14:42.730" v="184" actId="164"/>
          <ac:picMkLst>
            <pc:docMk/>
            <pc:sldMk cId="1402804230" sldId="256"/>
            <ac:picMk id="40" creationId="{4BAE6D54-8597-4CD8-B145-8C187AB79F65}"/>
          </ac:picMkLst>
        </pc:picChg>
        <pc:cxnChg chg="add mod ord">
          <ac:chgData name="Minh Nguyen" userId="e4f4a046-e63a-4390-90f4-e3223a3ab834" providerId="ADAL" clId="{CF9C246C-74CA-4C1E-B7BB-37DB05B55B32}" dt="2022-01-25T22:14:42.730" v="184" actId="164"/>
          <ac:cxnSpMkLst>
            <pc:docMk/>
            <pc:sldMk cId="1402804230" sldId="256"/>
            <ac:cxnSpMk id="7" creationId="{5C7CE3FF-44D2-4B1A-9EC0-774C5DF57934}"/>
          </ac:cxnSpMkLst>
        </pc:cxnChg>
        <pc:cxnChg chg="add mod ord">
          <ac:chgData name="Minh Nguyen" userId="e4f4a046-e63a-4390-90f4-e3223a3ab834" providerId="ADAL" clId="{CF9C246C-74CA-4C1E-B7BB-37DB05B55B32}" dt="2022-01-25T22:14:42.730" v="184" actId="164"/>
          <ac:cxnSpMkLst>
            <pc:docMk/>
            <pc:sldMk cId="1402804230" sldId="256"/>
            <ac:cxnSpMk id="9" creationId="{98D04B2C-287E-4F35-9D2A-8C4C98903EBB}"/>
          </ac:cxnSpMkLst>
        </pc:cxnChg>
        <pc:cxnChg chg="add mod ord">
          <ac:chgData name="Minh Nguyen" userId="e4f4a046-e63a-4390-90f4-e3223a3ab834" providerId="ADAL" clId="{CF9C246C-74CA-4C1E-B7BB-37DB05B55B32}" dt="2022-01-25T22:14:42.730" v="184" actId="164"/>
          <ac:cxnSpMkLst>
            <pc:docMk/>
            <pc:sldMk cId="1402804230" sldId="256"/>
            <ac:cxnSpMk id="11" creationId="{F91D23F4-A058-4DD5-A7F4-16BF98468EA5}"/>
          </ac:cxnSpMkLst>
        </pc:cxnChg>
        <pc:cxnChg chg="add del mod">
          <ac:chgData name="Minh Nguyen" userId="e4f4a046-e63a-4390-90f4-e3223a3ab834" providerId="ADAL" clId="{CF9C246C-74CA-4C1E-B7BB-37DB05B55B32}" dt="2022-01-25T22:05:00.667" v="81"/>
          <ac:cxnSpMkLst>
            <pc:docMk/>
            <pc:sldMk cId="1402804230" sldId="256"/>
            <ac:cxnSpMk id="44" creationId="{5325BD68-C06D-4439-9226-991F72CF798D}"/>
          </ac:cxnSpMkLst>
        </pc:cxnChg>
        <pc:cxnChg chg="add del mod">
          <ac:chgData name="Minh Nguyen" userId="e4f4a046-e63a-4390-90f4-e3223a3ab834" providerId="ADAL" clId="{CF9C246C-74CA-4C1E-B7BB-37DB05B55B32}" dt="2022-01-25T22:05:00.667" v="81"/>
          <ac:cxnSpMkLst>
            <pc:docMk/>
            <pc:sldMk cId="1402804230" sldId="256"/>
            <ac:cxnSpMk id="45" creationId="{490F1459-3AB5-4569-A0DF-EFFCB58B642F}"/>
          </ac:cxnSpMkLst>
        </pc:cxnChg>
        <pc:cxnChg chg="add del mod">
          <ac:chgData name="Minh Nguyen" userId="e4f4a046-e63a-4390-90f4-e3223a3ab834" providerId="ADAL" clId="{CF9C246C-74CA-4C1E-B7BB-37DB05B55B32}" dt="2022-01-25T22:05:00.667" v="81"/>
          <ac:cxnSpMkLst>
            <pc:docMk/>
            <pc:sldMk cId="1402804230" sldId="256"/>
            <ac:cxnSpMk id="46" creationId="{1E38CB03-A59A-4E40-B4DB-6DC90F9436DD}"/>
          </ac:cxnSpMkLst>
        </pc:cxnChg>
        <pc:cxnChg chg="add mod ord">
          <ac:chgData name="Minh Nguyen" userId="e4f4a046-e63a-4390-90f4-e3223a3ab834" providerId="ADAL" clId="{CF9C246C-74CA-4C1E-B7BB-37DB05B55B32}" dt="2022-01-25T22:14:42.730" v="184" actId="164"/>
          <ac:cxnSpMkLst>
            <pc:docMk/>
            <pc:sldMk cId="1402804230" sldId="256"/>
            <ac:cxnSpMk id="52" creationId="{DAC1F7ED-C603-45C4-803C-C9436C803BEE}"/>
          </ac:cxnSpMkLst>
        </pc:cxnChg>
        <pc:cxnChg chg="add del mod ord">
          <ac:chgData name="Minh Nguyen" userId="e4f4a046-e63a-4390-90f4-e3223a3ab834" providerId="ADAL" clId="{CF9C246C-74CA-4C1E-B7BB-37DB05B55B32}" dt="2022-01-25T22:11:55.460" v="168" actId="478"/>
          <ac:cxnSpMkLst>
            <pc:docMk/>
            <pc:sldMk cId="1402804230" sldId="256"/>
            <ac:cxnSpMk id="54" creationId="{B874C71C-5969-47A4-AB17-EA59EE4CAEBB}"/>
          </ac:cxnSpMkLst>
        </pc:cxnChg>
        <pc:cxnChg chg="add mod ord">
          <ac:chgData name="Minh Nguyen" userId="e4f4a046-e63a-4390-90f4-e3223a3ab834" providerId="ADAL" clId="{CF9C246C-74CA-4C1E-B7BB-37DB05B55B32}" dt="2022-01-25T22:14:42.730" v="184" actId="164"/>
          <ac:cxnSpMkLst>
            <pc:docMk/>
            <pc:sldMk cId="1402804230" sldId="256"/>
            <ac:cxnSpMk id="56" creationId="{E5A39305-044E-436E-9292-00A1D1911728}"/>
          </ac:cxnSpMkLst>
        </pc:cxnChg>
        <pc:cxnChg chg="add mod">
          <ac:chgData name="Minh Nguyen" userId="e4f4a046-e63a-4390-90f4-e3223a3ab834" providerId="ADAL" clId="{CF9C246C-74CA-4C1E-B7BB-37DB05B55B32}" dt="2022-01-25T22:14:42.730" v="184" actId="164"/>
          <ac:cxnSpMkLst>
            <pc:docMk/>
            <pc:sldMk cId="1402804230" sldId="256"/>
            <ac:cxnSpMk id="61" creationId="{803E607A-3BEC-45EA-BF0F-AF5BBB9C8D6D}"/>
          </ac:cxnSpMkLst>
        </pc:cxnChg>
        <pc:cxnChg chg="add mod">
          <ac:chgData name="Minh Nguyen" userId="e4f4a046-e63a-4390-90f4-e3223a3ab834" providerId="ADAL" clId="{CF9C246C-74CA-4C1E-B7BB-37DB05B55B32}" dt="2022-01-25T22:14:42.730" v="184" actId="164"/>
          <ac:cxnSpMkLst>
            <pc:docMk/>
            <pc:sldMk cId="1402804230" sldId="256"/>
            <ac:cxnSpMk id="63" creationId="{473AA77B-6EA1-42FF-B3DD-3EA73432D37B}"/>
          </ac:cxnSpMkLst>
        </pc:cxnChg>
        <pc:cxnChg chg="add mod">
          <ac:chgData name="Minh Nguyen" userId="e4f4a046-e63a-4390-90f4-e3223a3ab834" providerId="ADAL" clId="{CF9C246C-74CA-4C1E-B7BB-37DB05B55B32}" dt="2022-01-25T22:14:42.730" v="184" actId="164"/>
          <ac:cxnSpMkLst>
            <pc:docMk/>
            <pc:sldMk cId="1402804230" sldId="256"/>
            <ac:cxnSpMk id="65" creationId="{54408DB2-56E5-4FE0-A4A4-D798FBB57D16}"/>
          </ac:cxnSpMkLst>
        </pc:cxnChg>
      </pc:sldChg>
      <pc:sldChg chg="addSp delSp modSp new mod">
        <pc:chgData name="Minh Nguyen" userId="e4f4a046-e63a-4390-90f4-e3223a3ab834" providerId="ADAL" clId="{CF9C246C-74CA-4C1E-B7BB-37DB05B55B32}" dt="2022-03-14T23:46:27.082" v="381" actId="20577"/>
        <pc:sldMkLst>
          <pc:docMk/>
          <pc:sldMk cId="282058698" sldId="257"/>
        </pc:sldMkLst>
        <pc:spChg chg="del">
          <ac:chgData name="Minh Nguyen" userId="e4f4a046-e63a-4390-90f4-e3223a3ab834" providerId="ADAL" clId="{CF9C246C-74CA-4C1E-B7BB-37DB05B55B32}" dt="2022-03-13T21:48:23.985" v="220" actId="478"/>
          <ac:spMkLst>
            <pc:docMk/>
            <pc:sldMk cId="282058698" sldId="257"/>
            <ac:spMk id="2" creationId="{D796AA29-3254-42A4-934D-315AA4ADCB9E}"/>
          </ac:spMkLst>
        </pc:spChg>
        <pc:spChg chg="del">
          <ac:chgData name="Minh Nguyen" userId="e4f4a046-e63a-4390-90f4-e3223a3ab834" providerId="ADAL" clId="{CF9C246C-74CA-4C1E-B7BB-37DB05B55B32}" dt="2022-03-13T21:48:23.985" v="220" actId="478"/>
          <ac:spMkLst>
            <pc:docMk/>
            <pc:sldMk cId="282058698" sldId="257"/>
            <ac:spMk id="3" creationId="{DB008D04-E148-4E05-956A-BF42E53CA69F}"/>
          </ac:spMkLst>
        </pc:spChg>
        <pc:spChg chg="add del">
          <ac:chgData name="Minh Nguyen" userId="e4f4a046-e63a-4390-90f4-e3223a3ab834" providerId="ADAL" clId="{CF9C246C-74CA-4C1E-B7BB-37DB05B55B32}" dt="2022-03-13T21:48:14.665" v="219" actId="22"/>
          <ac:spMkLst>
            <pc:docMk/>
            <pc:sldMk cId="282058698" sldId="257"/>
            <ac:spMk id="5" creationId="{812CC6BE-1B1B-405E-A133-D5F1705D640D}"/>
          </ac:spMkLst>
        </pc:spChg>
        <pc:spChg chg="add mod">
          <ac:chgData name="Minh Nguyen" userId="e4f4a046-e63a-4390-90f4-e3223a3ab834" providerId="ADAL" clId="{CF9C246C-74CA-4C1E-B7BB-37DB05B55B32}" dt="2022-03-14T23:46:27.082" v="381" actId="20577"/>
          <ac:spMkLst>
            <pc:docMk/>
            <pc:sldMk cId="282058698" sldId="257"/>
            <ac:spMk id="36" creationId="{B9138647-D2EB-4E44-BEB7-F5FE660CE5CD}"/>
          </ac:spMkLst>
        </pc:spChg>
        <pc:spChg chg="add mod">
          <ac:chgData name="Minh Nguyen" userId="e4f4a046-e63a-4390-90f4-e3223a3ab834" providerId="ADAL" clId="{CF9C246C-74CA-4C1E-B7BB-37DB05B55B32}" dt="2022-03-13T22:05:48.406" v="335" actId="13822"/>
          <ac:spMkLst>
            <pc:docMk/>
            <pc:sldMk cId="282058698" sldId="257"/>
            <ac:spMk id="38" creationId="{1C140B4E-5C70-4794-B3C8-4DD9B95AC068}"/>
          </ac:spMkLst>
        </pc:spChg>
        <pc:spChg chg="add mod">
          <ac:chgData name="Minh Nguyen" userId="e4f4a046-e63a-4390-90f4-e3223a3ab834" providerId="ADAL" clId="{CF9C246C-74CA-4C1E-B7BB-37DB05B55B32}" dt="2022-03-13T22:06:29.613" v="360" actId="1076"/>
          <ac:spMkLst>
            <pc:docMk/>
            <pc:sldMk cId="282058698" sldId="257"/>
            <ac:spMk id="46" creationId="{E4296F11-27F6-4D32-B681-15FAC9376B4A}"/>
          </ac:spMkLst>
        </pc:spChg>
        <pc:spChg chg="add mod">
          <ac:chgData name="Minh Nguyen" userId="e4f4a046-e63a-4390-90f4-e3223a3ab834" providerId="ADAL" clId="{CF9C246C-74CA-4C1E-B7BB-37DB05B55B32}" dt="2022-03-13T22:07:24.270" v="376" actId="20577"/>
          <ac:spMkLst>
            <pc:docMk/>
            <pc:sldMk cId="282058698" sldId="257"/>
            <ac:spMk id="49" creationId="{49F70780-EF7F-44AB-8467-E15944DF0AC8}"/>
          </ac:spMkLst>
        </pc:spChg>
        <pc:picChg chg="add">
          <ac:chgData name="Minh Nguyen" userId="e4f4a046-e63a-4390-90f4-e3223a3ab834" providerId="ADAL" clId="{CF9C246C-74CA-4C1E-B7BB-37DB05B55B32}" dt="2022-03-13T21:48:53.328" v="223" actId="22"/>
          <ac:picMkLst>
            <pc:docMk/>
            <pc:sldMk cId="282058698" sldId="257"/>
            <ac:picMk id="7" creationId="{2B933881-473A-430E-8CEC-EEA026DBAB43}"/>
          </ac:picMkLst>
        </pc:picChg>
        <pc:picChg chg="add del">
          <ac:chgData name="Minh Nguyen" userId="e4f4a046-e63a-4390-90f4-e3223a3ab834" providerId="ADAL" clId="{CF9C246C-74CA-4C1E-B7BB-37DB05B55B32}" dt="2022-03-13T21:48:30.276" v="222"/>
          <ac:picMkLst>
            <pc:docMk/>
            <pc:sldMk cId="282058698" sldId="257"/>
            <ac:picMk id="1026" creationId="{0FD70B77-4D38-45B4-9FC4-D98DB2E1D694}"/>
          </ac:picMkLst>
        </pc:picChg>
        <pc:cxnChg chg="add mod">
          <ac:chgData name="Minh Nguyen" userId="e4f4a046-e63a-4390-90f4-e3223a3ab834" providerId="ADAL" clId="{CF9C246C-74CA-4C1E-B7BB-37DB05B55B32}" dt="2022-03-13T21:49:54.777" v="227" actId="14861"/>
          <ac:cxnSpMkLst>
            <pc:docMk/>
            <pc:sldMk cId="282058698" sldId="257"/>
            <ac:cxnSpMk id="9" creationId="{5CC2CD4A-0062-4F92-888B-D3AF37CEFEB4}"/>
          </ac:cxnSpMkLst>
        </pc:cxnChg>
        <pc:cxnChg chg="add mod">
          <ac:chgData name="Minh Nguyen" userId="e4f4a046-e63a-4390-90f4-e3223a3ab834" providerId="ADAL" clId="{CF9C246C-74CA-4C1E-B7BB-37DB05B55B32}" dt="2022-03-13T21:50:01.246" v="229" actId="1076"/>
          <ac:cxnSpMkLst>
            <pc:docMk/>
            <pc:sldMk cId="282058698" sldId="257"/>
            <ac:cxnSpMk id="11" creationId="{B5DC0A5F-6D9D-4B95-93FF-8CB538F35430}"/>
          </ac:cxnSpMkLst>
        </pc:cxnChg>
        <pc:cxnChg chg="add mod">
          <ac:chgData name="Minh Nguyen" userId="e4f4a046-e63a-4390-90f4-e3223a3ab834" providerId="ADAL" clId="{CF9C246C-74CA-4C1E-B7BB-37DB05B55B32}" dt="2022-03-13T21:50:09.445" v="232" actId="14100"/>
          <ac:cxnSpMkLst>
            <pc:docMk/>
            <pc:sldMk cId="282058698" sldId="257"/>
            <ac:cxnSpMk id="12" creationId="{F8F3882F-548F-4D73-BB50-171A4FEF52C4}"/>
          </ac:cxnSpMkLst>
        </pc:cxnChg>
        <pc:cxnChg chg="add mod">
          <ac:chgData name="Minh Nguyen" userId="e4f4a046-e63a-4390-90f4-e3223a3ab834" providerId="ADAL" clId="{CF9C246C-74CA-4C1E-B7BB-37DB05B55B32}" dt="2022-03-13T21:50:19.106" v="236" actId="14100"/>
          <ac:cxnSpMkLst>
            <pc:docMk/>
            <pc:sldMk cId="282058698" sldId="257"/>
            <ac:cxnSpMk id="14" creationId="{EBAC2D36-CA9A-4822-AD02-1B177D5911A2}"/>
          </ac:cxnSpMkLst>
        </pc:cxnChg>
        <pc:cxnChg chg="add mod">
          <ac:chgData name="Minh Nguyen" userId="e4f4a046-e63a-4390-90f4-e3223a3ab834" providerId="ADAL" clId="{CF9C246C-74CA-4C1E-B7BB-37DB05B55B32}" dt="2022-03-13T21:50:27.338" v="239" actId="14100"/>
          <ac:cxnSpMkLst>
            <pc:docMk/>
            <pc:sldMk cId="282058698" sldId="257"/>
            <ac:cxnSpMk id="17" creationId="{40688D90-0FC1-416C-904C-D4ADB152D7B9}"/>
          </ac:cxnSpMkLst>
        </pc:cxnChg>
        <pc:cxnChg chg="add mod">
          <ac:chgData name="Minh Nguyen" userId="e4f4a046-e63a-4390-90f4-e3223a3ab834" providerId="ADAL" clId="{CF9C246C-74CA-4C1E-B7BB-37DB05B55B32}" dt="2022-03-13T21:50:34.100" v="242" actId="14100"/>
          <ac:cxnSpMkLst>
            <pc:docMk/>
            <pc:sldMk cId="282058698" sldId="257"/>
            <ac:cxnSpMk id="19" creationId="{D23378A3-3456-4DDE-ADD5-AF18503284F7}"/>
          </ac:cxnSpMkLst>
        </pc:cxnChg>
        <pc:cxnChg chg="add mod">
          <ac:chgData name="Minh Nguyen" userId="e4f4a046-e63a-4390-90f4-e3223a3ab834" providerId="ADAL" clId="{CF9C246C-74CA-4C1E-B7BB-37DB05B55B32}" dt="2022-03-13T21:50:41.930" v="245" actId="14100"/>
          <ac:cxnSpMkLst>
            <pc:docMk/>
            <pc:sldMk cId="282058698" sldId="257"/>
            <ac:cxnSpMk id="21" creationId="{15972B1A-602E-46B3-8DE7-43A23DBF3E27}"/>
          </ac:cxnSpMkLst>
        </pc:cxnChg>
        <pc:cxnChg chg="add mod">
          <ac:chgData name="Minh Nguyen" userId="e4f4a046-e63a-4390-90f4-e3223a3ab834" providerId="ADAL" clId="{CF9C246C-74CA-4C1E-B7BB-37DB05B55B32}" dt="2022-03-13T21:50:49.194" v="248" actId="14100"/>
          <ac:cxnSpMkLst>
            <pc:docMk/>
            <pc:sldMk cId="282058698" sldId="257"/>
            <ac:cxnSpMk id="23" creationId="{9E9B3EE3-1AAC-4AF7-A19F-A4FC043D1DCD}"/>
          </ac:cxnSpMkLst>
        </pc:cxnChg>
        <pc:cxnChg chg="add mod">
          <ac:chgData name="Minh Nguyen" userId="e4f4a046-e63a-4390-90f4-e3223a3ab834" providerId="ADAL" clId="{CF9C246C-74CA-4C1E-B7BB-37DB05B55B32}" dt="2022-03-13T21:50:55.738" v="251" actId="14100"/>
          <ac:cxnSpMkLst>
            <pc:docMk/>
            <pc:sldMk cId="282058698" sldId="257"/>
            <ac:cxnSpMk id="25" creationId="{61401685-A792-4F2D-B9A7-236B094B6C35}"/>
          </ac:cxnSpMkLst>
        </pc:cxnChg>
        <pc:cxnChg chg="add mod">
          <ac:chgData name="Minh Nguyen" userId="e4f4a046-e63a-4390-90f4-e3223a3ab834" providerId="ADAL" clId="{CF9C246C-74CA-4C1E-B7BB-37DB05B55B32}" dt="2022-03-13T21:51:04.428" v="254" actId="14100"/>
          <ac:cxnSpMkLst>
            <pc:docMk/>
            <pc:sldMk cId="282058698" sldId="257"/>
            <ac:cxnSpMk id="27" creationId="{4A22BF62-F7E2-4779-874D-25043DA37E87}"/>
          </ac:cxnSpMkLst>
        </pc:cxnChg>
        <pc:cxnChg chg="add mod">
          <ac:chgData name="Minh Nguyen" userId="e4f4a046-e63a-4390-90f4-e3223a3ab834" providerId="ADAL" clId="{CF9C246C-74CA-4C1E-B7BB-37DB05B55B32}" dt="2022-03-13T22:00:50.486" v="260" actId="208"/>
          <ac:cxnSpMkLst>
            <pc:docMk/>
            <pc:sldMk cId="282058698" sldId="257"/>
            <ac:cxnSpMk id="29" creationId="{B5430C9B-E577-46F7-BE99-3D36F627CBA4}"/>
          </ac:cxnSpMkLst>
        </pc:cxnChg>
        <pc:cxnChg chg="add mod">
          <ac:chgData name="Minh Nguyen" userId="e4f4a046-e63a-4390-90f4-e3223a3ab834" providerId="ADAL" clId="{CF9C246C-74CA-4C1E-B7BB-37DB05B55B32}" dt="2022-03-13T22:01:12.237" v="265" actId="1076"/>
          <ac:cxnSpMkLst>
            <pc:docMk/>
            <pc:sldMk cId="282058698" sldId="257"/>
            <ac:cxnSpMk id="31" creationId="{8EF05CF6-F77D-4CAA-9F01-0FF4C0F13C63}"/>
          </ac:cxnSpMkLst>
        </pc:cxnChg>
        <pc:cxnChg chg="add mod ord">
          <ac:chgData name="Minh Nguyen" userId="e4f4a046-e63a-4390-90f4-e3223a3ab834" providerId="ADAL" clId="{CF9C246C-74CA-4C1E-B7BB-37DB05B55B32}" dt="2022-03-13T22:03:00.646" v="296" actId="167"/>
          <ac:cxnSpMkLst>
            <pc:docMk/>
            <pc:sldMk cId="282058698" sldId="257"/>
            <ac:cxnSpMk id="33" creationId="{DDA35141-B839-4EA2-8BC6-DCE37974DACB}"/>
          </ac:cxnSpMkLst>
        </pc:cxnChg>
        <pc:cxnChg chg="add mod">
          <ac:chgData name="Minh Nguyen" userId="e4f4a046-e63a-4390-90f4-e3223a3ab834" providerId="ADAL" clId="{CF9C246C-74CA-4C1E-B7BB-37DB05B55B32}" dt="2022-03-13T22:01:24.388" v="268" actId="14100"/>
          <ac:cxnSpMkLst>
            <pc:docMk/>
            <pc:sldMk cId="282058698" sldId="257"/>
            <ac:cxnSpMk id="34" creationId="{81CDE10F-BDC9-4E33-8184-EA22BEA3FBA8}"/>
          </ac:cxnSpMkLst>
        </pc:cxnChg>
        <pc:cxnChg chg="add mod">
          <ac:chgData name="Minh Nguyen" userId="e4f4a046-e63a-4390-90f4-e3223a3ab834" providerId="ADAL" clId="{CF9C246C-74CA-4C1E-B7BB-37DB05B55B32}" dt="2022-03-13T22:05:23.392" v="332" actId="14861"/>
          <ac:cxnSpMkLst>
            <pc:docMk/>
            <pc:sldMk cId="282058698" sldId="257"/>
            <ac:cxnSpMk id="40" creationId="{29B76889-BD33-4D1C-8DAA-152CA354BC9C}"/>
          </ac:cxnSpMkLst>
        </pc:cxnChg>
        <pc:cxnChg chg="add mod">
          <ac:chgData name="Minh Nguyen" userId="e4f4a046-e63a-4390-90f4-e3223a3ab834" providerId="ADAL" clId="{CF9C246C-74CA-4C1E-B7BB-37DB05B55B32}" dt="2022-03-13T22:05:34.796" v="333" actId="14861"/>
          <ac:cxnSpMkLst>
            <pc:docMk/>
            <pc:sldMk cId="282058698" sldId="257"/>
            <ac:cxnSpMk id="42" creationId="{B63B5997-325B-46C1-AB82-60EC35BC6F76}"/>
          </ac:cxnSpMkLst>
        </pc:cxnChg>
        <pc:cxnChg chg="add mod ord">
          <ac:chgData name="Minh Nguyen" userId="e4f4a046-e63a-4390-90f4-e3223a3ab834" providerId="ADAL" clId="{CF9C246C-74CA-4C1E-B7BB-37DB05B55B32}" dt="2022-03-13T22:07:36.285" v="379" actId="14100"/>
          <ac:cxnSpMkLst>
            <pc:docMk/>
            <pc:sldMk cId="282058698" sldId="257"/>
            <ac:cxnSpMk id="44" creationId="{A4481513-B62F-4448-8967-F02F4AEBDEA5}"/>
          </ac:cxnSpMkLst>
        </pc:cxnChg>
        <pc:cxnChg chg="add mod">
          <ac:chgData name="Minh Nguyen" userId="e4f4a046-e63a-4390-90f4-e3223a3ab834" providerId="ADAL" clId="{CF9C246C-74CA-4C1E-B7BB-37DB05B55B32}" dt="2022-03-13T22:06:41.653" v="363" actId="14100"/>
          <ac:cxnSpMkLst>
            <pc:docMk/>
            <pc:sldMk cId="282058698" sldId="257"/>
            <ac:cxnSpMk id="47" creationId="{B01EA9CF-5F54-449D-A5B2-EF2923C4A5C0}"/>
          </ac:cxnSpMkLst>
        </pc:cxnChg>
      </pc:sldChg>
      <pc:sldChg chg="addSp delSp modSp add mod ord">
        <pc:chgData name="Minh Nguyen" userId="e4f4a046-e63a-4390-90f4-e3223a3ab834" providerId="ADAL" clId="{CF9C246C-74CA-4C1E-B7BB-37DB05B55B32}" dt="2022-01-25T22:41:51.263" v="217" actId="1076"/>
        <pc:sldMkLst>
          <pc:docMk/>
          <pc:sldMk cId="2446808936" sldId="258"/>
        </pc:sldMkLst>
        <pc:spChg chg="add mod">
          <ac:chgData name="Minh Nguyen" userId="e4f4a046-e63a-4390-90f4-e3223a3ab834" providerId="ADAL" clId="{CF9C246C-74CA-4C1E-B7BB-37DB05B55B32}" dt="2022-01-25T22:41:46.627" v="216" actId="1076"/>
          <ac:spMkLst>
            <pc:docMk/>
            <pc:sldMk cId="2446808936" sldId="258"/>
            <ac:spMk id="10" creationId="{CEB8A124-FE77-434C-A6A7-BB40961032C8}"/>
          </ac:spMkLst>
        </pc:spChg>
        <pc:spChg chg="add mod">
          <ac:chgData name="Minh Nguyen" userId="e4f4a046-e63a-4390-90f4-e3223a3ab834" providerId="ADAL" clId="{CF9C246C-74CA-4C1E-B7BB-37DB05B55B32}" dt="2022-01-25T22:41:51.263" v="217" actId="1076"/>
          <ac:spMkLst>
            <pc:docMk/>
            <pc:sldMk cId="2446808936" sldId="258"/>
            <ac:spMk id="30" creationId="{44BEAD1E-5967-471C-B1B5-6D0A114E8166}"/>
          </ac:spMkLst>
        </pc:spChg>
        <pc:spChg chg="mod">
          <ac:chgData name="Minh Nguyen" userId="e4f4a046-e63a-4390-90f4-e3223a3ab834" providerId="ADAL" clId="{CF9C246C-74CA-4C1E-B7BB-37DB05B55B32}" dt="2022-01-25T22:29:28.380" v="195" actId="1076"/>
          <ac:spMkLst>
            <pc:docMk/>
            <pc:sldMk cId="2446808936" sldId="258"/>
            <ac:spMk id="74" creationId="{FDAB97B2-FC37-4455-BFE9-428CA5CE4E2E}"/>
          </ac:spMkLst>
        </pc:spChg>
        <pc:grpChg chg="del">
          <ac:chgData name="Minh Nguyen" userId="e4f4a046-e63a-4390-90f4-e3223a3ab834" providerId="ADAL" clId="{CF9C246C-74CA-4C1E-B7BB-37DB05B55B32}" dt="2022-01-25T22:28:50.289" v="189" actId="478"/>
          <ac:grpSpMkLst>
            <pc:docMk/>
            <pc:sldMk cId="2446808936" sldId="258"/>
            <ac:grpSpMk id="32" creationId="{725C6C5D-E98F-4B79-9228-5BAC7D033330}"/>
          </ac:grpSpMkLst>
        </pc:grpChg>
        <pc:grpChg chg="mod">
          <ac:chgData name="Minh Nguyen" userId="e4f4a046-e63a-4390-90f4-e3223a3ab834" providerId="ADAL" clId="{CF9C246C-74CA-4C1E-B7BB-37DB05B55B32}" dt="2022-01-25T22:41:22.298" v="213" actId="688"/>
          <ac:grpSpMkLst>
            <pc:docMk/>
            <pc:sldMk cId="2446808936" sldId="258"/>
            <ac:grpSpMk id="75" creationId="{079174BE-7E46-4BDE-82FE-DA124E9BB5BE}"/>
          </ac:grpSpMkLst>
        </pc:grpChg>
        <pc:picChg chg="del">
          <ac:chgData name="Minh Nguyen" userId="e4f4a046-e63a-4390-90f4-e3223a3ab834" providerId="ADAL" clId="{CF9C246C-74CA-4C1E-B7BB-37DB05B55B32}" dt="2022-01-25T22:28:52.685" v="190" actId="478"/>
          <ac:picMkLst>
            <pc:docMk/>
            <pc:sldMk cId="2446808936" sldId="258"/>
            <ac:picMk id="33" creationId="{1D2BE698-3345-4210-AB74-17F7BA23560E}"/>
          </ac:picMkLst>
        </pc:picChg>
        <pc:picChg chg="del">
          <ac:chgData name="Minh Nguyen" userId="e4f4a046-e63a-4390-90f4-e3223a3ab834" providerId="ADAL" clId="{CF9C246C-74CA-4C1E-B7BB-37DB05B55B32}" dt="2022-01-25T22:28:50.289" v="189" actId="478"/>
          <ac:picMkLst>
            <pc:docMk/>
            <pc:sldMk cId="2446808936" sldId="258"/>
            <ac:picMk id="35" creationId="{12BD2FC7-3FAB-4C0A-8135-5A339C736106}"/>
          </ac:picMkLst>
        </pc:picChg>
        <pc:picChg chg="mod">
          <ac:chgData name="Minh Nguyen" userId="e4f4a046-e63a-4390-90f4-e3223a3ab834" providerId="ADAL" clId="{CF9C246C-74CA-4C1E-B7BB-37DB05B55B32}" dt="2022-01-25T22:29:28.380" v="195" actId="1076"/>
          <ac:picMkLst>
            <pc:docMk/>
            <pc:sldMk cId="2446808936" sldId="258"/>
            <ac:picMk id="40" creationId="{4BAE6D54-8597-4CD8-B145-8C187AB79F65}"/>
          </ac:picMkLst>
        </pc:picChg>
        <pc:cxnChg chg="del mod">
          <ac:chgData name="Minh Nguyen" userId="e4f4a046-e63a-4390-90f4-e3223a3ab834" providerId="ADAL" clId="{CF9C246C-74CA-4C1E-B7BB-37DB05B55B32}" dt="2022-01-25T22:29:03.728" v="192" actId="478"/>
          <ac:cxnSpMkLst>
            <pc:docMk/>
            <pc:sldMk cId="2446808936" sldId="258"/>
            <ac:cxnSpMk id="52" creationId="{DAC1F7ED-C603-45C4-803C-C9436C803BEE}"/>
          </ac:cxnSpMkLst>
        </pc:cxnChg>
        <pc:cxnChg chg="del mod">
          <ac:chgData name="Minh Nguyen" userId="e4f4a046-e63a-4390-90f4-e3223a3ab834" providerId="ADAL" clId="{CF9C246C-74CA-4C1E-B7BB-37DB05B55B32}" dt="2022-01-25T22:29:01.220" v="191" actId="478"/>
          <ac:cxnSpMkLst>
            <pc:docMk/>
            <pc:sldMk cId="2446808936" sldId="258"/>
            <ac:cxnSpMk id="56" creationId="{E5A39305-044E-436E-9292-00A1D1911728}"/>
          </ac:cxnSpMkLst>
        </pc:cxnChg>
        <pc:cxnChg chg="mod">
          <ac:chgData name="Minh Nguyen" userId="e4f4a046-e63a-4390-90f4-e3223a3ab834" providerId="ADAL" clId="{CF9C246C-74CA-4C1E-B7BB-37DB05B55B32}" dt="2022-01-25T22:29:28.380" v="195" actId="1076"/>
          <ac:cxnSpMkLst>
            <pc:docMk/>
            <pc:sldMk cId="2446808936" sldId="258"/>
            <ac:cxnSpMk id="61" creationId="{803E607A-3BEC-45EA-BF0F-AF5BBB9C8D6D}"/>
          </ac:cxnSpMkLst>
        </pc:cxnChg>
        <pc:cxnChg chg="mod">
          <ac:chgData name="Minh Nguyen" userId="e4f4a046-e63a-4390-90f4-e3223a3ab834" providerId="ADAL" clId="{CF9C246C-74CA-4C1E-B7BB-37DB05B55B32}" dt="2022-01-25T22:29:28.380" v="195" actId="1076"/>
          <ac:cxnSpMkLst>
            <pc:docMk/>
            <pc:sldMk cId="2446808936" sldId="258"/>
            <ac:cxnSpMk id="63" creationId="{473AA77B-6EA1-42FF-B3DD-3EA73432D37B}"/>
          </ac:cxnSpMkLst>
        </pc:cxnChg>
        <pc:cxnChg chg="mod">
          <ac:chgData name="Minh Nguyen" userId="e4f4a046-e63a-4390-90f4-e3223a3ab834" providerId="ADAL" clId="{CF9C246C-74CA-4C1E-B7BB-37DB05B55B32}" dt="2022-01-25T22:29:28.380" v="195" actId="1076"/>
          <ac:cxnSpMkLst>
            <pc:docMk/>
            <pc:sldMk cId="2446808936" sldId="258"/>
            <ac:cxnSpMk id="65" creationId="{54408DB2-56E5-4FE0-A4A4-D798FBB57D16}"/>
          </ac:cxnSpMkLst>
        </pc:cxnChg>
      </pc:sldChg>
      <pc:sldChg chg="addSp delSp modSp new mod">
        <pc:chgData name="Minh Nguyen" userId="e4f4a046-e63a-4390-90f4-e3223a3ab834" providerId="ADAL" clId="{CF9C246C-74CA-4C1E-B7BB-37DB05B55B32}" dt="2022-03-15T00:20:34.187" v="392" actId="688"/>
        <pc:sldMkLst>
          <pc:docMk/>
          <pc:sldMk cId="4000047576" sldId="259"/>
        </pc:sldMkLst>
        <pc:spChg chg="del">
          <ac:chgData name="Minh Nguyen" userId="e4f4a046-e63a-4390-90f4-e3223a3ab834" providerId="ADAL" clId="{CF9C246C-74CA-4C1E-B7BB-37DB05B55B32}" dt="2022-03-15T00:04:51.640" v="383" actId="478"/>
          <ac:spMkLst>
            <pc:docMk/>
            <pc:sldMk cId="4000047576" sldId="259"/>
            <ac:spMk id="2" creationId="{E3CD5C9B-D0A8-42FE-A4BE-82B23D551ACF}"/>
          </ac:spMkLst>
        </pc:spChg>
        <pc:spChg chg="del">
          <ac:chgData name="Minh Nguyen" userId="e4f4a046-e63a-4390-90f4-e3223a3ab834" providerId="ADAL" clId="{CF9C246C-74CA-4C1E-B7BB-37DB05B55B32}" dt="2022-03-15T00:04:51.640" v="383" actId="478"/>
          <ac:spMkLst>
            <pc:docMk/>
            <pc:sldMk cId="4000047576" sldId="259"/>
            <ac:spMk id="3" creationId="{A1F5F524-13F1-48A0-BDBD-93B0FA801FD2}"/>
          </ac:spMkLst>
        </pc:spChg>
        <pc:picChg chg="add mod">
          <ac:chgData name="Minh Nguyen" userId="e4f4a046-e63a-4390-90f4-e3223a3ab834" providerId="ADAL" clId="{CF9C246C-74CA-4C1E-B7BB-37DB05B55B32}" dt="2022-03-15T00:20:34.187" v="392" actId="688"/>
          <ac:picMkLst>
            <pc:docMk/>
            <pc:sldMk cId="4000047576" sldId="259"/>
            <ac:picMk id="5" creationId="{58F24A21-1E7E-430F-94CC-890B3E3F43F9}"/>
          </ac:picMkLst>
        </pc:picChg>
      </pc:sldChg>
      <pc:sldMasterChg chg="addSldLayout">
        <pc:chgData name="Minh Nguyen" userId="e4f4a046-e63a-4390-90f4-e3223a3ab834" providerId="ADAL" clId="{CF9C246C-74CA-4C1E-B7BB-37DB05B55B32}" dt="2022-01-25T21:57:03.122" v="0" actId="680"/>
        <pc:sldMasterMkLst>
          <pc:docMk/>
          <pc:sldMasterMk cId="485787794" sldId="2147483648"/>
        </pc:sldMasterMkLst>
        <pc:sldLayoutChg chg="add">
          <pc:chgData name="Minh Nguyen" userId="e4f4a046-e63a-4390-90f4-e3223a3ab834" providerId="ADAL" clId="{CF9C246C-74CA-4C1E-B7BB-37DB05B55B32}" dt="2022-01-25T21:57:03.122" v="0" actId="680"/>
          <pc:sldLayoutMkLst>
            <pc:docMk/>
            <pc:sldMasterMk cId="485787794" sldId="2147483648"/>
            <pc:sldLayoutMk cId="3975481433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65440-F56F-4374-9419-BE14D64FA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ABB7EE-E174-438A-B31B-AB5E4F648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75481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5787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079174BE-7E46-4BDE-82FE-DA124E9BB5BE}"/>
              </a:ext>
            </a:extLst>
          </p:cNvPr>
          <p:cNvGrpSpPr/>
          <p:nvPr/>
        </p:nvGrpSpPr>
        <p:grpSpPr>
          <a:xfrm>
            <a:off x="3438443" y="-3047100"/>
            <a:ext cx="5687217" cy="11447719"/>
            <a:chOff x="3438443" y="-3047100"/>
            <a:chExt cx="5687217" cy="1144771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C33E308-830D-4D1A-9005-FA7435FB4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39434" y="-3047100"/>
              <a:ext cx="3085238" cy="30852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9788287-574F-4A2F-94DA-124F36E1134C}"/>
                </a:ext>
              </a:extLst>
            </p:cNvPr>
            <p:cNvGrpSpPr/>
            <p:nvPr/>
          </p:nvGrpSpPr>
          <p:grpSpPr>
            <a:xfrm>
              <a:off x="3438443" y="745174"/>
              <a:ext cx="5687217" cy="1709364"/>
              <a:chOff x="3623667" y="2127735"/>
              <a:chExt cx="5687217" cy="1709364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D5A62D92-2DD3-4729-B285-8E37B3678C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23667" y="2127735"/>
                <a:ext cx="1709363" cy="1709363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BC491F2C-408D-463C-A09D-A5D9527228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12593" y="2127735"/>
                <a:ext cx="1709363" cy="1709363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6FDC2FDA-D600-41CA-A545-829BC3EBC2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01521" y="2127736"/>
                <a:ext cx="1709363" cy="1709363"/>
              </a:xfrm>
              <a:prstGeom prst="rect">
                <a:avLst/>
              </a:prstGeom>
            </p:spPr>
          </p:pic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25C6C5D-E98F-4B79-9228-5BAC7D033330}"/>
                </a:ext>
              </a:extLst>
            </p:cNvPr>
            <p:cNvGrpSpPr/>
            <p:nvPr/>
          </p:nvGrpSpPr>
          <p:grpSpPr>
            <a:xfrm>
              <a:off x="4145345" y="3030276"/>
              <a:ext cx="4321942" cy="1709364"/>
              <a:chOff x="4330572" y="2192483"/>
              <a:chExt cx="4321942" cy="1709364"/>
            </a:xfrm>
          </p:grpSpPr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1D2BE698-3345-4210-AB74-17F7BA2356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>
                <a:off x="4330572" y="2192483"/>
                <a:ext cx="1709363" cy="1709363"/>
              </a:xfrm>
              <a:prstGeom prst="rect">
                <a:avLst/>
              </a:prstGeom>
            </p:spPr>
          </p:pic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12BD2FC7-3FAB-4C0A-8135-5A339C7361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5400000">
                <a:off x="6943151" y="2192484"/>
                <a:ext cx="1709363" cy="1709363"/>
              </a:xfrm>
              <a:prstGeom prst="rect">
                <a:avLst/>
              </a:prstGeom>
            </p:spPr>
          </p:pic>
        </p:grp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4BAE6D54-8597-4CD8-B145-8C187AB79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9430" y="5315381"/>
              <a:ext cx="3085238" cy="30852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C7CE3FF-44D2-4B1A-9EC0-774C5DF57934}"/>
                </a:ext>
              </a:extLst>
            </p:cNvPr>
            <p:cNvCxnSpPr>
              <a:cxnSpLocks/>
              <a:stCxn id="5" idx="2"/>
              <a:endCxn id="16" idx="0"/>
            </p:cNvCxnSpPr>
            <p:nvPr/>
          </p:nvCxnSpPr>
          <p:spPr>
            <a:xfrm flipH="1">
              <a:off x="6282051" y="38138"/>
              <a:ext cx="2" cy="7070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8D04B2C-287E-4F35-9D2A-8C4C98903EBB}"/>
                </a:ext>
              </a:extLst>
            </p:cNvPr>
            <p:cNvCxnSpPr>
              <a:cxnSpLocks/>
              <a:stCxn id="5" idx="2"/>
              <a:endCxn id="14" idx="0"/>
            </p:cNvCxnSpPr>
            <p:nvPr/>
          </p:nvCxnSpPr>
          <p:spPr>
            <a:xfrm flipH="1">
              <a:off x="4293125" y="38138"/>
              <a:ext cx="1988928" cy="7070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91D23F4-A058-4DD5-A7F4-16BF98468EA5}"/>
                </a:ext>
              </a:extLst>
            </p:cNvPr>
            <p:cNvCxnSpPr>
              <a:cxnSpLocks/>
              <a:stCxn id="5" idx="2"/>
              <a:endCxn id="18" idx="0"/>
            </p:cNvCxnSpPr>
            <p:nvPr/>
          </p:nvCxnSpPr>
          <p:spPr>
            <a:xfrm>
              <a:off x="6282053" y="38138"/>
              <a:ext cx="1988926" cy="70703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AC1F7ED-C603-45C4-803C-C9436C803BEE}"/>
                </a:ext>
              </a:extLst>
            </p:cNvPr>
            <p:cNvCxnSpPr>
              <a:stCxn id="33" idx="1"/>
              <a:endCxn id="40" idx="0"/>
            </p:cNvCxnSpPr>
            <p:nvPr/>
          </p:nvCxnSpPr>
          <p:spPr>
            <a:xfrm>
              <a:off x="5000027" y="4739639"/>
              <a:ext cx="1282022" cy="5757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E5A39305-044E-436E-9292-00A1D1911728}"/>
                </a:ext>
              </a:extLst>
            </p:cNvPr>
            <p:cNvCxnSpPr>
              <a:stCxn id="35" idx="3"/>
              <a:endCxn id="40" idx="0"/>
            </p:cNvCxnSpPr>
            <p:nvPr/>
          </p:nvCxnSpPr>
          <p:spPr>
            <a:xfrm flipH="1">
              <a:off x="6282049" y="4739640"/>
              <a:ext cx="1330556" cy="5757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03E607A-3BEC-45EA-BF0F-AF5BBB9C8D6D}"/>
                </a:ext>
              </a:extLst>
            </p:cNvPr>
            <p:cNvCxnSpPr>
              <a:cxnSpLocks/>
              <a:stCxn id="16" idx="2"/>
              <a:endCxn id="40" idx="0"/>
            </p:cNvCxnSpPr>
            <p:nvPr/>
          </p:nvCxnSpPr>
          <p:spPr>
            <a:xfrm flipH="1">
              <a:off x="6282049" y="2454537"/>
              <a:ext cx="2" cy="28608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73AA77B-6EA1-42FF-B3DD-3EA73432D37B}"/>
                </a:ext>
              </a:extLst>
            </p:cNvPr>
            <p:cNvCxnSpPr>
              <a:stCxn id="14" idx="2"/>
              <a:endCxn id="33" idx="3"/>
            </p:cNvCxnSpPr>
            <p:nvPr/>
          </p:nvCxnSpPr>
          <p:spPr>
            <a:xfrm>
              <a:off x="4293125" y="2454537"/>
              <a:ext cx="706902" cy="5757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54408DB2-56E5-4FE0-A4A4-D798FBB57D16}"/>
                </a:ext>
              </a:extLst>
            </p:cNvPr>
            <p:cNvCxnSpPr>
              <a:stCxn id="18" idx="2"/>
              <a:endCxn id="35" idx="1"/>
            </p:cNvCxnSpPr>
            <p:nvPr/>
          </p:nvCxnSpPr>
          <p:spPr>
            <a:xfrm flipH="1">
              <a:off x="7612605" y="2454538"/>
              <a:ext cx="658374" cy="5757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DAC0D6A-367C-4227-89D8-35ED80514DB3}"/>
                </a:ext>
              </a:extLst>
            </p:cNvPr>
            <p:cNvSpPr/>
            <p:nvPr/>
          </p:nvSpPr>
          <p:spPr>
            <a:xfrm>
              <a:off x="5147806" y="243840"/>
              <a:ext cx="2268487" cy="28666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Split into 3 colour channels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DD81F37-CC0E-4848-9DEC-C1911A7CBB7A}"/>
                </a:ext>
              </a:extLst>
            </p:cNvPr>
            <p:cNvSpPr/>
            <p:nvPr/>
          </p:nvSpPr>
          <p:spPr>
            <a:xfrm>
              <a:off x="4110632" y="2628163"/>
              <a:ext cx="1316736" cy="2284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Rotate -90 degrees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5ADECF3-07BF-403E-8C1F-5792976F8210}"/>
                </a:ext>
              </a:extLst>
            </p:cNvPr>
            <p:cNvSpPr/>
            <p:nvPr/>
          </p:nvSpPr>
          <p:spPr>
            <a:xfrm>
              <a:off x="7150551" y="2628162"/>
              <a:ext cx="1316736" cy="2284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Rotate +90 degrees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DAB97B2-FC37-4455-BFE9-428CA5CE4E2E}"/>
                </a:ext>
              </a:extLst>
            </p:cNvPr>
            <p:cNvSpPr/>
            <p:nvPr/>
          </p:nvSpPr>
          <p:spPr>
            <a:xfrm>
              <a:off x="5147806" y="4884176"/>
              <a:ext cx="2268487" cy="28666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Merge 3 channels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2804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079174BE-7E46-4BDE-82FE-DA124E9BB5BE}"/>
              </a:ext>
            </a:extLst>
          </p:cNvPr>
          <p:cNvGrpSpPr/>
          <p:nvPr/>
        </p:nvGrpSpPr>
        <p:grpSpPr>
          <a:xfrm>
            <a:off x="3438443" y="-3047100"/>
            <a:ext cx="5687217" cy="9593812"/>
            <a:chOff x="3438443" y="-3047100"/>
            <a:chExt cx="5687217" cy="959381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C33E308-830D-4D1A-9005-FA7435FB4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39434" y="-3047100"/>
              <a:ext cx="3085238" cy="30852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9788287-574F-4A2F-94DA-124F36E1134C}"/>
                </a:ext>
              </a:extLst>
            </p:cNvPr>
            <p:cNvGrpSpPr/>
            <p:nvPr/>
          </p:nvGrpSpPr>
          <p:grpSpPr>
            <a:xfrm>
              <a:off x="3438443" y="745174"/>
              <a:ext cx="5687217" cy="1709364"/>
              <a:chOff x="3623667" y="2127735"/>
              <a:chExt cx="5687217" cy="1709364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D5A62D92-2DD3-4729-B285-8E37B3678C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23667" y="2127735"/>
                <a:ext cx="1709363" cy="1709363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BC491F2C-408D-463C-A09D-A5D9527228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12593" y="2127735"/>
                <a:ext cx="1709363" cy="1709363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6FDC2FDA-D600-41CA-A545-829BC3EBC2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01521" y="2127736"/>
                <a:ext cx="1709363" cy="1709363"/>
              </a:xfrm>
              <a:prstGeom prst="rect">
                <a:avLst/>
              </a:prstGeom>
            </p:spPr>
          </p:pic>
        </p:grp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4BAE6D54-8597-4CD8-B145-8C187AB79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9430" y="3461474"/>
              <a:ext cx="3085238" cy="30852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C7CE3FF-44D2-4B1A-9EC0-774C5DF57934}"/>
                </a:ext>
              </a:extLst>
            </p:cNvPr>
            <p:cNvCxnSpPr>
              <a:cxnSpLocks/>
              <a:stCxn id="5" idx="2"/>
              <a:endCxn id="16" idx="0"/>
            </p:cNvCxnSpPr>
            <p:nvPr/>
          </p:nvCxnSpPr>
          <p:spPr>
            <a:xfrm flipH="1">
              <a:off x="6282051" y="38138"/>
              <a:ext cx="2" cy="7070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8D04B2C-287E-4F35-9D2A-8C4C98903EBB}"/>
                </a:ext>
              </a:extLst>
            </p:cNvPr>
            <p:cNvCxnSpPr>
              <a:cxnSpLocks/>
              <a:stCxn id="5" idx="2"/>
              <a:endCxn id="14" idx="0"/>
            </p:cNvCxnSpPr>
            <p:nvPr/>
          </p:nvCxnSpPr>
          <p:spPr>
            <a:xfrm flipH="1">
              <a:off x="4293125" y="38138"/>
              <a:ext cx="1988928" cy="7070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91D23F4-A058-4DD5-A7F4-16BF98468EA5}"/>
                </a:ext>
              </a:extLst>
            </p:cNvPr>
            <p:cNvCxnSpPr>
              <a:cxnSpLocks/>
              <a:stCxn id="5" idx="2"/>
              <a:endCxn id="18" idx="0"/>
            </p:cNvCxnSpPr>
            <p:nvPr/>
          </p:nvCxnSpPr>
          <p:spPr>
            <a:xfrm>
              <a:off x="6282053" y="38138"/>
              <a:ext cx="1988926" cy="70703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03E607A-3BEC-45EA-BF0F-AF5BBB9C8D6D}"/>
                </a:ext>
              </a:extLst>
            </p:cNvPr>
            <p:cNvCxnSpPr>
              <a:cxnSpLocks/>
              <a:stCxn id="16" idx="2"/>
              <a:endCxn id="40" idx="0"/>
            </p:cNvCxnSpPr>
            <p:nvPr/>
          </p:nvCxnSpPr>
          <p:spPr>
            <a:xfrm flipH="1">
              <a:off x="6282049" y="2454537"/>
              <a:ext cx="2" cy="100693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73AA77B-6EA1-42FF-B3DD-3EA73432D37B}"/>
                </a:ext>
              </a:extLst>
            </p:cNvPr>
            <p:cNvCxnSpPr>
              <a:cxnSpLocks/>
              <a:stCxn id="14" idx="2"/>
              <a:endCxn id="40" idx="0"/>
            </p:cNvCxnSpPr>
            <p:nvPr/>
          </p:nvCxnSpPr>
          <p:spPr>
            <a:xfrm>
              <a:off x="4293125" y="2454537"/>
              <a:ext cx="1988924" cy="100693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54408DB2-56E5-4FE0-A4A4-D798FBB57D16}"/>
                </a:ext>
              </a:extLst>
            </p:cNvPr>
            <p:cNvCxnSpPr>
              <a:cxnSpLocks/>
              <a:stCxn id="18" idx="2"/>
              <a:endCxn id="40" idx="0"/>
            </p:cNvCxnSpPr>
            <p:nvPr/>
          </p:nvCxnSpPr>
          <p:spPr>
            <a:xfrm flipH="1">
              <a:off x="6282049" y="2454538"/>
              <a:ext cx="1988930" cy="10069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DAC0D6A-367C-4227-89D8-35ED80514DB3}"/>
                </a:ext>
              </a:extLst>
            </p:cNvPr>
            <p:cNvSpPr/>
            <p:nvPr/>
          </p:nvSpPr>
          <p:spPr>
            <a:xfrm>
              <a:off x="5147806" y="243840"/>
              <a:ext cx="2268487" cy="28666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Split into 3 colour channels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DD81F37-CC0E-4848-9DEC-C1911A7CBB7A}"/>
                </a:ext>
              </a:extLst>
            </p:cNvPr>
            <p:cNvSpPr/>
            <p:nvPr/>
          </p:nvSpPr>
          <p:spPr>
            <a:xfrm>
              <a:off x="4110632" y="2628163"/>
              <a:ext cx="1316736" cy="2284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Rotate -90 degrees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5ADECF3-07BF-403E-8C1F-5792976F8210}"/>
                </a:ext>
              </a:extLst>
            </p:cNvPr>
            <p:cNvSpPr/>
            <p:nvPr/>
          </p:nvSpPr>
          <p:spPr>
            <a:xfrm>
              <a:off x="7150551" y="2628162"/>
              <a:ext cx="1316736" cy="2284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Rotate +90 degrees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DAB97B2-FC37-4455-BFE9-428CA5CE4E2E}"/>
                </a:ext>
              </a:extLst>
            </p:cNvPr>
            <p:cNvSpPr/>
            <p:nvPr/>
          </p:nvSpPr>
          <p:spPr>
            <a:xfrm>
              <a:off x="5147806" y="3030269"/>
              <a:ext cx="2268487" cy="28666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Merge 3 channels</a:t>
              </a:r>
            </a:p>
          </p:txBody>
        </p:sp>
      </p:grpSp>
      <p:sp>
        <p:nvSpPr>
          <p:cNvPr id="10" name="Arrow: Curved Left 9">
            <a:extLst>
              <a:ext uri="{FF2B5EF4-FFF2-40B4-BE49-F238E27FC236}">
                <a16:creationId xmlns:a16="http://schemas.microsoft.com/office/drawing/2014/main" id="{CEB8A124-FE77-434C-A6A7-BB40961032C8}"/>
              </a:ext>
            </a:extLst>
          </p:cNvPr>
          <p:cNvSpPr/>
          <p:nvPr/>
        </p:nvSpPr>
        <p:spPr>
          <a:xfrm>
            <a:off x="7910394" y="1198924"/>
            <a:ext cx="721167" cy="783810"/>
          </a:xfrm>
          <a:prstGeom prst="curved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30" name="Arrow: Curved Left 29">
            <a:extLst>
              <a:ext uri="{FF2B5EF4-FFF2-40B4-BE49-F238E27FC236}">
                <a16:creationId xmlns:a16="http://schemas.microsoft.com/office/drawing/2014/main" id="{44BEAD1E-5967-471C-B1B5-6D0A114E8166}"/>
              </a:ext>
            </a:extLst>
          </p:cNvPr>
          <p:cNvSpPr/>
          <p:nvPr/>
        </p:nvSpPr>
        <p:spPr>
          <a:xfrm flipH="1">
            <a:off x="3953096" y="1198924"/>
            <a:ext cx="680052" cy="783810"/>
          </a:xfrm>
          <a:prstGeom prst="curved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808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DA35141-B839-4EA2-8BC6-DCE37974DACB}"/>
              </a:ext>
            </a:extLst>
          </p:cNvPr>
          <p:cNvCxnSpPr>
            <a:cxnSpLocks/>
          </p:cNvCxnSpPr>
          <p:nvPr/>
        </p:nvCxnSpPr>
        <p:spPr>
          <a:xfrm flipH="1" flipV="1">
            <a:off x="2950345" y="391820"/>
            <a:ext cx="69079" cy="627859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B933881-473A-430E-8CEC-EEA026DBA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425" y="357187"/>
            <a:ext cx="6153150" cy="614362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C2CD4A-0062-4F92-888B-D3AF37CEFEB4}"/>
              </a:ext>
            </a:extLst>
          </p:cNvPr>
          <p:cNvCxnSpPr/>
          <p:nvPr/>
        </p:nvCxnSpPr>
        <p:spPr>
          <a:xfrm>
            <a:off x="3019425" y="2976465"/>
            <a:ext cx="2634926" cy="0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DC0A5F-6D9D-4B95-93FF-8CB538F35430}"/>
              </a:ext>
            </a:extLst>
          </p:cNvPr>
          <p:cNvCxnSpPr/>
          <p:nvPr/>
        </p:nvCxnSpPr>
        <p:spPr>
          <a:xfrm>
            <a:off x="3019425" y="4149798"/>
            <a:ext cx="2634926" cy="0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8F3882F-548F-4D73-BB50-171A4FEF52C4}"/>
              </a:ext>
            </a:extLst>
          </p:cNvPr>
          <p:cNvCxnSpPr>
            <a:cxnSpLocks/>
          </p:cNvCxnSpPr>
          <p:nvPr/>
        </p:nvCxnSpPr>
        <p:spPr>
          <a:xfrm>
            <a:off x="5654351" y="6500812"/>
            <a:ext cx="3518224" cy="0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BAC2D36-CA9A-4822-AD02-1B177D5911A2}"/>
              </a:ext>
            </a:extLst>
          </p:cNvPr>
          <p:cNvCxnSpPr>
            <a:cxnSpLocks/>
          </p:cNvCxnSpPr>
          <p:nvPr/>
        </p:nvCxnSpPr>
        <p:spPr>
          <a:xfrm>
            <a:off x="9172575" y="2976465"/>
            <a:ext cx="0" cy="3524347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688D90-0FC1-416C-904C-D4ADB152D7B9}"/>
              </a:ext>
            </a:extLst>
          </p:cNvPr>
          <p:cNvCxnSpPr>
            <a:cxnSpLocks/>
          </p:cNvCxnSpPr>
          <p:nvPr/>
        </p:nvCxnSpPr>
        <p:spPr>
          <a:xfrm>
            <a:off x="6835806" y="2976465"/>
            <a:ext cx="2336769" cy="0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23378A3-3456-4DDE-ADD5-AF18503284F7}"/>
              </a:ext>
            </a:extLst>
          </p:cNvPr>
          <p:cNvCxnSpPr>
            <a:cxnSpLocks/>
          </p:cNvCxnSpPr>
          <p:nvPr/>
        </p:nvCxnSpPr>
        <p:spPr>
          <a:xfrm>
            <a:off x="6835806" y="357187"/>
            <a:ext cx="0" cy="2619278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5972B1A-602E-46B3-8DE7-43A23DBF3E27}"/>
              </a:ext>
            </a:extLst>
          </p:cNvPr>
          <p:cNvCxnSpPr>
            <a:cxnSpLocks/>
          </p:cNvCxnSpPr>
          <p:nvPr/>
        </p:nvCxnSpPr>
        <p:spPr>
          <a:xfrm>
            <a:off x="5654351" y="357187"/>
            <a:ext cx="1181455" cy="0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E9B3EE3-1AAC-4AF7-A19F-A4FC043D1DCD}"/>
              </a:ext>
            </a:extLst>
          </p:cNvPr>
          <p:cNvCxnSpPr>
            <a:cxnSpLocks/>
          </p:cNvCxnSpPr>
          <p:nvPr/>
        </p:nvCxnSpPr>
        <p:spPr>
          <a:xfrm>
            <a:off x="5654351" y="357187"/>
            <a:ext cx="0" cy="2619278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1401685-A792-4F2D-B9A7-236B094B6C35}"/>
              </a:ext>
            </a:extLst>
          </p:cNvPr>
          <p:cNvCxnSpPr>
            <a:cxnSpLocks/>
          </p:cNvCxnSpPr>
          <p:nvPr/>
        </p:nvCxnSpPr>
        <p:spPr>
          <a:xfrm>
            <a:off x="5654351" y="4149798"/>
            <a:ext cx="0" cy="2351014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A22BF62-F7E2-4779-874D-25043DA37E87}"/>
              </a:ext>
            </a:extLst>
          </p:cNvPr>
          <p:cNvCxnSpPr>
            <a:cxnSpLocks/>
          </p:cNvCxnSpPr>
          <p:nvPr/>
        </p:nvCxnSpPr>
        <p:spPr>
          <a:xfrm>
            <a:off x="3019425" y="2976465"/>
            <a:ext cx="0" cy="1173333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5430C9B-E577-46F7-BE99-3D36F627CBA4}"/>
              </a:ext>
            </a:extLst>
          </p:cNvPr>
          <p:cNvCxnSpPr>
            <a:cxnSpLocks/>
          </p:cNvCxnSpPr>
          <p:nvPr/>
        </p:nvCxnSpPr>
        <p:spPr>
          <a:xfrm>
            <a:off x="2913355" y="234380"/>
            <a:ext cx="63282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EF05CF6-F77D-4CAA-9F01-0FF4C0F13C63}"/>
              </a:ext>
            </a:extLst>
          </p:cNvPr>
          <p:cNvCxnSpPr>
            <a:cxnSpLocks/>
          </p:cNvCxnSpPr>
          <p:nvPr/>
        </p:nvCxnSpPr>
        <p:spPr>
          <a:xfrm flipH="1" flipV="1">
            <a:off x="9241654" y="281171"/>
            <a:ext cx="115410" cy="634244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1CDE10F-BDC9-4E33-8184-EA22BEA3FBA8}"/>
              </a:ext>
            </a:extLst>
          </p:cNvPr>
          <p:cNvCxnSpPr>
            <a:cxnSpLocks/>
          </p:cNvCxnSpPr>
          <p:nvPr/>
        </p:nvCxnSpPr>
        <p:spPr>
          <a:xfrm>
            <a:off x="3065755" y="6670410"/>
            <a:ext cx="6291309" cy="6385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9138647-D2EB-4E44-BEB7-F5FE660CE5CD}"/>
              </a:ext>
            </a:extLst>
          </p:cNvPr>
          <p:cNvSpPr txBox="1"/>
          <p:nvPr/>
        </p:nvSpPr>
        <p:spPr>
          <a:xfrm>
            <a:off x="1756504" y="1343660"/>
            <a:ext cx="96212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NZ" dirty="0"/>
              <a:t>Finder </a:t>
            </a:r>
          </a:p>
          <a:p>
            <a:r>
              <a:rPr lang="en-NZ" dirty="0"/>
              <a:t>Patterns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C140B4E-5C70-4794-B3C8-4DD9B95AC068}"/>
              </a:ext>
            </a:extLst>
          </p:cNvPr>
          <p:cNvSpPr txBox="1"/>
          <p:nvPr/>
        </p:nvSpPr>
        <p:spPr>
          <a:xfrm>
            <a:off x="1700281" y="2887558"/>
            <a:ext cx="131914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NZ" dirty="0"/>
              <a:t>Format and </a:t>
            </a:r>
          </a:p>
          <a:p>
            <a:r>
              <a:rPr lang="en-NZ" dirty="0"/>
              <a:t>Timing </a:t>
            </a:r>
          </a:p>
          <a:p>
            <a:r>
              <a:rPr lang="en-NZ" dirty="0"/>
              <a:t>Patterns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9B76889-BD33-4D1C-8DAA-152CA354BC9C}"/>
              </a:ext>
            </a:extLst>
          </p:cNvPr>
          <p:cNvCxnSpPr/>
          <p:nvPr/>
        </p:nvCxnSpPr>
        <p:spPr>
          <a:xfrm flipV="1">
            <a:off x="2469283" y="1376039"/>
            <a:ext cx="1570057" cy="290787"/>
          </a:xfrm>
          <a:prstGeom prst="straightConnector1">
            <a:avLst/>
          </a:prstGeom>
          <a:ln>
            <a:tailEnd type="triangle"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63B5997-325B-46C1-AB82-60EC35BC6F76}"/>
              </a:ext>
            </a:extLst>
          </p:cNvPr>
          <p:cNvCxnSpPr>
            <a:cxnSpLocks/>
          </p:cNvCxnSpPr>
          <p:nvPr/>
        </p:nvCxnSpPr>
        <p:spPr>
          <a:xfrm flipV="1">
            <a:off x="2359853" y="2499417"/>
            <a:ext cx="3100198" cy="421590"/>
          </a:xfrm>
          <a:prstGeom prst="straightConnector1">
            <a:avLst/>
          </a:prstGeom>
          <a:ln>
            <a:tailEnd type="triangle"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4296F11-27F6-4D32-B681-15FAC9376B4A}"/>
              </a:ext>
            </a:extLst>
          </p:cNvPr>
          <p:cNvSpPr txBox="1"/>
          <p:nvPr/>
        </p:nvSpPr>
        <p:spPr>
          <a:xfrm>
            <a:off x="1974066" y="5191174"/>
            <a:ext cx="75892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NZ" dirty="0"/>
              <a:t>Quiet </a:t>
            </a:r>
          </a:p>
          <a:p>
            <a:r>
              <a:rPr lang="en-NZ" dirty="0"/>
              <a:t>Zone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01EA9CF-5F54-449D-A5B2-EF2923C4A5C0}"/>
              </a:ext>
            </a:extLst>
          </p:cNvPr>
          <p:cNvCxnSpPr>
            <a:cxnSpLocks/>
          </p:cNvCxnSpPr>
          <p:nvPr/>
        </p:nvCxnSpPr>
        <p:spPr>
          <a:xfrm>
            <a:off x="2588861" y="5516096"/>
            <a:ext cx="2871190" cy="1154314"/>
          </a:xfrm>
          <a:prstGeom prst="straightConnector1">
            <a:avLst/>
          </a:prstGeom>
          <a:ln>
            <a:tailEnd type="triangle"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9F70780-EF7F-44AB-8467-E15944DF0AC8}"/>
              </a:ext>
            </a:extLst>
          </p:cNvPr>
          <p:cNvSpPr txBox="1"/>
          <p:nvPr/>
        </p:nvSpPr>
        <p:spPr>
          <a:xfrm>
            <a:off x="1969156" y="4288257"/>
            <a:ext cx="69031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NZ" dirty="0"/>
              <a:t>Data </a:t>
            </a:r>
          </a:p>
          <a:p>
            <a:r>
              <a:rPr lang="en-NZ" dirty="0"/>
              <a:t>bytes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4481513-B62F-4448-8967-F02F4AEBDEA5}"/>
              </a:ext>
            </a:extLst>
          </p:cNvPr>
          <p:cNvCxnSpPr>
            <a:cxnSpLocks/>
          </p:cNvCxnSpPr>
          <p:nvPr/>
        </p:nvCxnSpPr>
        <p:spPr>
          <a:xfrm flipV="1">
            <a:off x="2414923" y="3753598"/>
            <a:ext cx="3316216" cy="769208"/>
          </a:xfrm>
          <a:prstGeom prst="straightConnector1">
            <a:avLst/>
          </a:prstGeom>
          <a:ln>
            <a:tailEnd type="triangle"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58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F24A21-1E7E-430F-94CC-890B3E3F4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68708">
            <a:off x="2278658" y="-126161"/>
            <a:ext cx="7342857" cy="6390476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obliqueTopLef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00047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42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Nguyen</dc:creator>
  <cp:lastModifiedBy>Minh Nguyen</cp:lastModifiedBy>
  <cp:revision>1</cp:revision>
  <dcterms:created xsi:type="dcterms:W3CDTF">2022-01-25T21:57:00Z</dcterms:created>
  <dcterms:modified xsi:type="dcterms:W3CDTF">2022-03-15T00:20:41Z</dcterms:modified>
</cp:coreProperties>
</file>